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1" r:id="rId1"/>
    <p:sldMasterId id="2147483752" r:id="rId2"/>
  </p:sldMasterIdLst>
  <p:sldIdLst>
    <p:sldId id="256" r:id="rId3"/>
    <p:sldId id="275" r:id="rId4"/>
    <p:sldId id="257" r:id="rId5"/>
    <p:sldId id="276" r:id="rId6"/>
    <p:sldId id="263" r:id="rId7"/>
    <p:sldId id="258" r:id="rId8"/>
    <p:sldId id="259" r:id="rId9"/>
    <p:sldId id="265" r:id="rId10"/>
    <p:sldId id="266" r:id="rId11"/>
    <p:sldId id="267" r:id="rId12"/>
    <p:sldId id="268" r:id="rId13"/>
    <p:sldId id="270" r:id="rId14"/>
    <p:sldId id="271" r:id="rId15"/>
    <p:sldId id="272" r:id="rId16"/>
    <p:sldId id="273" r:id="rId17"/>
    <p:sldId id="274" r:id="rId18"/>
    <p:sldId id="277" r:id="rId19"/>
    <p:sldId id="269" r:id="rId20"/>
  </p:sldIdLst>
  <p:sldSz cx="12192000" cy="6858000"/>
  <p:notesSz cx="6858000" cy="9144000"/>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E2840A0-5240-4505-8AA8-E94AE143A2C2}" v="9" dt="2023-11-06T15:31:45.541"/>
    <p1510:client id="{EB607D2F-E344-441E-AA51-DC771DD67D56}" v="25" dt="2023-11-06T15:31:08.7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microsoft.com/office/2016/11/relationships/changesInfo" Target="changesInfos/changesInfo1.xml"/><Relationship Id="rId3" Type="http://schemas.openxmlformats.org/officeDocument/2006/relationships/slide" Target="slides/slide1.xml"/><Relationship Id="rId21" Type="http://schemas.openxmlformats.org/officeDocument/2006/relationships/tags" Target="tags/tag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in Needham" userId="01e7b314-2959-47b4-9b32-d2d22b151c7a" providerId="ADAL" clId="{EB607D2F-E344-441E-AA51-DC771DD67D56}"/>
    <pc:docChg chg="undo custSel addSld delSld modSld sldOrd replTag delTag">
      <pc:chgData name="Martin Needham" userId="01e7b314-2959-47b4-9b32-d2d22b151c7a" providerId="ADAL" clId="{EB607D2F-E344-441E-AA51-DC771DD67D56}" dt="2023-11-06T15:31:08.784" v="3110"/>
      <pc:docMkLst>
        <pc:docMk/>
      </pc:docMkLst>
      <pc:sldChg chg="modSp mod">
        <pc:chgData name="Martin Needham" userId="01e7b314-2959-47b4-9b32-d2d22b151c7a" providerId="ADAL" clId="{EB607D2F-E344-441E-AA51-DC771DD67D56}" dt="2023-11-06T15:22:32.494" v="2965" actId="20577"/>
        <pc:sldMkLst>
          <pc:docMk/>
          <pc:sldMk cId="302445540" sldId="256"/>
        </pc:sldMkLst>
        <pc:spChg chg="mod">
          <ac:chgData name="Martin Needham" userId="01e7b314-2959-47b4-9b32-d2d22b151c7a" providerId="ADAL" clId="{EB607D2F-E344-441E-AA51-DC771DD67D56}" dt="2023-11-06T15:22:16.005" v="2942" actId="20577"/>
          <ac:spMkLst>
            <pc:docMk/>
            <pc:sldMk cId="302445540" sldId="256"/>
            <ac:spMk id="2" creationId="{057AFC17-DDA5-F51D-EF2C-0D7F1A2E7FFF}"/>
          </ac:spMkLst>
        </pc:spChg>
        <pc:spChg chg="mod">
          <ac:chgData name="Martin Needham" userId="01e7b314-2959-47b4-9b32-d2d22b151c7a" providerId="ADAL" clId="{EB607D2F-E344-441E-AA51-DC771DD67D56}" dt="2023-11-06T15:22:32.494" v="2965" actId="20577"/>
          <ac:spMkLst>
            <pc:docMk/>
            <pc:sldMk cId="302445540" sldId="256"/>
            <ac:spMk id="3" creationId="{9B7CE456-1BF3-E418-4C57-BA24F666936E}"/>
          </ac:spMkLst>
        </pc:spChg>
      </pc:sldChg>
      <pc:sldChg chg="addSp modSp mod">
        <pc:chgData name="Martin Needham" userId="01e7b314-2959-47b4-9b32-d2d22b151c7a" providerId="ADAL" clId="{EB607D2F-E344-441E-AA51-DC771DD67D56}" dt="2023-11-06T15:27:13.757" v="3073" actId="571"/>
        <pc:sldMkLst>
          <pc:docMk/>
          <pc:sldMk cId="19416774" sldId="257"/>
        </pc:sldMkLst>
        <pc:spChg chg="mod">
          <ac:chgData name="Martin Needham" userId="01e7b314-2959-47b4-9b32-d2d22b151c7a" providerId="ADAL" clId="{EB607D2F-E344-441E-AA51-DC771DD67D56}" dt="2023-11-06T15:14:09.598" v="2856" actId="20577"/>
          <ac:spMkLst>
            <pc:docMk/>
            <pc:sldMk cId="19416774" sldId="257"/>
            <ac:spMk id="2" creationId="{EB9B8CCC-23EE-DA5C-5392-1A5C27E35E52}"/>
          </ac:spMkLst>
        </pc:spChg>
        <pc:spChg chg="mod">
          <ac:chgData name="Martin Needham" userId="01e7b314-2959-47b4-9b32-d2d22b151c7a" providerId="ADAL" clId="{EB607D2F-E344-441E-AA51-DC771DD67D56}" dt="2023-11-06T14:59:56.015" v="2841"/>
          <ac:spMkLst>
            <pc:docMk/>
            <pc:sldMk cId="19416774" sldId="257"/>
            <ac:spMk id="3" creationId="{11EFEFA2-6AD8-D7A4-3FA7-86B37D639FDB}"/>
          </ac:spMkLst>
        </pc:spChg>
        <pc:spChg chg="add mod">
          <ac:chgData name="Martin Needham" userId="01e7b314-2959-47b4-9b32-d2d22b151c7a" providerId="ADAL" clId="{EB607D2F-E344-441E-AA51-DC771DD67D56}" dt="2023-11-06T15:14:20.025" v="2860" actId="1076"/>
          <ac:spMkLst>
            <pc:docMk/>
            <pc:sldMk cId="19416774" sldId="257"/>
            <ac:spMk id="4" creationId="{1DC0328B-7045-6BCD-EBD9-D3D0229A0DA1}"/>
          </ac:spMkLst>
        </pc:spChg>
        <pc:picChg chg="add mod">
          <ac:chgData name="Martin Needham" userId="01e7b314-2959-47b4-9b32-d2d22b151c7a" providerId="ADAL" clId="{EB607D2F-E344-441E-AA51-DC771DD67D56}" dt="2023-11-06T15:23:16.165" v="2984" actId="1076"/>
          <ac:picMkLst>
            <pc:docMk/>
            <pc:sldMk cId="19416774" sldId="257"/>
            <ac:picMk id="6" creationId="{8AE62031-8B32-97F0-33C1-492C63C71E94}"/>
          </ac:picMkLst>
        </pc:picChg>
        <pc:picChg chg="add mod">
          <ac:chgData name="Martin Needham" userId="01e7b314-2959-47b4-9b32-d2d22b151c7a" providerId="ADAL" clId="{EB607D2F-E344-441E-AA51-DC771DD67D56}" dt="2023-11-06T15:23:21.316" v="2985" actId="1076"/>
          <ac:picMkLst>
            <pc:docMk/>
            <pc:sldMk cId="19416774" sldId="257"/>
            <ac:picMk id="8" creationId="{89E63706-9AC2-9EE1-F282-9A582E38E23F}"/>
          </ac:picMkLst>
        </pc:picChg>
        <pc:picChg chg="add mod">
          <ac:chgData name="Martin Needham" userId="01e7b314-2959-47b4-9b32-d2d22b151c7a" providerId="ADAL" clId="{EB607D2F-E344-441E-AA51-DC771DD67D56}" dt="2023-11-06T15:27:13.757" v="3073" actId="571"/>
          <ac:picMkLst>
            <pc:docMk/>
            <pc:sldMk cId="19416774" sldId="257"/>
            <ac:picMk id="9" creationId="{560EB5E0-5333-FC0D-D688-1861B4459B4A}"/>
          </ac:picMkLst>
        </pc:picChg>
      </pc:sldChg>
      <pc:sldChg chg="addSp modSp mod">
        <pc:chgData name="Martin Needham" userId="01e7b314-2959-47b4-9b32-d2d22b151c7a" providerId="ADAL" clId="{EB607D2F-E344-441E-AA51-DC771DD67D56}" dt="2023-11-06T12:40:01.414" v="21" actId="14100"/>
        <pc:sldMkLst>
          <pc:docMk/>
          <pc:sldMk cId="2721380397" sldId="258"/>
        </pc:sldMkLst>
        <pc:spChg chg="mod">
          <ac:chgData name="Martin Needham" userId="01e7b314-2959-47b4-9b32-d2d22b151c7a" providerId="ADAL" clId="{EB607D2F-E344-441E-AA51-DC771DD67D56}" dt="2023-11-06T12:40:01.414" v="21" actId="14100"/>
          <ac:spMkLst>
            <pc:docMk/>
            <pc:sldMk cId="2721380397" sldId="258"/>
            <ac:spMk id="7" creationId="{D1F83EA5-D0E3-A0AE-6BC8-320AD5B2B771}"/>
          </ac:spMkLst>
        </pc:spChg>
        <pc:picChg chg="add mod">
          <ac:chgData name="Martin Needham" userId="01e7b314-2959-47b4-9b32-d2d22b151c7a" providerId="ADAL" clId="{EB607D2F-E344-441E-AA51-DC771DD67D56}" dt="2023-11-06T12:39:47.587" v="15" actId="1076"/>
          <ac:picMkLst>
            <pc:docMk/>
            <pc:sldMk cId="2721380397" sldId="258"/>
            <ac:picMk id="1028" creationId="{C0BA0DD6-4838-E3CB-6364-C3F808EC260A}"/>
          </ac:picMkLst>
        </pc:picChg>
      </pc:sldChg>
      <pc:sldChg chg="modSp mod">
        <pc:chgData name="Martin Needham" userId="01e7b314-2959-47b4-9b32-d2d22b151c7a" providerId="ADAL" clId="{EB607D2F-E344-441E-AA51-DC771DD67D56}" dt="2023-11-06T12:44:16.421" v="304" actId="20577"/>
        <pc:sldMkLst>
          <pc:docMk/>
          <pc:sldMk cId="72062197" sldId="259"/>
        </pc:sldMkLst>
        <pc:spChg chg="mod">
          <ac:chgData name="Martin Needham" userId="01e7b314-2959-47b4-9b32-d2d22b151c7a" providerId="ADAL" clId="{EB607D2F-E344-441E-AA51-DC771DD67D56}" dt="2023-11-06T12:41:29.615" v="69" actId="20577"/>
          <ac:spMkLst>
            <pc:docMk/>
            <pc:sldMk cId="72062197" sldId="259"/>
            <ac:spMk id="2" creationId="{9D1D4C92-E9B3-B45C-5BB8-FD8C4A276EE2}"/>
          </ac:spMkLst>
        </pc:spChg>
        <pc:spChg chg="mod">
          <ac:chgData name="Martin Needham" userId="01e7b314-2959-47b4-9b32-d2d22b151c7a" providerId="ADAL" clId="{EB607D2F-E344-441E-AA51-DC771DD67D56}" dt="2023-11-06T12:44:16.421" v="304" actId="20577"/>
          <ac:spMkLst>
            <pc:docMk/>
            <pc:sldMk cId="72062197" sldId="259"/>
            <ac:spMk id="3" creationId="{6E7A5BD1-44BE-130D-6ECA-47F8F6D22582}"/>
          </ac:spMkLst>
        </pc:spChg>
      </pc:sldChg>
      <pc:sldChg chg="modSp mod">
        <pc:chgData name="Martin Needham" userId="01e7b314-2959-47b4-9b32-d2d22b151c7a" providerId="ADAL" clId="{EB607D2F-E344-441E-AA51-DC771DD67D56}" dt="2023-11-06T15:25:42.932" v="3069" actId="20577"/>
        <pc:sldMkLst>
          <pc:docMk/>
          <pc:sldMk cId="2205163689" sldId="263"/>
        </pc:sldMkLst>
        <pc:spChg chg="mod">
          <ac:chgData name="Martin Needham" userId="01e7b314-2959-47b4-9b32-d2d22b151c7a" providerId="ADAL" clId="{EB607D2F-E344-441E-AA51-DC771DD67D56}" dt="2023-11-06T15:25:42.932" v="3069" actId="20577"/>
          <ac:spMkLst>
            <pc:docMk/>
            <pc:sldMk cId="2205163689" sldId="263"/>
            <ac:spMk id="6" creationId="{DD35E656-1C56-AF3A-56E5-21DF2D0DF75F}"/>
          </ac:spMkLst>
        </pc:spChg>
      </pc:sldChg>
      <pc:sldChg chg="modSp new del mod">
        <pc:chgData name="Martin Needham" userId="01e7b314-2959-47b4-9b32-d2d22b151c7a" providerId="ADAL" clId="{EB607D2F-E344-441E-AA51-DC771DD67D56}" dt="2023-11-06T12:48:47.117" v="337" actId="47"/>
        <pc:sldMkLst>
          <pc:docMk/>
          <pc:sldMk cId="3099745398" sldId="264"/>
        </pc:sldMkLst>
        <pc:spChg chg="mod">
          <ac:chgData name="Martin Needham" userId="01e7b314-2959-47b4-9b32-d2d22b151c7a" providerId="ADAL" clId="{EB607D2F-E344-441E-AA51-DC771DD67D56}" dt="2023-11-06T12:48:34.664" v="327" actId="27636"/>
          <ac:spMkLst>
            <pc:docMk/>
            <pc:sldMk cId="3099745398" sldId="264"/>
            <ac:spMk id="3" creationId="{71330842-72E8-A18A-A624-5007C16902E1}"/>
          </ac:spMkLst>
        </pc:spChg>
      </pc:sldChg>
      <pc:sldChg chg="addSp delSp modSp new mod">
        <pc:chgData name="Martin Needham" userId="01e7b314-2959-47b4-9b32-d2d22b151c7a" providerId="ADAL" clId="{EB607D2F-E344-441E-AA51-DC771DD67D56}" dt="2023-11-06T15:31:01.433" v="3104" actId="20577"/>
        <pc:sldMkLst>
          <pc:docMk/>
          <pc:sldMk cId="2360383587" sldId="265"/>
        </pc:sldMkLst>
        <pc:spChg chg="del">
          <ac:chgData name="Martin Needham" userId="01e7b314-2959-47b4-9b32-d2d22b151c7a" providerId="ADAL" clId="{EB607D2F-E344-441E-AA51-DC771DD67D56}" dt="2023-11-06T12:50:42.133" v="349" actId="478"/>
          <ac:spMkLst>
            <pc:docMk/>
            <pc:sldMk cId="2360383587" sldId="265"/>
            <ac:spMk id="2" creationId="{3775B75D-F615-7522-0CFD-2145A86D645E}"/>
          </ac:spMkLst>
        </pc:spChg>
        <pc:spChg chg="del">
          <ac:chgData name="Martin Needham" userId="01e7b314-2959-47b4-9b32-d2d22b151c7a" providerId="ADAL" clId="{EB607D2F-E344-441E-AA51-DC771DD67D56}" dt="2023-11-06T12:50:33.422" v="344"/>
          <ac:spMkLst>
            <pc:docMk/>
            <pc:sldMk cId="2360383587" sldId="265"/>
            <ac:spMk id="3" creationId="{74EC4698-0B0A-733A-95CB-118027F7AA2E}"/>
          </ac:spMkLst>
        </pc:spChg>
        <pc:graphicFrameChg chg="add mod modGraphic">
          <ac:chgData name="Martin Needham" userId="01e7b314-2959-47b4-9b32-d2d22b151c7a" providerId="ADAL" clId="{EB607D2F-E344-441E-AA51-DC771DD67D56}" dt="2023-11-06T15:31:01.433" v="3104" actId="20577"/>
          <ac:graphicFrameMkLst>
            <pc:docMk/>
            <pc:sldMk cId="2360383587" sldId="265"/>
            <ac:graphicFrameMk id="4" creationId="{7A6B45EB-DBB3-724E-5B7E-409CBE8F5A5D}"/>
          </ac:graphicFrameMkLst>
        </pc:graphicFrameChg>
      </pc:sldChg>
      <pc:sldChg chg="addSp delSp modSp new mod chgLayout">
        <pc:chgData name="Martin Needham" userId="01e7b314-2959-47b4-9b32-d2d22b151c7a" providerId="ADAL" clId="{EB607D2F-E344-441E-AA51-DC771DD67D56}" dt="2023-11-06T13:03:31.655" v="659" actId="113"/>
        <pc:sldMkLst>
          <pc:docMk/>
          <pc:sldMk cId="2582574223" sldId="266"/>
        </pc:sldMkLst>
        <pc:spChg chg="del mod">
          <ac:chgData name="Martin Needham" userId="01e7b314-2959-47b4-9b32-d2d22b151c7a" providerId="ADAL" clId="{EB607D2F-E344-441E-AA51-DC771DD67D56}" dt="2023-11-06T12:56:58.321" v="457" actId="478"/>
          <ac:spMkLst>
            <pc:docMk/>
            <pc:sldMk cId="2582574223" sldId="266"/>
            <ac:spMk id="2" creationId="{5C3911C1-74FE-A424-7C0B-20C3346AEEB5}"/>
          </ac:spMkLst>
        </pc:spChg>
        <pc:spChg chg="mod ord">
          <ac:chgData name="Martin Needham" userId="01e7b314-2959-47b4-9b32-d2d22b151c7a" providerId="ADAL" clId="{EB607D2F-E344-441E-AA51-DC771DD67D56}" dt="2023-11-06T13:03:31.655" v="659" actId="113"/>
          <ac:spMkLst>
            <pc:docMk/>
            <pc:sldMk cId="2582574223" sldId="266"/>
            <ac:spMk id="3" creationId="{75FBCD04-4EE9-0A3B-C2ED-6895A7708884}"/>
          </ac:spMkLst>
        </pc:spChg>
        <pc:spChg chg="add mod ord">
          <ac:chgData name="Martin Needham" userId="01e7b314-2959-47b4-9b32-d2d22b151c7a" providerId="ADAL" clId="{EB607D2F-E344-441E-AA51-DC771DD67D56}" dt="2023-11-06T13:02:38.870" v="655" actId="20577"/>
          <ac:spMkLst>
            <pc:docMk/>
            <pc:sldMk cId="2582574223" sldId="266"/>
            <ac:spMk id="4" creationId="{69F5CBE9-089B-F55A-D9B4-6802633ACEA6}"/>
          </ac:spMkLst>
        </pc:spChg>
      </pc:sldChg>
      <pc:sldChg chg="add del">
        <pc:chgData name="Martin Needham" userId="01e7b314-2959-47b4-9b32-d2d22b151c7a" providerId="ADAL" clId="{EB607D2F-E344-441E-AA51-DC771DD67D56}" dt="2023-11-06T13:00:35.258" v="540" actId="47"/>
        <pc:sldMkLst>
          <pc:docMk/>
          <pc:sldMk cId="478831498" sldId="267"/>
        </pc:sldMkLst>
      </pc:sldChg>
      <pc:sldChg chg="addSp delSp modSp new mod">
        <pc:chgData name="Martin Needham" userId="01e7b314-2959-47b4-9b32-d2d22b151c7a" providerId="ADAL" clId="{EB607D2F-E344-441E-AA51-DC771DD67D56}" dt="2023-11-06T13:25:54.483" v="727" actId="1076"/>
        <pc:sldMkLst>
          <pc:docMk/>
          <pc:sldMk cId="564822073" sldId="267"/>
        </pc:sldMkLst>
        <pc:spChg chg="mod">
          <ac:chgData name="Martin Needham" userId="01e7b314-2959-47b4-9b32-d2d22b151c7a" providerId="ADAL" clId="{EB607D2F-E344-441E-AA51-DC771DD67D56}" dt="2023-11-06T13:25:46.071" v="722" actId="1076"/>
          <ac:spMkLst>
            <pc:docMk/>
            <pc:sldMk cId="564822073" sldId="267"/>
            <ac:spMk id="2" creationId="{ECA4DFC0-3477-3C18-48DA-2AD1BB81CFB2}"/>
          </ac:spMkLst>
        </pc:spChg>
        <pc:spChg chg="del">
          <ac:chgData name="Martin Needham" userId="01e7b314-2959-47b4-9b32-d2d22b151c7a" providerId="ADAL" clId="{EB607D2F-E344-441E-AA51-DC771DD67D56}" dt="2023-11-06T13:25:24.103" v="711" actId="478"/>
          <ac:spMkLst>
            <pc:docMk/>
            <pc:sldMk cId="564822073" sldId="267"/>
            <ac:spMk id="3" creationId="{2BC9B172-247E-465D-3738-2442335F3A85}"/>
          </ac:spMkLst>
        </pc:spChg>
        <pc:picChg chg="add mod">
          <ac:chgData name="Martin Needham" userId="01e7b314-2959-47b4-9b32-d2d22b151c7a" providerId="ADAL" clId="{EB607D2F-E344-441E-AA51-DC771DD67D56}" dt="2023-11-06T13:25:54.483" v="727" actId="1076"/>
          <ac:picMkLst>
            <pc:docMk/>
            <pc:sldMk cId="564822073" sldId="267"/>
            <ac:picMk id="5" creationId="{DE13B661-3B16-4BCF-880A-A5E13C2B5B12}"/>
          </ac:picMkLst>
        </pc:picChg>
      </pc:sldChg>
      <pc:sldChg chg="addSp delSp modSp mod setBg">
        <pc:chgData name="Martin Needham" userId="01e7b314-2959-47b4-9b32-d2d22b151c7a" providerId="ADAL" clId="{EB607D2F-E344-441E-AA51-DC771DD67D56}" dt="2023-11-06T13:56:53.358" v="1333" actId="14100"/>
        <pc:sldMkLst>
          <pc:docMk/>
          <pc:sldMk cId="179667902" sldId="268"/>
        </pc:sldMkLst>
        <pc:spChg chg="mod">
          <ac:chgData name="Martin Needham" userId="01e7b314-2959-47b4-9b32-d2d22b151c7a" providerId="ADAL" clId="{EB607D2F-E344-441E-AA51-DC771DD67D56}" dt="2023-11-06T13:56:21.212" v="1321" actId="20577"/>
          <ac:spMkLst>
            <pc:docMk/>
            <pc:sldMk cId="179667902" sldId="268"/>
            <ac:spMk id="2" creationId="{825CFBDE-C7F8-8AEC-1242-210F98CB4FDC}"/>
          </ac:spMkLst>
        </pc:spChg>
        <pc:spChg chg="add del mod">
          <ac:chgData name="Martin Needham" userId="01e7b314-2959-47b4-9b32-d2d22b151c7a" providerId="ADAL" clId="{EB607D2F-E344-441E-AA51-DC771DD67D56}" dt="2023-11-06T13:29:07.529" v="803" actId="478"/>
          <ac:spMkLst>
            <pc:docMk/>
            <pc:sldMk cId="179667902" sldId="268"/>
            <ac:spMk id="3" creationId="{BBABBFB8-DDA5-3005-1CC1-2D22EB4C7511}"/>
          </ac:spMkLst>
        </pc:spChg>
        <pc:spChg chg="mod">
          <ac:chgData name="Martin Needham" userId="01e7b314-2959-47b4-9b32-d2d22b151c7a" providerId="ADAL" clId="{EB607D2F-E344-441E-AA51-DC771DD67D56}" dt="2023-11-06T13:56:53.358" v="1333" actId="14100"/>
          <ac:spMkLst>
            <pc:docMk/>
            <pc:sldMk cId="179667902" sldId="268"/>
            <ac:spMk id="6" creationId="{DD35E656-1C56-AF3A-56E5-21DF2D0DF75F}"/>
          </ac:spMkLst>
        </pc:spChg>
        <pc:spChg chg="add">
          <ac:chgData name="Martin Needham" userId="01e7b314-2959-47b4-9b32-d2d22b151c7a" providerId="ADAL" clId="{EB607D2F-E344-441E-AA51-DC771DD67D56}" dt="2023-11-06T13:55:34.776" v="1286" actId="26606"/>
          <ac:spMkLst>
            <pc:docMk/>
            <pc:sldMk cId="179667902" sldId="268"/>
            <ac:spMk id="12" creationId="{F13C74B1-5B17-4795-BED0-7140497B445A}"/>
          </ac:spMkLst>
        </pc:spChg>
        <pc:spChg chg="add">
          <ac:chgData name="Martin Needham" userId="01e7b314-2959-47b4-9b32-d2d22b151c7a" providerId="ADAL" clId="{EB607D2F-E344-441E-AA51-DC771DD67D56}" dt="2023-11-06T13:55:34.776" v="1286" actId="26606"/>
          <ac:spMkLst>
            <pc:docMk/>
            <pc:sldMk cId="179667902" sldId="268"/>
            <ac:spMk id="14" creationId="{D4974D33-8DC5-464E-8C6D-BE58F0669C17}"/>
          </ac:spMkLst>
        </pc:spChg>
        <pc:picChg chg="add mod">
          <ac:chgData name="Martin Needham" userId="01e7b314-2959-47b4-9b32-d2d22b151c7a" providerId="ADAL" clId="{EB607D2F-E344-441E-AA51-DC771DD67D56}" dt="2023-11-06T13:55:49.162" v="1291" actId="14100"/>
          <ac:picMkLst>
            <pc:docMk/>
            <pc:sldMk cId="179667902" sldId="268"/>
            <ac:picMk id="8" creationId="{F88BC62D-5037-4F4F-59E9-7F72ECB4AE63}"/>
          </ac:picMkLst>
        </pc:picChg>
        <pc:picChg chg="del">
          <ac:chgData name="Martin Needham" userId="01e7b314-2959-47b4-9b32-d2d22b151c7a" providerId="ADAL" clId="{EB607D2F-E344-441E-AA51-DC771DD67D56}" dt="2023-11-06T13:28:08.729" v="732" actId="478"/>
          <ac:picMkLst>
            <pc:docMk/>
            <pc:sldMk cId="179667902" sldId="268"/>
            <ac:picMk id="2050" creationId="{401929FF-7B1A-5052-1CE6-F6DBFB7BF246}"/>
          </ac:picMkLst>
        </pc:picChg>
      </pc:sldChg>
      <pc:sldChg chg="addSp delSp modSp add mod setBg">
        <pc:chgData name="Martin Needham" userId="01e7b314-2959-47b4-9b32-d2d22b151c7a" providerId="ADAL" clId="{EB607D2F-E344-441E-AA51-DC771DD67D56}" dt="2023-11-06T14:03:46.688" v="1437" actId="14100"/>
        <pc:sldMkLst>
          <pc:docMk/>
          <pc:sldMk cId="3346605943" sldId="269"/>
        </pc:sldMkLst>
        <pc:spChg chg="mod">
          <ac:chgData name="Martin Needham" userId="01e7b314-2959-47b4-9b32-d2d22b151c7a" providerId="ADAL" clId="{EB607D2F-E344-441E-AA51-DC771DD67D56}" dt="2023-11-06T14:03:34.098" v="1432" actId="26606"/>
          <ac:spMkLst>
            <pc:docMk/>
            <pc:sldMk cId="3346605943" sldId="269"/>
            <ac:spMk id="2" creationId="{825CFBDE-C7F8-8AEC-1242-210F98CB4FDC}"/>
          </ac:spMkLst>
        </pc:spChg>
        <pc:spChg chg="add del mod">
          <ac:chgData name="Martin Needham" userId="01e7b314-2959-47b4-9b32-d2d22b151c7a" providerId="ADAL" clId="{EB607D2F-E344-441E-AA51-DC771DD67D56}" dt="2023-11-06T13:53:34.371" v="1277" actId="478"/>
          <ac:spMkLst>
            <pc:docMk/>
            <pc:sldMk cId="3346605943" sldId="269"/>
            <ac:spMk id="3" creationId="{7CE5F605-2525-6583-FA73-2DAC718D1801}"/>
          </ac:spMkLst>
        </pc:spChg>
        <pc:spChg chg="mod">
          <ac:chgData name="Martin Needham" userId="01e7b314-2959-47b4-9b32-d2d22b151c7a" providerId="ADAL" clId="{EB607D2F-E344-441E-AA51-DC771DD67D56}" dt="2023-11-06T14:03:46.688" v="1437" actId="14100"/>
          <ac:spMkLst>
            <pc:docMk/>
            <pc:sldMk cId="3346605943" sldId="269"/>
            <ac:spMk id="6" creationId="{DD35E656-1C56-AF3A-56E5-21DF2D0DF75F}"/>
          </ac:spMkLst>
        </pc:spChg>
        <pc:spChg chg="add">
          <ac:chgData name="Martin Needham" userId="01e7b314-2959-47b4-9b32-d2d22b151c7a" providerId="ADAL" clId="{EB607D2F-E344-441E-AA51-DC771DD67D56}" dt="2023-11-06T14:03:34.098" v="1432" actId="26606"/>
          <ac:spMkLst>
            <pc:docMk/>
            <pc:sldMk cId="3346605943" sldId="269"/>
            <ac:spMk id="19" creationId="{19E9BDDB-EF4A-B813-8CFD-D3946F3392E2}"/>
          </ac:spMkLst>
        </pc:spChg>
        <pc:grpChg chg="add">
          <ac:chgData name="Martin Needham" userId="01e7b314-2959-47b4-9b32-d2d22b151c7a" providerId="ADAL" clId="{EB607D2F-E344-441E-AA51-DC771DD67D56}" dt="2023-11-06T14:03:34.098" v="1432" actId="26606"/>
          <ac:grpSpMkLst>
            <pc:docMk/>
            <pc:sldMk cId="3346605943" sldId="269"/>
            <ac:grpSpMk id="11" creationId="{F2C6548C-3B6A-8257-11A5-C6BC870A7A27}"/>
          </ac:grpSpMkLst>
        </pc:grpChg>
        <pc:grpChg chg="add">
          <ac:chgData name="Martin Needham" userId="01e7b314-2959-47b4-9b32-d2d22b151c7a" providerId="ADAL" clId="{EB607D2F-E344-441E-AA51-DC771DD67D56}" dt="2023-11-06T14:03:34.098" v="1432" actId="26606"/>
          <ac:grpSpMkLst>
            <pc:docMk/>
            <pc:sldMk cId="3346605943" sldId="269"/>
            <ac:grpSpMk id="15" creationId="{24C0A946-12C3-A520-F0B5-923DC75A8006}"/>
          </ac:grpSpMkLst>
        </pc:grpChg>
        <pc:picChg chg="del mod">
          <ac:chgData name="Martin Needham" userId="01e7b314-2959-47b4-9b32-d2d22b151c7a" providerId="ADAL" clId="{EB607D2F-E344-441E-AA51-DC771DD67D56}" dt="2023-11-06T13:53:30.282" v="1276" actId="478"/>
          <ac:picMkLst>
            <pc:docMk/>
            <pc:sldMk cId="3346605943" sldId="269"/>
            <ac:picMk id="2050" creationId="{401929FF-7B1A-5052-1CE6-F6DBFB7BF246}"/>
          </ac:picMkLst>
        </pc:picChg>
      </pc:sldChg>
      <pc:sldChg chg="addSp modSp add mod setBg">
        <pc:chgData name="Martin Needham" userId="01e7b314-2959-47b4-9b32-d2d22b151c7a" providerId="ADAL" clId="{EB607D2F-E344-441E-AA51-DC771DD67D56}" dt="2023-11-06T13:58:04.341" v="1351" actId="255"/>
        <pc:sldMkLst>
          <pc:docMk/>
          <pc:sldMk cId="175082084" sldId="270"/>
        </pc:sldMkLst>
        <pc:spChg chg="mod">
          <ac:chgData name="Martin Needham" userId="01e7b314-2959-47b4-9b32-d2d22b151c7a" providerId="ADAL" clId="{EB607D2F-E344-441E-AA51-DC771DD67D56}" dt="2023-11-06T13:57:48.943" v="1346" actId="14100"/>
          <ac:spMkLst>
            <pc:docMk/>
            <pc:sldMk cId="175082084" sldId="270"/>
            <ac:spMk id="2" creationId="{825CFBDE-C7F8-8AEC-1242-210F98CB4FDC}"/>
          </ac:spMkLst>
        </pc:spChg>
        <pc:spChg chg="mod">
          <ac:chgData name="Martin Needham" userId="01e7b314-2959-47b4-9b32-d2d22b151c7a" providerId="ADAL" clId="{EB607D2F-E344-441E-AA51-DC771DD67D56}" dt="2023-11-06T13:58:04.341" v="1351" actId="255"/>
          <ac:spMkLst>
            <pc:docMk/>
            <pc:sldMk cId="175082084" sldId="270"/>
            <ac:spMk id="6" creationId="{DD35E656-1C56-AF3A-56E5-21DF2D0DF75F}"/>
          </ac:spMkLst>
        </pc:spChg>
        <pc:spChg chg="add">
          <ac:chgData name="Martin Needham" userId="01e7b314-2959-47b4-9b32-d2d22b151c7a" providerId="ADAL" clId="{EB607D2F-E344-441E-AA51-DC771DD67D56}" dt="2023-11-06T13:57:30.051" v="1337" actId="26606"/>
          <ac:spMkLst>
            <pc:docMk/>
            <pc:sldMk cId="175082084" sldId="270"/>
            <ac:spMk id="12" creationId="{2C61293E-6EBE-43EF-A52C-9BEBFD7679D4}"/>
          </ac:spMkLst>
        </pc:spChg>
        <pc:spChg chg="add">
          <ac:chgData name="Martin Needham" userId="01e7b314-2959-47b4-9b32-d2d22b151c7a" providerId="ADAL" clId="{EB607D2F-E344-441E-AA51-DC771DD67D56}" dt="2023-11-06T13:57:30.051" v="1337" actId="26606"/>
          <ac:spMkLst>
            <pc:docMk/>
            <pc:sldMk cId="175082084" sldId="270"/>
            <ac:spMk id="14" creationId="{21540236-BFD5-4A9D-8840-4703E7F76825}"/>
          </ac:spMkLst>
        </pc:spChg>
        <pc:picChg chg="add mod">
          <ac:chgData name="Martin Needham" userId="01e7b314-2959-47b4-9b32-d2d22b151c7a" providerId="ADAL" clId="{EB607D2F-E344-441E-AA51-DC771DD67D56}" dt="2023-11-06T13:57:38.291" v="1338" actId="14100"/>
          <ac:picMkLst>
            <pc:docMk/>
            <pc:sldMk cId="175082084" sldId="270"/>
            <ac:picMk id="8" creationId="{649B05D6-E06E-5890-4750-22D740215747}"/>
          </ac:picMkLst>
        </pc:picChg>
      </pc:sldChg>
      <pc:sldChg chg="addSp modSp add mod setBg">
        <pc:chgData name="Martin Needham" userId="01e7b314-2959-47b4-9b32-d2d22b151c7a" providerId="ADAL" clId="{EB607D2F-E344-441E-AA51-DC771DD67D56}" dt="2023-11-06T14:01:04.588" v="1391" actId="5793"/>
        <pc:sldMkLst>
          <pc:docMk/>
          <pc:sldMk cId="1359140244" sldId="271"/>
        </pc:sldMkLst>
        <pc:spChg chg="mod">
          <ac:chgData name="Martin Needham" userId="01e7b314-2959-47b4-9b32-d2d22b151c7a" providerId="ADAL" clId="{EB607D2F-E344-441E-AA51-DC771DD67D56}" dt="2023-11-06T14:00:45.735" v="1381" actId="27636"/>
          <ac:spMkLst>
            <pc:docMk/>
            <pc:sldMk cId="1359140244" sldId="271"/>
            <ac:spMk id="2" creationId="{825CFBDE-C7F8-8AEC-1242-210F98CB4FDC}"/>
          </ac:spMkLst>
        </pc:spChg>
        <pc:spChg chg="mod">
          <ac:chgData name="Martin Needham" userId="01e7b314-2959-47b4-9b32-d2d22b151c7a" providerId="ADAL" clId="{EB607D2F-E344-441E-AA51-DC771DD67D56}" dt="2023-11-06T14:01:04.588" v="1391" actId="5793"/>
          <ac:spMkLst>
            <pc:docMk/>
            <pc:sldMk cId="1359140244" sldId="271"/>
            <ac:spMk id="6" creationId="{DD35E656-1C56-AF3A-56E5-21DF2D0DF75F}"/>
          </ac:spMkLst>
        </pc:spChg>
        <pc:spChg chg="add">
          <ac:chgData name="Martin Needham" userId="01e7b314-2959-47b4-9b32-d2d22b151c7a" providerId="ADAL" clId="{EB607D2F-E344-441E-AA51-DC771DD67D56}" dt="2023-11-06T14:00:31.588" v="1374" actId="26606"/>
          <ac:spMkLst>
            <pc:docMk/>
            <pc:sldMk cId="1359140244" sldId="271"/>
            <ac:spMk id="11" creationId="{21D97BE6-4F2A-B440-1071-A8A323D324A1}"/>
          </ac:spMkLst>
        </pc:spChg>
        <pc:spChg chg="add">
          <ac:chgData name="Martin Needham" userId="01e7b314-2959-47b4-9b32-d2d22b151c7a" providerId="ADAL" clId="{EB607D2F-E344-441E-AA51-DC771DD67D56}" dt="2023-11-06T14:00:31.588" v="1374" actId="26606"/>
          <ac:spMkLst>
            <pc:docMk/>
            <pc:sldMk cId="1359140244" sldId="271"/>
            <ac:spMk id="13" creationId="{31F7EC81-314C-BAEE-2457-1F002DEDD224}"/>
          </ac:spMkLst>
        </pc:spChg>
        <pc:spChg chg="add">
          <ac:chgData name="Martin Needham" userId="01e7b314-2959-47b4-9b32-d2d22b151c7a" providerId="ADAL" clId="{EB607D2F-E344-441E-AA51-DC771DD67D56}" dt="2023-11-06T14:00:31.588" v="1374" actId="26606"/>
          <ac:spMkLst>
            <pc:docMk/>
            <pc:sldMk cId="1359140244" sldId="271"/>
            <ac:spMk id="15" creationId="{332631DA-E081-5FC1-2605-46027CDFE434}"/>
          </ac:spMkLst>
        </pc:spChg>
        <pc:spChg chg="add">
          <ac:chgData name="Martin Needham" userId="01e7b314-2959-47b4-9b32-d2d22b151c7a" providerId="ADAL" clId="{EB607D2F-E344-441E-AA51-DC771DD67D56}" dt="2023-11-06T14:00:31.588" v="1374" actId="26606"/>
          <ac:spMkLst>
            <pc:docMk/>
            <pc:sldMk cId="1359140244" sldId="271"/>
            <ac:spMk id="17" creationId="{C071B213-EC30-5E3F-D622-6D49E83093AF}"/>
          </ac:spMkLst>
        </pc:spChg>
        <pc:spChg chg="add">
          <ac:chgData name="Martin Needham" userId="01e7b314-2959-47b4-9b32-d2d22b151c7a" providerId="ADAL" clId="{EB607D2F-E344-441E-AA51-DC771DD67D56}" dt="2023-11-06T14:00:31.588" v="1374" actId="26606"/>
          <ac:spMkLst>
            <pc:docMk/>
            <pc:sldMk cId="1359140244" sldId="271"/>
            <ac:spMk id="19" creationId="{4E81A2FA-5C8F-ED20-4D8F-E645813C36BA}"/>
          </ac:spMkLst>
        </pc:spChg>
        <pc:spChg chg="add">
          <ac:chgData name="Martin Needham" userId="01e7b314-2959-47b4-9b32-d2d22b151c7a" providerId="ADAL" clId="{EB607D2F-E344-441E-AA51-DC771DD67D56}" dt="2023-11-06T14:00:31.588" v="1374" actId="26606"/>
          <ac:spMkLst>
            <pc:docMk/>
            <pc:sldMk cId="1359140244" sldId="271"/>
            <ac:spMk id="21" creationId="{3E19ECCA-EE57-F5D3-40C4-2B4A9140B455}"/>
          </ac:spMkLst>
        </pc:spChg>
        <pc:spChg chg="add">
          <ac:chgData name="Martin Needham" userId="01e7b314-2959-47b4-9b32-d2d22b151c7a" providerId="ADAL" clId="{EB607D2F-E344-441E-AA51-DC771DD67D56}" dt="2023-11-06T14:00:31.588" v="1374" actId="26606"/>
          <ac:spMkLst>
            <pc:docMk/>
            <pc:sldMk cId="1359140244" sldId="271"/>
            <ac:spMk id="23" creationId="{6C0CD5EC-22A3-69C2-B7B9-37849BAA3466}"/>
          </ac:spMkLst>
        </pc:spChg>
        <pc:spChg chg="add">
          <ac:chgData name="Martin Needham" userId="01e7b314-2959-47b4-9b32-d2d22b151c7a" providerId="ADAL" clId="{EB607D2F-E344-441E-AA51-DC771DD67D56}" dt="2023-11-06T14:00:31.588" v="1374" actId="26606"/>
          <ac:spMkLst>
            <pc:docMk/>
            <pc:sldMk cId="1359140244" sldId="271"/>
            <ac:spMk id="25" creationId="{F0F897F3-9ED0-A1AB-7376-6B1EB1F14D8A}"/>
          </ac:spMkLst>
        </pc:spChg>
        <pc:spChg chg="add">
          <ac:chgData name="Martin Needham" userId="01e7b314-2959-47b4-9b32-d2d22b151c7a" providerId="ADAL" clId="{EB607D2F-E344-441E-AA51-DC771DD67D56}" dt="2023-11-06T14:00:31.588" v="1374" actId="26606"/>
          <ac:spMkLst>
            <pc:docMk/>
            <pc:sldMk cId="1359140244" sldId="271"/>
            <ac:spMk id="31" creationId="{CCE7A0D0-5A82-2EAC-4FA9-07D603877B8C}"/>
          </ac:spMkLst>
        </pc:spChg>
        <pc:grpChg chg="add">
          <ac:chgData name="Martin Needham" userId="01e7b314-2959-47b4-9b32-d2d22b151c7a" providerId="ADAL" clId="{EB607D2F-E344-441E-AA51-DC771DD67D56}" dt="2023-11-06T14:00:31.588" v="1374" actId="26606"/>
          <ac:grpSpMkLst>
            <pc:docMk/>
            <pc:sldMk cId="1359140244" sldId="271"/>
            <ac:grpSpMk id="27" creationId="{6A650011-12EE-D7C1-F98E-ED1FB67B22AA}"/>
          </ac:grpSpMkLst>
        </pc:grpChg>
      </pc:sldChg>
      <pc:sldChg chg="addSp modSp new mod setBg">
        <pc:chgData name="Martin Needham" userId="01e7b314-2959-47b4-9b32-d2d22b151c7a" providerId="ADAL" clId="{EB607D2F-E344-441E-AA51-DC771DD67D56}" dt="2023-11-06T13:59:58.190" v="1370" actId="5793"/>
        <pc:sldMkLst>
          <pc:docMk/>
          <pc:sldMk cId="4216121492" sldId="272"/>
        </pc:sldMkLst>
        <pc:spChg chg="mod">
          <ac:chgData name="Martin Needham" userId="01e7b314-2959-47b4-9b32-d2d22b151c7a" providerId="ADAL" clId="{EB607D2F-E344-441E-AA51-DC771DD67D56}" dt="2023-11-06T13:59:39.091" v="1360" actId="14100"/>
          <ac:spMkLst>
            <pc:docMk/>
            <pc:sldMk cId="4216121492" sldId="272"/>
            <ac:spMk id="2" creationId="{25793740-C62D-D0E9-E220-D99BAD9518DE}"/>
          </ac:spMkLst>
        </pc:spChg>
        <pc:spChg chg="mod">
          <ac:chgData name="Martin Needham" userId="01e7b314-2959-47b4-9b32-d2d22b151c7a" providerId="ADAL" clId="{EB607D2F-E344-441E-AA51-DC771DD67D56}" dt="2023-11-06T13:59:58.190" v="1370" actId="5793"/>
          <ac:spMkLst>
            <pc:docMk/>
            <pc:sldMk cId="4216121492" sldId="272"/>
            <ac:spMk id="3" creationId="{D8DF7653-E2B6-059D-CE88-004B42F535C6}"/>
          </ac:spMkLst>
        </pc:spChg>
        <pc:spChg chg="add">
          <ac:chgData name="Martin Needham" userId="01e7b314-2959-47b4-9b32-d2d22b151c7a" providerId="ADAL" clId="{EB607D2F-E344-441E-AA51-DC771DD67D56}" dt="2023-11-06T13:59:22.559" v="1355" actId="26606"/>
          <ac:spMkLst>
            <pc:docMk/>
            <pc:sldMk cId="4216121492" sldId="272"/>
            <ac:spMk id="8" creationId="{21D97BE6-4F2A-B440-1071-A8A323D324A1}"/>
          </ac:spMkLst>
        </pc:spChg>
        <pc:spChg chg="add">
          <ac:chgData name="Martin Needham" userId="01e7b314-2959-47b4-9b32-d2d22b151c7a" providerId="ADAL" clId="{EB607D2F-E344-441E-AA51-DC771DD67D56}" dt="2023-11-06T13:59:22.559" v="1355" actId="26606"/>
          <ac:spMkLst>
            <pc:docMk/>
            <pc:sldMk cId="4216121492" sldId="272"/>
            <ac:spMk id="10" creationId="{31F7EC81-314C-BAEE-2457-1F002DEDD224}"/>
          </ac:spMkLst>
        </pc:spChg>
        <pc:spChg chg="add">
          <ac:chgData name="Martin Needham" userId="01e7b314-2959-47b4-9b32-d2d22b151c7a" providerId="ADAL" clId="{EB607D2F-E344-441E-AA51-DC771DD67D56}" dt="2023-11-06T13:59:22.559" v="1355" actId="26606"/>
          <ac:spMkLst>
            <pc:docMk/>
            <pc:sldMk cId="4216121492" sldId="272"/>
            <ac:spMk id="12" creationId="{332631DA-E081-5FC1-2605-46027CDFE434}"/>
          </ac:spMkLst>
        </pc:spChg>
        <pc:spChg chg="add">
          <ac:chgData name="Martin Needham" userId="01e7b314-2959-47b4-9b32-d2d22b151c7a" providerId="ADAL" clId="{EB607D2F-E344-441E-AA51-DC771DD67D56}" dt="2023-11-06T13:59:22.559" v="1355" actId="26606"/>
          <ac:spMkLst>
            <pc:docMk/>
            <pc:sldMk cId="4216121492" sldId="272"/>
            <ac:spMk id="14" creationId="{C071B213-EC30-5E3F-D622-6D49E83093AF}"/>
          </ac:spMkLst>
        </pc:spChg>
        <pc:spChg chg="add">
          <ac:chgData name="Martin Needham" userId="01e7b314-2959-47b4-9b32-d2d22b151c7a" providerId="ADAL" clId="{EB607D2F-E344-441E-AA51-DC771DD67D56}" dt="2023-11-06T13:59:22.559" v="1355" actId="26606"/>
          <ac:spMkLst>
            <pc:docMk/>
            <pc:sldMk cId="4216121492" sldId="272"/>
            <ac:spMk id="16" creationId="{4E81A2FA-5C8F-ED20-4D8F-E645813C36BA}"/>
          </ac:spMkLst>
        </pc:spChg>
        <pc:spChg chg="add">
          <ac:chgData name="Martin Needham" userId="01e7b314-2959-47b4-9b32-d2d22b151c7a" providerId="ADAL" clId="{EB607D2F-E344-441E-AA51-DC771DD67D56}" dt="2023-11-06T13:59:22.559" v="1355" actId="26606"/>
          <ac:spMkLst>
            <pc:docMk/>
            <pc:sldMk cId="4216121492" sldId="272"/>
            <ac:spMk id="18" creationId="{3E19ECCA-EE57-F5D3-40C4-2B4A9140B455}"/>
          </ac:spMkLst>
        </pc:spChg>
        <pc:spChg chg="add">
          <ac:chgData name="Martin Needham" userId="01e7b314-2959-47b4-9b32-d2d22b151c7a" providerId="ADAL" clId="{EB607D2F-E344-441E-AA51-DC771DD67D56}" dt="2023-11-06T13:59:22.559" v="1355" actId="26606"/>
          <ac:spMkLst>
            <pc:docMk/>
            <pc:sldMk cId="4216121492" sldId="272"/>
            <ac:spMk id="20" creationId="{6C0CD5EC-22A3-69C2-B7B9-37849BAA3466}"/>
          </ac:spMkLst>
        </pc:spChg>
        <pc:spChg chg="add">
          <ac:chgData name="Martin Needham" userId="01e7b314-2959-47b4-9b32-d2d22b151c7a" providerId="ADAL" clId="{EB607D2F-E344-441E-AA51-DC771DD67D56}" dt="2023-11-06T13:59:22.559" v="1355" actId="26606"/>
          <ac:spMkLst>
            <pc:docMk/>
            <pc:sldMk cId="4216121492" sldId="272"/>
            <ac:spMk id="22" creationId="{F0F897F3-9ED0-A1AB-7376-6B1EB1F14D8A}"/>
          </ac:spMkLst>
        </pc:spChg>
        <pc:spChg chg="add">
          <ac:chgData name="Martin Needham" userId="01e7b314-2959-47b4-9b32-d2d22b151c7a" providerId="ADAL" clId="{EB607D2F-E344-441E-AA51-DC771DD67D56}" dt="2023-11-06T13:59:22.559" v="1355" actId="26606"/>
          <ac:spMkLst>
            <pc:docMk/>
            <pc:sldMk cId="4216121492" sldId="272"/>
            <ac:spMk id="28" creationId="{CCE7A0D0-5A82-2EAC-4FA9-07D603877B8C}"/>
          </ac:spMkLst>
        </pc:spChg>
        <pc:grpChg chg="add">
          <ac:chgData name="Martin Needham" userId="01e7b314-2959-47b4-9b32-d2d22b151c7a" providerId="ADAL" clId="{EB607D2F-E344-441E-AA51-DC771DD67D56}" dt="2023-11-06T13:59:22.559" v="1355" actId="26606"/>
          <ac:grpSpMkLst>
            <pc:docMk/>
            <pc:sldMk cId="4216121492" sldId="272"/>
            <ac:grpSpMk id="24" creationId="{6A650011-12EE-D7C1-F98E-ED1FB67B22AA}"/>
          </ac:grpSpMkLst>
        </pc:grpChg>
      </pc:sldChg>
      <pc:sldChg chg="addSp modSp new mod setBg">
        <pc:chgData name="Martin Needham" userId="01e7b314-2959-47b4-9b32-d2d22b151c7a" providerId="ADAL" clId="{EB607D2F-E344-441E-AA51-DC771DD67D56}" dt="2023-11-06T14:02:25.631" v="1415" actId="255"/>
        <pc:sldMkLst>
          <pc:docMk/>
          <pc:sldMk cId="1237372729" sldId="273"/>
        </pc:sldMkLst>
        <pc:spChg chg="mod">
          <ac:chgData name="Martin Needham" userId="01e7b314-2959-47b4-9b32-d2d22b151c7a" providerId="ADAL" clId="{EB607D2F-E344-441E-AA51-DC771DD67D56}" dt="2023-11-06T14:02:05.908" v="1405" actId="14100"/>
          <ac:spMkLst>
            <pc:docMk/>
            <pc:sldMk cId="1237372729" sldId="273"/>
            <ac:spMk id="2" creationId="{1041F3F5-9FD1-A40C-E9BD-F440F3E47A5B}"/>
          </ac:spMkLst>
        </pc:spChg>
        <pc:spChg chg="mod">
          <ac:chgData name="Martin Needham" userId="01e7b314-2959-47b4-9b32-d2d22b151c7a" providerId="ADAL" clId="{EB607D2F-E344-441E-AA51-DC771DD67D56}" dt="2023-11-06T14:02:25.631" v="1415" actId="255"/>
          <ac:spMkLst>
            <pc:docMk/>
            <pc:sldMk cId="1237372729" sldId="273"/>
            <ac:spMk id="3" creationId="{2498AD3D-3436-9D40-7D7B-13EEE1FDB540}"/>
          </ac:spMkLst>
        </pc:spChg>
        <pc:spChg chg="add">
          <ac:chgData name="Martin Needham" userId="01e7b314-2959-47b4-9b32-d2d22b151c7a" providerId="ADAL" clId="{EB607D2F-E344-441E-AA51-DC771DD67D56}" dt="2023-11-06T14:01:53.823" v="1399" actId="26606"/>
          <ac:spMkLst>
            <pc:docMk/>
            <pc:sldMk cId="1237372729" sldId="273"/>
            <ac:spMk id="8" creationId="{21D97BE6-4F2A-B440-1071-A8A323D324A1}"/>
          </ac:spMkLst>
        </pc:spChg>
        <pc:spChg chg="add">
          <ac:chgData name="Martin Needham" userId="01e7b314-2959-47b4-9b32-d2d22b151c7a" providerId="ADAL" clId="{EB607D2F-E344-441E-AA51-DC771DD67D56}" dt="2023-11-06T14:01:53.823" v="1399" actId="26606"/>
          <ac:spMkLst>
            <pc:docMk/>
            <pc:sldMk cId="1237372729" sldId="273"/>
            <ac:spMk id="10" creationId="{31F7EC81-314C-BAEE-2457-1F002DEDD224}"/>
          </ac:spMkLst>
        </pc:spChg>
        <pc:spChg chg="add">
          <ac:chgData name="Martin Needham" userId="01e7b314-2959-47b4-9b32-d2d22b151c7a" providerId="ADAL" clId="{EB607D2F-E344-441E-AA51-DC771DD67D56}" dt="2023-11-06T14:01:53.823" v="1399" actId="26606"/>
          <ac:spMkLst>
            <pc:docMk/>
            <pc:sldMk cId="1237372729" sldId="273"/>
            <ac:spMk id="12" creationId="{332631DA-E081-5FC1-2605-46027CDFE434}"/>
          </ac:spMkLst>
        </pc:spChg>
        <pc:spChg chg="add">
          <ac:chgData name="Martin Needham" userId="01e7b314-2959-47b4-9b32-d2d22b151c7a" providerId="ADAL" clId="{EB607D2F-E344-441E-AA51-DC771DD67D56}" dt="2023-11-06T14:01:53.823" v="1399" actId="26606"/>
          <ac:spMkLst>
            <pc:docMk/>
            <pc:sldMk cId="1237372729" sldId="273"/>
            <ac:spMk id="14" creationId="{C071B213-EC30-5E3F-D622-6D49E83093AF}"/>
          </ac:spMkLst>
        </pc:spChg>
        <pc:spChg chg="add">
          <ac:chgData name="Martin Needham" userId="01e7b314-2959-47b4-9b32-d2d22b151c7a" providerId="ADAL" clId="{EB607D2F-E344-441E-AA51-DC771DD67D56}" dt="2023-11-06T14:01:53.823" v="1399" actId="26606"/>
          <ac:spMkLst>
            <pc:docMk/>
            <pc:sldMk cId="1237372729" sldId="273"/>
            <ac:spMk id="16" creationId="{4E81A2FA-5C8F-ED20-4D8F-E645813C36BA}"/>
          </ac:spMkLst>
        </pc:spChg>
        <pc:spChg chg="add">
          <ac:chgData name="Martin Needham" userId="01e7b314-2959-47b4-9b32-d2d22b151c7a" providerId="ADAL" clId="{EB607D2F-E344-441E-AA51-DC771DD67D56}" dt="2023-11-06T14:01:53.823" v="1399" actId="26606"/>
          <ac:spMkLst>
            <pc:docMk/>
            <pc:sldMk cId="1237372729" sldId="273"/>
            <ac:spMk id="18" creationId="{3E19ECCA-EE57-F5D3-40C4-2B4A9140B455}"/>
          </ac:spMkLst>
        </pc:spChg>
        <pc:spChg chg="add">
          <ac:chgData name="Martin Needham" userId="01e7b314-2959-47b4-9b32-d2d22b151c7a" providerId="ADAL" clId="{EB607D2F-E344-441E-AA51-DC771DD67D56}" dt="2023-11-06T14:01:53.823" v="1399" actId="26606"/>
          <ac:spMkLst>
            <pc:docMk/>
            <pc:sldMk cId="1237372729" sldId="273"/>
            <ac:spMk id="20" creationId="{6C0CD5EC-22A3-69C2-B7B9-37849BAA3466}"/>
          </ac:spMkLst>
        </pc:spChg>
        <pc:spChg chg="add">
          <ac:chgData name="Martin Needham" userId="01e7b314-2959-47b4-9b32-d2d22b151c7a" providerId="ADAL" clId="{EB607D2F-E344-441E-AA51-DC771DD67D56}" dt="2023-11-06T14:01:53.823" v="1399" actId="26606"/>
          <ac:spMkLst>
            <pc:docMk/>
            <pc:sldMk cId="1237372729" sldId="273"/>
            <ac:spMk id="22" creationId="{F0F897F3-9ED0-A1AB-7376-6B1EB1F14D8A}"/>
          </ac:spMkLst>
        </pc:spChg>
        <pc:spChg chg="add">
          <ac:chgData name="Martin Needham" userId="01e7b314-2959-47b4-9b32-d2d22b151c7a" providerId="ADAL" clId="{EB607D2F-E344-441E-AA51-DC771DD67D56}" dt="2023-11-06T14:01:53.823" v="1399" actId="26606"/>
          <ac:spMkLst>
            <pc:docMk/>
            <pc:sldMk cId="1237372729" sldId="273"/>
            <ac:spMk id="28" creationId="{CCE7A0D0-5A82-2EAC-4FA9-07D603877B8C}"/>
          </ac:spMkLst>
        </pc:spChg>
        <pc:grpChg chg="add">
          <ac:chgData name="Martin Needham" userId="01e7b314-2959-47b4-9b32-d2d22b151c7a" providerId="ADAL" clId="{EB607D2F-E344-441E-AA51-DC771DD67D56}" dt="2023-11-06T14:01:53.823" v="1399" actId="26606"/>
          <ac:grpSpMkLst>
            <pc:docMk/>
            <pc:sldMk cId="1237372729" sldId="273"/>
            <ac:grpSpMk id="24" creationId="{6A650011-12EE-D7C1-F98E-ED1FB67B22AA}"/>
          </ac:grpSpMkLst>
        </pc:grpChg>
      </pc:sldChg>
      <pc:sldChg chg="modSp add mod">
        <pc:chgData name="Martin Needham" userId="01e7b314-2959-47b4-9b32-d2d22b151c7a" providerId="ADAL" clId="{EB607D2F-E344-441E-AA51-DC771DD67D56}" dt="2023-11-06T14:03:16.091" v="1428" actId="114"/>
        <pc:sldMkLst>
          <pc:docMk/>
          <pc:sldMk cId="284974942" sldId="274"/>
        </pc:sldMkLst>
        <pc:spChg chg="mod">
          <ac:chgData name="Martin Needham" userId="01e7b314-2959-47b4-9b32-d2d22b151c7a" providerId="ADAL" clId="{EB607D2F-E344-441E-AA51-DC771DD67D56}" dt="2023-11-06T13:49:22.272" v="1209" actId="20577"/>
          <ac:spMkLst>
            <pc:docMk/>
            <pc:sldMk cId="284974942" sldId="274"/>
            <ac:spMk id="2" creationId="{1041F3F5-9FD1-A40C-E9BD-F440F3E47A5B}"/>
          </ac:spMkLst>
        </pc:spChg>
        <pc:spChg chg="mod">
          <ac:chgData name="Martin Needham" userId="01e7b314-2959-47b4-9b32-d2d22b151c7a" providerId="ADAL" clId="{EB607D2F-E344-441E-AA51-DC771DD67D56}" dt="2023-11-06T14:03:16.091" v="1428" actId="114"/>
          <ac:spMkLst>
            <pc:docMk/>
            <pc:sldMk cId="284974942" sldId="274"/>
            <ac:spMk id="3" creationId="{2498AD3D-3436-9D40-7D7B-13EEE1FDB540}"/>
          </ac:spMkLst>
        </pc:spChg>
      </pc:sldChg>
      <pc:sldChg chg="addSp modSp add mod ord">
        <pc:chgData name="Martin Needham" userId="01e7b314-2959-47b4-9b32-d2d22b151c7a" providerId="ADAL" clId="{EB607D2F-E344-441E-AA51-DC771DD67D56}" dt="2023-11-06T15:21:29.996" v="2911" actId="27636"/>
        <pc:sldMkLst>
          <pc:docMk/>
          <pc:sldMk cId="2378968129" sldId="275"/>
        </pc:sldMkLst>
        <pc:spChg chg="mod">
          <ac:chgData name="Martin Needham" userId="01e7b314-2959-47b4-9b32-d2d22b151c7a" providerId="ADAL" clId="{EB607D2F-E344-441E-AA51-DC771DD67D56}" dt="2023-11-06T15:21:29.996" v="2911" actId="27636"/>
          <ac:spMkLst>
            <pc:docMk/>
            <pc:sldMk cId="2378968129" sldId="275"/>
            <ac:spMk id="2" creationId="{EB9B8CCC-23EE-DA5C-5392-1A5C27E35E52}"/>
          </ac:spMkLst>
        </pc:spChg>
        <pc:spChg chg="mod">
          <ac:chgData name="Martin Needham" userId="01e7b314-2959-47b4-9b32-d2d22b151c7a" providerId="ADAL" clId="{EB607D2F-E344-441E-AA51-DC771DD67D56}" dt="2023-11-06T14:38:18.684" v="2747" actId="20577"/>
          <ac:spMkLst>
            <pc:docMk/>
            <pc:sldMk cId="2378968129" sldId="275"/>
            <ac:spMk id="3" creationId="{11EFEFA2-6AD8-D7A4-3FA7-86B37D639FDB}"/>
          </ac:spMkLst>
        </pc:spChg>
        <pc:spChg chg="add mod">
          <ac:chgData name="Martin Needham" userId="01e7b314-2959-47b4-9b32-d2d22b151c7a" providerId="ADAL" clId="{EB607D2F-E344-441E-AA51-DC771DD67D56}" dt="2023-11-06T14:45:13.932" v="2752" actId="1076"/>
          <ac:spMkLst>
            <pc:docMk/>
            <pc:sldMk cId="2378968129" sldId="275"/>
            <ac:spMk id="5" creationId="{B6DE3889-E594-6524-7A01-4CD23EA80E8D}"/>
          </ac:spMkLst>
        </pc:spChg>
      </pc:sldChg>
      <pc:sldChg chg="add">
        <pc:chgData name="Martin Needham" userId="01e7b314-2959-47b4-9b32-d2d22b151c7a" providerId="ADAL" clId="{EB607D2F-E344-441E-AA51-DC771DD67D56}" dt="2023-11-06T14:49:02.341" v="2756" actId="2890"/>
        <pc:sldMkLst>
          <pc:docMk/>
          <pc:sldMk cId="2493724547" sldId="276"/>
        </pc:sldMkLst>
      </pc:sldChg>
      <pc:sldChg chg="addSp delSp modSp new mod">
        <pc:chgData name="Martin Needham" userId="01e7b314-2959-47b4-9b32-d2d22b151c7a" providerId="ADAL" clId="{EB607D2F-E344-441E-AA51-DC771DD67D56}" dt="2023-11-06T15:28:30.868" v="3095" actId="14100"/>
        <pc:sldMkLst>
          <pc:docMk/>
          <pc:sldMk cId="2421576401" sldId="277"/>
        </pc:sldMkLst>
        <pc:spChg chg="del">
          <ac:chgData name="Martin Needham" userId="01e7b314-2959-47b4-9b32-d2d22b151c7a" providerId="ADAL" clId="{EB607D2F-E344-441E-AA51-DC771DD67D56}" dt="2023-11-06T15:28:23.229" v="3090" actId="478"/>
          <ac:spMkLst>
            <pc:docMk/>
            <pc:sldMk cId="2421576401" sldId="277"/>
            <ac:spMk id="2" creationId="{CA5C4103-7DA5-D76B-0D49-9B31DFBEFFD6}"/>
          </ac:spMkLst>
        </pc:spChg>
        <pc:spChg chg="del">
          <ac:chgData name="Martin Needham" userId="01e7b314-2959-47b4-9b32-d2d22b151c7a" providerId="ADAL" clId="{EB607D2F-E344-441E-AA51-DC771DD67D56}" dt="2023-11-06T15:27:31.222" v="3078" actId="22"/>
          <ac:spMkLst>
            <pc:docMk/>
            <pc:sldMk cId="2421576401" sldId="277"/>
            <ac:spMk id="3" creationId="{90161EEE-9543-2E98-2B84-BE4B0F8AF664}"/>
          </ac:spMkLst>
        </pc:spChg>
        <pc:spChg chg="add del mod">
          <ac:chgData name="Martin Needham" userId="01e7b314-2959-47b4-9b32-d2d22b151c7a" providerId="ADAL" clId="{EB607D2F-E344-441E-AA51-DC771DD67D56}" dt="2023-11-06T15:28:09.428" v="3086"/>
          <ac:spMkLst>
            <pc:docMk/>
            <pc:sldMk cId="2421576401" sldId="277"/>
            <ac:spMk id="7" creationId="{5E192025-E3F1-9EE2-CCD4-52F34143702C}"/>
          </ac:spMkLst>
        </pc:spChg>
        <pc:picChg chg="add del mod ord">
          <ac:chgData name="Martin Needham" userId="01e7b314-2959-47b4-9b32-d2d22b151c7a" providerId="ADAL" clId="{EB607D2F-E344-441E-AA51-DC771DD67D56}" dt="2023-11-06T15:27:41.914" v="3082" actId="478"/>
          <ac:picMkLst>
            <pc:docMk/>
            <pc:sldMk cId="2421576401" sldId="277"/>
            <ac:picMk id="5" creationId="{97D7C196-C713-999A-78E2-4E72C3591FFD}"/>
          </ac:picMkLst>
        </pc:picChg>
        <pc:picChg chg="add mod">
          <ac:chgData name="Martin Needham" userId="01e7b314-2959-47b4-9b32-d2d22b151c7a" providerId="ADAL" clId="{EB607D2F-E344-441E-AA51-DC771DD67D56}" dt="2023-11-06T15:28:30.868" v="3095" actId="14100"/>
          <ac:picMkLst>
            <pc:docMk/>
            <pc:sldMk cId="2421576401" sldId="277"/>
            <ac:picMk id="8" creationId="{6E7045C2-6482-717E-7569-2963960CAA27}"/>
          </ac:picMkLst>
        </pc:picChg>
      </pc:sldChg>
    </pc:docChg>
  </pc:docChgLst>
  <pc:docChgLst>
    <pc:chgData name="Natalie Wild" userId="99c11f94-2c00-4128-a709-d20587e2f1b7" providerId="ADAL" clId="{BE2840A0-5240-4505-8AA8-E94AE143A2C2}"/>
    <pc:docChg chg="custSel modSld replTag delTag">
      <pc:chgData name="Natalie Wild" userId="99c11f94-2c00-4128-a709-d20587e2f1b7" providerId="ADAL" clId="{BE2840A0-5240-4505-8AA8-E94AE143A2C2}" dt="2023-11-06T15:31:45.541" v="8"/>
      <pc:docMkLst>
        <pc:docMk/>
      </pc:docMkLst>
      <pc:sldChg chg="replTag">
        <pc:chgData name="Natalie Wild" userId="99c11f94-2c00-4128-a709-d20587e2f1b7" providerId="ADAL" clId="{BE2840A0-5240-4505-8AA8-E94AE143A2C2}" dt="2023-11-06T15:31:42.644" v="1"/>
        <pc:sldMkLst>
          <pc:docMk/>
          <pc:sldMk cId="302445540" sldId="256"/>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C81A0-FB7A-4357-8B37-1EC930D1E098}"/>
              </a:ext>
            </a:extLst>
          </p:cNvPr>
          <p:cNvSpPr>
            <a:spLocks noGrp="1"/>
          </p:cNvSpPr>
          <p:nvPr>
            <p:ph type="ctrTitle"/>
          </p:nvPr>
        </p:nvSpPr>
        <p:spPr>
          <a:xfrm>
            <a:off x="762000" y="1523999"/>
            <a:ext cx="10668000" cy="1985963"/>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D3C075C-7238-4F43-87E7-63A35BE6900C}"/>
              </a:ext>
            </a:extLst>
          </p:cNvPr>
          <p:cNvSpPr>
            <a:spLocks noGrp="1"/>
          </p:cNvSpPr>
          <p:nvPr>
            <p:ph type="subTitle" idx="1"/>
          </p:nvPr>
        </p:nvSpPr>
        <p:spPr>
          <a:xfrm>
            <a:off x="762000" y="3809999"/>
            <a:ext cx="10667998" cy="198596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AB67EEB-ABA8-4DA9-803B-0C6CD8A1284C}"/>
              </a:ext>
            </a:extLst>
          </p:cNvPr>
          <p:cNvSpPr>
            <a:spLocks noGrp="1"/>
          </p:cNvSpPr>
          <p:nvPr>
            <p:ph type="dt" sz="half" idx="10"/>
          </p:nvPr>
        </p:nvSpPr>
        <p:spPr/>
        <p:txBody>
          <a:bodyPr anchor="b" anchorCtr="0"/>
          <a:lstStyle/>
          <a:p>
            <a:fld id="{F4D57BDD-E64A-4D27-8978-82FFCA18A12C}" type="datetimeFigureOut">
              <a:rPr lang="en-US" smtClean="0"/>
              <a:t>11/6/2023</a:t>
            </a:fld>
            <a:endParaRPr lang="en-US"/>
          </a:p>
        </p:txBody>
      </p:sp>
      <p:sp>
        <p:nvSpPr>
          <p:cNvPr id="5" name="Footer Placeholder 4">
            <a:extLst>
              <a:ext uri="{FF2B5EF4-FFF2-40B4-BE49-F238E27FC236}">
                <a16:creationId xmlns:a16="http://schemas.microsoft.com/office/drawing/2014/main" id="{0FCFD314-1E75-41B9-A585-4F4A32A347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0CC8E8-C649-4A81-BF53-F078B2A98453}"/>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14863037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CE73F-2F7C-4941-9B13-ACB43A4983EC}"/>
              </a:ext>
            </a:extLst>
          </p:cNvPr>
          <p:cNvSpPr>
            <a:spLocks noGrp="1"/>
          </p:cNvSpPr>
          <p:nvPr>
            <p:ph type="title"/>
          </p:nvPr>
        </p:nvSpPr>
        <p:spPr>
          <a:xfrm>
            <a:off x="762000" y="1524000"/>
            <a:ext cx="9144000" cy="1523999"/>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8BC107E-F2BE-4057-B06B-1E50FD12B561}"/>
              </a:ext>
            </a:extLst>
          </p:cNvPr>
          <p:cNvSpPr>
            <a:spLocks noGrp="1"/>
          </p:cNvSpPr>
          <p:nvPr>
            <p:ph type="body" orient="vert" idx="1"/>
          </p:nvPr>
        </p:nvSpPr>
        <p:spPr>
          <a:xfrm>
            <a:off x="762000" y="3048000"/>
            <a:ext cx="10668000" cy="3048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B9D7D8-1932-4215-A6E0-C16DA0DDB8B8}"/>
              </a:ext>
            </a:extLst>
          </p:cNvPr>
          <p:cNvSpPr>
            <a:spLocks noGrp="1"/>
          </p:cNvSpPr>
          <p:nvPr>
            <p:ph type="dt" sz="half" idx="10"/>
          </p:nvPr>
        </p:nvSpPr>
        <p:spPr/>
        <p:txBody>
          <a:bodyPr/>
          <a:lstStyle/>
          <a:p>
            <a:fld id="{F4D57BDD-E64A-4D27-8978-82FFCA18A12C}" type="datetimeFigureOut">
              <a:rPr lang="en-US" smtClean="0"/>
              <a:t>11/6/2023</a:t>
            </a:fld>
            <a:endParaRPr lang="en-US"/>
          </a:p>
        </p:txBody>
      </p:sp>
      <p:sp>
        <p:nvSpPr>
          <p:cNvPr id="5" name="Footer Placeholder 4">
            <a:extLst>
              <a:ext uri="{FF2B5EF4-FFF2-40B4-BE49-F238E27FC236}">
                <a16:creationId xmlns:a16="http://schemas.microsoft.com/office/drawing/2014/main" id="{4378B662-65E3-47B2-AD95-B041B57F3B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93DBC5-88B5-4F2A-A0E3-752CB421737A}"/>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25730791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6599DF-5B13-4800-ADD7-3A2A2F1C4889}"/>
              </a:ext>
            </a:extLst>
          </p:cNvPr>
          <p:cNvSpPr>
            <a:spLocks noGrp="1"/>
          </p:cNvSpPr>
          <p:nvPr>
            <p:ph type="title" orient="vert"/>
          </p:nvPr>
        </p:nvSpPr>
        <p:spPr>
          <a:xfrm>
            <a:off x="8724900" y="1523999"/>
            <a:ext cx="2705100" cy="4572001"/>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B191E12-22D9-4DA9-A336-EA6A8B9B55B8}"/>
              </a:ext>
            </a:extLst>
          </p:cNvPr>
          <p:cNvSpPr>
            <a:spLocks noGrp="1"/>
          </p:cNvSpPr>
          <p:nvPr>
            <p:ph type="body" orient="vert" idx="1"/>
          </p:nvPr>
        </p:nvSpPr>
        <p:spPr>
          <a:xfrm>
            <a:off x="762000" y="1524000"/>
            <a:ext cx="7620000" cy="4572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22A1D5-B7EF-43A4-81EF-B5A7EA35616B}"/>
              </a:ext>
            </a:extLst>
          </p:cNvPr>
          <p:cNvSpPr>
            <a:spLocks noGrp="1"/>
          </p:cNvSpPr>
          <p:nvPr>
            <p:ph type="dt" sz="half" idx="10"/>
          </p:nvPr>
        </p:nvSpPr>
        <p:spPr/>
        <p:txBody>
          <a:bodyPr/>
          <a:lstStyle/>
          <a:p>
            <a:fld id="{F4D57BDD-E64A-4D27-8978-82FFCA18A12C}" type="datetimeFigureOut">
              <a:rPr lang="en-US" smtClean="0"/>
              <a:t>11/6/2023</a:t>
            </a:fld>
            <a:endParaRPr lang="en-US"/>
          </a:p>
        </p:txBody>
      </p:sp>
      <p:sp>
        <p:nvSpPr>
          <p:cNvPr id="5" name="Footer Placeholder 4">
            <a:extLst>
              <a:ext uri="{FF2B5EF4-FFF2-40B4-BE49-F238E27FC236}">
                <a16:creationId xmlns:a16="http://schemas.microsoft.com/office/drawing/2014/main" id="{66809DFB-4410-42BF-B886-C984E3A53F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6487E8-E9A0-429E-88E5-34B1BE86BD23}"/>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18677643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A840A-00EA-54A1-3314-4C34B6A996D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C472186-05A9-9C4A-402D-75D986D62E1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BD2F830-03A3-BBFD-18BD-292A1BF9B908}"/>
              </a:ext>
            </a:extLst>
          </p:cNvPr>
          <p:cNvSpPr>
            <a:spLocks noGrp="1"/>
          </p:cNvSpPr>
          <p:nvPr>
            <p:ph type="dt" sz="half" idx="10"/>
          </p:nvPr>
        </p:nvSpPr>
        <p:spPr/>
        <p:txBody>
          <a:bodyPr/>
          <a:lstStyle/>
          <a:p>
            <a:fld id="{6C9C0BE6-5E42-47D4-B127-EC2C0028C7B5}" type="datetimeFigureOut">
              <a:rPr lang="en-GB" smtClean="0"/>
              <a:t>06/11/2023</a:t>
            </a:fld>
            <a:endParaRPr lang="en-GB"/>
          </a:p>
        </p:txBody>
      </p:sp>
      <p:sp>
        <p:nvSpPr>
          <p:cNvPr id="5" name="Footer Placeholder 4">
            <a:extLst>
              <a:ext uri="{FF2B5EF4-FFF2-40B4-BE49-F238E27FC236}">
                <a16:creationId xmlns:a16="http://schemas.microsoft.com/office/drawing/2014/main" id="{E0E3D203-EC84-89B1-D131-D6174CE9024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A9A7205-EA8A-1FFF-DDF4-18EB6D445945}"/>
              </a:ext>
            </a:extLst>
          </p:cNvPr>
          <p:cNvSpPr>
            <a:spLocks noGrp="1"/>
          </p:cNvSpPr>
          <p:nvPr>
            <p:ph type="sldNum" sz="quarter" idx="12"/>
          </p:nvPr>
        </p:nvSpPr>
        <p:spPr/>
        <p:txBody>
          <a:bodyPr/>
          <a:lstStyle/>
          <a:p>
            <a:fld id="{C67785B3-7B04-48CE-8972-91F97F38126C}" type="slidenum">
              <a:rPr lang="en-GB" smtClean="0"/>
              <a:t>‹#›</a:t>
            </a:fld>
            <a:endParaRPr lang="en-GB"/>
          </a:p>
        </p:txBody>
      </p:sp>
    </p:spTree>
    <p:extLst>
      <p:ext uri="{BB962C8B-B14F-4D97-AF65-F5344CB8AC3E}">
        <p14:creationId xmlns:p14="http://schemas.microsoft.com/office/powerpoint/2010/main" val="35881661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2B4D4-0F03-7AFF-A992-CB0D4D62421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3D4185D-6A29-1866-6B95-E950709ACEB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2F5EFAD-7506-E992-09B5-83CFB068F6CE}"/>
              </a:ext>
            </a:extLst>
          </p:cNvPr>
          <p:cNvSpPr>
            <a:spLocks noGrp="1"/>
          </p:cNvSpPr>
          <p:nvPr>
            <p:ph type="dt" sz="half" idx="10"/>
          </p:nvPr>
        </p:nvSpPr>
        <p:spPr/>
        <p:txBody>
          <a:bodyPr/>
          <a:lstStyle/>
          <a:p>
            <a:fld id="{6C9C0BE6-5E42-47D4-B127-EC2C0028C7B5}" type="datetimeFigureOut">
              <a:rPr lang="en-GB" smtClean="0"/>
              <a:t>06/11/2023</a:t>
            </a:fld>
            <a:endParaRPr lang="en-GB"/>
          </a:p>
        </p:txBody>
      </p:sp>
      <p:sp>
        <p:nvSpPr>
          <p:cNvPr id="5" name="Footer Placeholder 4">
            <a:extLst>
              <a:ext uri="{FF2B5EF4-FFF2-40B4-BE49-F238E27FC236}">
                <a16:creationId xmlns:a16="http://schemas.microsoft.com/office/drawing/2014/main" id="{6221998F-2D87-A8EF-DD61-212ECECF035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0780168-E4BD-3744-46F8-568CD1F2A29E}"/>
              </a:ext>
            </a:extLst>
          </p:cNvPr>
          <p:cNvSpPr>
            <a:spLocks noGrp="1"/>
          </p:cNvSpPr>
          <p:nvPr>
            <p:ph type="sldNum" sz="quarter" idx="12"/>
          </p:nvPr>
        </p:nvSpPr>
        <p:spPr/>
        <p:txBody>
          <a:bodyPr/>
          <a:lstStyle/>
          <a:p>
            <a:fld id="{C67785B3-7B04-48CE-8972-91F97F38126C}" type="slidenum">
              <a:rPr lang="en-GB" smtClean="0"/>
              <a:t>‹#›</a:t>
            </a:fld>
            <a:endParaRPr lang="en-GB"/>
          </a:p>
        </p:txBody>
      </p:sp>
    </p:spTree>
    <p:extLst>
      <p:ext uri="{BB962C8B-B14F-4D97-AF65-F5344CB8AC3E}">
        <p14:creationId xmlns:p14="http://schemas.microsoft.com/office/powerpoint/2010/main" val="5412092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7041D-1731-4C29-E814-5014C5A93C4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834EC8F-2631-F339-C84F-1FC3D511DEF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A0ABD14-DF40-5F73-1304-B7DD8D60672A}"/>
              </a:ext>
            </a:extLst>
          </p:cNvPr>
          <p:cNvSpPr>
            <a:spLocks noGrp="1"/>
          </p:cNvSpPr>
          <p:nvPr>
            <p:ph type="dt" sz="half" idx="10"/>
          </p:nvPr>
        </p:nvSpPr>
        <p:spPr/>
        <p:txBody>
          <a:bodyPr/>
          <a:lstStyle/>
          <a:p>
            <a:fld id="{6C9C0BE6-5E42-47D4-B127-EC2C0028C7B5}" type="datetimeFigureOut">
              <a:rPr lang="en-GB" smtClean="0"/>
              <a:t>06/11/2023</a:t>
            </a:fld>
            <a:endParaRPr lang="en-GB"/>
          </a:p>
        </p:txBody>
      </p:sp>
      <p:sp>
        <p:nvSpPr>
          <p:cNvPr id="5" name="Footer Placeholder 4">
            <a:extLst>
              <a:ext uri="{FF2B5EF4-FFF2-40B4-BE49-F238E27FC236}">
                <a16:creationId xmlns:a16="http://schemas.microsoft.com/office/drawing/2014/main" id="{5113687A-1DCA-C864-A832-78C44FC05E2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B46E8DC-A551-E044-B02E-8E704C6890F6}"/>
              </a:ext>
            </a:extLst>
          </p:cNvPr>
          <p:cNvSpPr>
            <a:spLocks noGrp="1"/>
          </p:cNvSpPr>
          <p:nvPr>
            <p:ph type="sldNum" sz="quarter" idx="12"/>
          </p:nvPr>
        </p:nvSpPr>
        <p:spPr/>
        <p:txBody>
          <a:bodyPr/>
          <a:lstStyle/>
          <a:p>
            <a:fld id="{C67785B3-7B04-48CE-8972-91F97F38126C}" type="slidenum">
              <a:rPr lang="en-GB" smtClean="0"/>
              <a:t>‹#›</a:t>
            </a:fld>
            <a:endParaRPr lang="en-GB"/>
          </a:p>
        </p:txBody>
      </p:sp>
    </p:spTree>
    <p:extLst>
      <p:ext uri="{BB962C8B-B14F-4D97-AF65-F5344CB8AC3E}">
        <p14:creationId xmlns:p14="http://schemas.microsoft.com/office/powerpoint/2010/main" val="42126637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3059E-F4C5-2ED5-29A4-EA08E9FFAA0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7F5DCC5-4B29-3A0C-B9E8-45FFD70BDB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71C35BA-4168-E28B-C0A4-53DF92FC2BD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B307972-5B35-7644-F5A5-CDDF472F61F9}"/>
              </a:ext>
            </a:extLst>
          </p:cNvPr>
          <p:cNvSpPr>
            <a:spLocks noGrp="1"/>
          </p:cNvSpPr>
          <p:nvPr>
            <p:ph type="dt" sz="half" idx="10"/>
          </p:nvPr>
        </p:nvSpPr>
        <p:spPr/>
        <p:txBody>
          <a:bodyPr/>
          <a:lstStyle/>
          <a:p>
            <a:fld id="{6C9C0BE6-5E42-47D4-B127-EC2C0028C7B5}" type="datetimeFigureOut">
              <a:rPr lang="en-GB" smtClean="0"/>
              <a:t>06/11/2023</a:t>
            </a:fld>
            <a:endParaRPr lang="en-GB"/>
          </a:p>
        </p:txBody>
      </p:sp>
      <p:sp>
        <p:nvSpPr>
          <p:cNvPr id="6" name="Footer Placeholder 5">
            <a:extLst>
              <a:ext uri="{FF2B5EF4-FFF2-40B4-BE49-F238E27FC236}">
                <a16:creationId xmlns:a16="http://schemas.microsoft.com/office/drawing/2014/main" id="{436ABBE5-DDE0-6E07-62A5-1E2D52A90C0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06433CD-CF5C-EB3E-2495-32FAA89FD081}"/>
              </a:ext>
            </a:extLst>
          </p:cNvPr>
          <p:cNvSpPr>
            <a:spLocks noGrp="1"/>
          </p:cNvSpPr>
          <p:nvPr>
            <p:ph type="sldNum" sz="quarter" idx="12"/>
          </p:nvPr>
        </p:nvSpPr>
        <p:spPr/>
        <p:txBody>
          <a:bodyPr/>
          <a:lstStyle/>
          <a:p>
            <a:fld id="{C67785B3-7B04-48CE-8972-91F97F38126C}" type="slidenum">
              <a:rPr lang="en-GB" smtClean="0"/>
              <a:t>‹#›</a:t>
            </a:fld>
            <a:endParaRPr lang="en-GB"/>
          </a:p>
        </p:txBody>
      </p:sp>
    </p:spTree>
    <p:extLst>
      <p:ext uri="{BB962C8B-B14F-4D97-AF65-F5344CB8AC3E}">
        <p14:creationId xmlns:p14="http://schemas.microsoft.com/office/powerpoint/2010/main" val="25508290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4AD38-8D71-C726-95D7-2A5E07CB3B1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CE6AEF1-8488-DE60-F7FC-CDF208F809D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948C5F4-2396-DE9E-6602-20E858E5FE5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FBBE078-CB60-C480-2A37-295AE64DCA3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1F99FC0-AA0A-71AA-4E91-EED3A68C4DC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87663B4-441B-0A88-70D1-968FB68000D1}"/>
              </a:ext>
            </a:extLst>
          </p:cNvPr>
          <p:cNvSpPr>
            <a:spLocks noGrp="1"/>
          </p:cNvSpPr>
          <p:nvPr>
            <p:ph type="dt" sz="half" idx="10"/>
          </p:nvPr>
        </p:nvSpPr>
        <p:spPr/>
        <p:txBody>
          <a:bodyPr/>
          <a:lstStyle/>
          <a:p>
            <a:fld id="{6C9C0BE6-5E42-47D4-B127-EC2C0028C7B5}" type="datetimeFigureOut">
              <a:rPr lang="en-GB" smtClean="0"/>
              <a:t>06/11/2023</a:t>
            </a:fld>
            <a:endParaRPr lang="en-GB"/>
          </a:p>
        </p:txBody>
      </p:sp>
      <p:sp>
        <p:nvSpPr>
          <p:cNvPr id="8" name="Footer Placeholder 7">
            <a:extLst>
              <a:ext uri="{FF2B5EF4-FFF2-40B4-BE49-F238E27FC236}">
                <a16:creationId xmlns:a16="http://schemas.microsoft.com/office/drawing/2014/main" id="{ACD52E0D-ACC2-C87E-91A0-E69E166EB28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F7A2045-3190-4F95-9CD3-92C1DB41FDE5}"/>
              </a:ext>
            </a:extLst>
          </p:cNvPr>
          <p:cNvSpPr>
            <a:spLocks noGrp="1"/>
          </p:cNvSpPr>
          <p:nvPr>
            <p:ph type="sldNum" sz="quarter" idx="12"/>
          </p:nvPr>
        </p:nvSpPr>
        <p:spPr/>
        <p:txBody>
          <a:bodyPr/>
          <a:lstStyle/>
          <a:p>
            <a:fld id="{C67785B3-7B04-48CE-8972-91F97F38126C}" type="slidenum">
              <a:rPr lang="en-GB" smtClean="0"/>
              <a:t>‹#›</a:t>
            </a:fld>
            <a:endParaRPr lang="en-GB"/>
          </a:p>
        </p:txBody>
      </p:sp>
    </p:spTree>
    <p:extLst>
      <p:ext uri="{BB962C8B-B14F-4D97-AF65-F5344CB8AC3E}">
        <p14:creationId xmlns:p14="http://schemas.microsoft.com/office/powerpoint/2010/main" val="42943304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D3C24-07E7-2BBF-5A24-3CAF1A727FF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F6E8A0F-E37A-BDEE-3A8B-C09560643894}"/>
              </a:ext>
            </a:extLst>
          </p:cNvPr>
          <p:cNvSpPr>
            <a:spLocks noGrp="1"/>
          </p:cNvSpPr>
          <p:nvPr>
            <p:ph type="dt" sz="half" idx="10"/>
          </p:nvPr>
        </p:nvSpPr>
        <p:spPr/>
        <p:txBody>
          <a:bodyPr/>
          <a:lstStyle/>
          <a:p>
            <a:fld id="{6C9C0BE6-5E42-47D4-B127-EC2C0028C7B5}" type="datetimeFigureOut">
              <a:rPr lang="en-GB" smtClean="0"/>
              <a:t>06/11/2023</a:t>
            </a:fld>
            <a:endParaRPr lang="en-GB"/>
          </a:p>
        </p:txBody>
      </p:sp>
      <p:sp>
        <p:nvSpPr>
          <p:cNvPr id="4" name="Footer Placeholder 3">
            <a:extLst>
              <a:ext uri="{FF2B5EF4-FFF2-40B4-BE49-F238E27FC236}">
                <a16:creationId xmlns:a16="http://schemas.microsoft.com/office/drawing/2014/main" id="{34F6D57C-A652-3AAC-525B-474C32D56AF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7C3B1A5-970E-8FA4-83D8-D90DDE01F8DC}"/>
              </a:ext>
            </a:extLst>
          </p:cNvPr>
          <p:cNvSpPr>
            <a:spLocks noGrp="1"/>
          </p:cNvSpPr>
          <p:nvPr>
            <p:ph type="sldNum" sz="quarter" idx="12"/>
          </p:nvPr>
        </p:nvSpPr>
        <p:spPr/>
        <p:txBody>
          <a:bodyPr/>
          <a:lstStyle/>
          <a:p>
            <a:fld id="{C67785B3-7B04-48CE-8972-91F97F38126C}" type="slidenum">
              <a:rPr lang="en-GB" smtClean="0"/>
              <a:t>‹#›</a:t>
            </a:fld>
            <a:endParaRPr lang="en-GB"/>
          </a:p>
        </p:txBody>
      </p:sp>
    </p:spTree>
    <p:extLst>
      <p:ext uri="{BB962C8B-B14F-4D97-AF65-F5344CB8AC3E}">
        <p14:creationId xmlns:p14="http://schemas.microsoft.com/office/powerpoint/2010/main" val="352535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5892E85-5EB3-F90C-2FEB-E7390F749186}"/>
              </a:ext>
            </a:extLst>
          </p:cNvPr>
          <p:cNvSpPr>
            <a:spLocks noGrp="1"/>
          </p:cNvSpPr>
          <p:nvPr>
            <p:ph type="dt" sz="half" idx="10"/>
          </p:nvPr>
        </p:nvSpPr>
        <p:spPr/>
        <p:txBody>
          <a:bodyPr/>
          <a:lstStyle/>
          <a:p>
            <a:fld id="{6C9C0BE6-5E42-47D4-B127-EC2C0028C7B5}" type="datetimeFigureOut">
              <a:rPr lang="en-GB" smtClean="0"/>
              <a:t>06/11/2023</a:t>
            </a:fld>
            <a:endParaRPr lang="en-GB"/>
          </a:p>
        </p:txBody>
      </p:sp>
      <p:sp>
        <p:nvSpPr>
          <p:cNvPr id="3" name="Footer Placeholder 2">
            <a:extLst>
              <a:ext uri="{FF2B5EF4-FFF2-40B4-BE49-F238E27FC236}">
                <a16:creationId xmlns:a16="http://schemas.microsoft.com/office/drawing/2014/main" id="{2868ECD8-B55D-B5E9-A5ED-F1DF679B9D8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8239E1F-2C26-3E90-1ED5-3A5E6C8F8218}"/>
              </a:ext>
            </a:extLst>
          </p:cNvPr>
          <p:cNvSpPr>
            <a:spLocks noGrp="1"/>
          </p:cNvSpPr>
          <p:nvPr>
            <p:ph type="sldNum" sz="quarter" idx="12"/>
          </p:nvPr>
        </p:nvSpPr>
        <p:spPr/>
        <p:txBody>
          <a:bodyPr/>
          <a:lstStyle/>
          <a:p>
            <a:fld id="{C67785B3-7B04-48CE-8972-91F97F38126C}" type="slidenum">
              <a:rPr lang="en-GB" smtClean="0"/>
              <a:t>‹#›</a:t>
            </a:fld>
            <a:endParaRPr lang="en-GB"/>
          </a:p>
        </p:txBody>
      </p:sp>
    </p:spTree>
    <p:extLst>
      <p:ext uri="{BB962C8B-B14F-4D97-AF65-F5344CB8AC3E}">
        <p14:creationId xmlns:p14="http://schemas.microsoft.com/office/powerpoint/2010/main" val="41294429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E03E7-E0BE-08CF-2A01-4E15E4247F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9CE7889-6C83-2B52-6D25-6D36AD987D1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62EEB82-DEC1-7DE4-D4E0-16C88AAA1C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4F8490-9262-6A46-B7C0-47E1A579368F}"/>
              </a:ext>
            </a:extLst>
          </p:cNvPr>
          <p:cNvSpPr>
            <a:spLocks noGrp="1"/>
          </p:cNvSpPr>
          <p:nvPr>
            <p:ph type="dt" sz="half" idx="10"/>
          </p:nvPr>
        </p:nvSpPr>
        <p:spPr/>
        <p:txBody>
          <a:bodyPr/>
          <a:lstStyle/>
          <a:p>
            <a:fld id="{6C9C0BE6-5E42-47D4-B127-EC2C0028C7B5}" type="datetimeFigureOut">
              <a:rPr lang="en-GB" smtClean="0"/>
              <a:t>06/11/2023</a:t>
            </a:fld>
            <a:endParaRPr lang="en-GB"/>
          </a:p>
        </p:txBody>
      </p:sp>
      <p:sp>
        <p:nvSpPr>
          <p:cNvPr id="6" name="Footer Placeholder 5">
            <a:extLst>
              <a:ext uri="{FF2B5EF4-FFF2-40B4-BE49-F238E27FC236}">
                <a16:creationId xmlns:a16="http://schemas.microsoft.com/office/drawing/2014/main" id="{3B95F33D-24DD-5C4C-E96F-68316D07D2F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4E7BBEF-A529-9004-C813-43677687229D}"/>
              </a:ext>
            </a:extLst>
          </p:cNvPr>
          <p:cNvSpPr>
            <a:spLocks noGrp="1"/>
          </p:cNvSpPr>
          <p:nvPr>
            <p:ph type="sldNum" sz="quarter" idx="12"/>
          </p:nvPr>
        </p:nvSpPr>
        <p:spPr/>
        <p:txBody>
          <a:bodyPr/>
          <a:lstStyle/>
          <a:p>
            <a:fld id="{C67785B3-7B04-48CE-8972-91F97F38126C}" type="slidenum">
              <a:rPr lang="en-GB" smtClean="0"/>
              <a:t>‹#›</a:t>
            </a:fld>
            <a:endParaRPr lang="en-GB"/>
          </a:p>
        </p:txBody>
      </p:sp>
    </p:spTree>
    <p:extLst>
      <p:ext uri="{BB962C8B-B14F-4D97-AF65-F5344CB8AC3E}">
        <p14:creationId xmlns:p14="http://schemas.microsoft.com/office/powerpoint/2010/main" val="681034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6A6A6-C260-4F8B-99DF-249C907BE51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536F8CB-5C97-4437-A672-4E43D0E5AE8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90C990-05C1-4ECD-A899-722057AEA630}"/>
              </a:ext>
            </a:extLst>
          </p:cNvPr>
          <p:cNvSpPr>
            <a:spLocks noGrp="1"/>
          </p:cNvSpPr>
          <p:nvPr>
            <p:ph type="dt" sz="half" idx="10"/>
          </p:nvPr>
        </p:nvSpPr>
        <p:spPr/>
        <p:txBody>
          <a:bodyPr/>
          <a:lstStyle/>
          <a:p>
            <a:fld id="{F4D57BDD-E64A-4D27-8978-82FFCA18A12C}" type="datetimeFigureOut">
              <a:rPr lang="en-US" smtClean="0"/>
              <a:t>11/6/2023</a:t>
            </a:fld>
            <a:endParaRPr lang="en-US"/>
          </a:p>
        </p:txBody>
      </p:sp>
      <p:sp>
        <p:nvSpPr>
          <p:cNvPr id="5" name="Footer Placeholder 4">
            <a:extLst>
              <a:ext uri="{FF2B5EF4-FFF2-40B4-BE49-F238E27FC236}">
                <a16:creationId xmlns:a16="http://schemas.microsoft.com/office/drawing/2014/main" id="{C5E9811C-37A0-4DD1-8607-EFD4226E5D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CAB506-9570-4D3E-804F-A184A73DBCE6}"/>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5001166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F62BE-1A87-33F6-DD3F-FE05930179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4F073EC-9FDF-C11B-3D0E-A1ED38E6F0D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AE7FC39-EEF5-CCA7-FCED-78DD8B3E44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77D0EED-2632-A802-EB51-5715A2E88734}"/>
              </a:ext>
            </a:extLst>
          </p:cNvPr>
          <p:cNvSpPr>
            <a:spLocks noGrp="1"/>
          </p:cNvSpPr>
          <p:nvPr>
            <p:ph type="dt" sz="half" idx="10"/>
          </p:nvPr>
        </p:nvSpPr>
        <p:spPr/>
        <p:txBody>
          <a:bodyPr/>
          <a:lstStyle/>
          <a:p>
            <a:fld id="{6C9C0BE6-5E42-47D4-B127-EC2C0028C7B5}" type="datetimeFigureOut">
              <a:rPr lang="en-GB" smtClean="0"/>
              <a:t>06/11/2023</a:t>
            </a:fld>
            <a:endParaRPr lang="en-GB"/>
          </a:p>
        </p:txBody>
      </p:sp>
      <p:sp>
        <p:nvSpPr>
          <p:cNvPr id="6" name="Footer Placeholder 5">
            <a:extLst>
              <a:ext uri="{FF2B5EF4-FFF2-40B4-BE49-F238E27FC236}">
                <a16:creationId xmlns:a16="http://schemas.microsoft.com/office/drawing/2014/main" id="{323E3F6B-031B-22A5-6F2E-05041B123A6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B60422B-D817-A0F9-09B2-9A81766C1A2A}"/>
              </a:ext>
            </a:extLst>
          </p:cNvPr>
          <p:cNvSpPr>
            <a:spLocks noGrp="1"/>
          </p:cNvSpPr>
          <p:nvPr>
            <p:ph type="sldNum" sz="quarter" idx="12"/>
          </p:nvPr>
        </p:nvSpPr>
        <p:spPr/>
        <p:txBody>
          <a:bodyPr/>
          <a:lstStyle/>
          <a:p>
            <a:fld id="{C67785B3-7B04-48CE-8972-91F97F38126C}" type="slidenum">
              <a:rPr lang="en-GB" smtClean="0"/>
              <a:t>‹#›</a:t>
            </a:fld>
            <a:endParaRPr lang="en-GB"/>
          </a:p>
        </p:txBody>
      </p:sp>
    </p:spTree>
    <p:extLst>
      <p:ext uri="{BB962C8B-B14F-4D97-AF65-F5344CB8AC3E}">
        <p14:creationId xmlns:p14="http://schemas.microsoft.com/office/powerpoint/2010/main" val="4292615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962E3-78C5-EB91-714C-AA6A833C04E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AC4696E-8265-BDA0-ECFD-A3A46B1F189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8F1BDA4-74D3-2402-8E5C-91E722F87FD2}"/>
              </a:ext>
            </a:extLst>
          </p:cNvPr>
          <p:cNvSpPr>
            <a:spLocks noGrp="1"/>
          </p:cNvSpPr>
          <p:nvPr>
            <p:ph type="dt" sz="half" idx="10"/>
          </p:nvPr>
        </p:nvSpPr>
        <p:spPr/>
        <p:txBody>
          <a:bodyPr/>
          <a:lstStyle/>
          <a:p>
            <a:fld id="{6C9C0BE6-5E42-47D4-B127-EC2C0028C7B5}" type="datetimeFigureOut">
              <a:rPr lang="en-GB" smtClean="0"/>
              <a:t>06/11/2023</a:t>
            </a:fld>
            <a:endParaRPr lang="en-GB"/>
          </a:p>
        </p:txBody>
      </p:sp>
      <p:sp>
        <p:nvSpPr>
          <p:cNvPr id="5" name="Footer Placeholder 4">
            <a:extLst>
              <a:ext uri="{FF2B5EF4-FFF2-40B4-BE49-F238E27FC236}">
                <a16:creationId xmlns:a16="http://schemas.microsoft.com/office/drawing/2014/main" id="{534ABC7E-D061-B9C2-023C-909A57EF814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749FFAD-5C05-35D0-F4CF-3408F953ED31}"/>
              </a:ext>
            </a:extLst>
          </p:cNvPr>
          <p:cNvSpPr>
            <a:spLocks noGrp="1"/>
          </p:cNvSpPr>
          <p:nvPr>
            <p:ph type="sldNum" sz="quarter" idx="12"/>
          </p:nvPr>
        </p:nvSpPr>
        <p:spPr/>
        <p:txBody>
          <a:bodyPr/>
          <a:lstStyle/>
          <a:p>
            <a:fld id="{C67785B3-7B04-48CE-8972-91F97F38126C}" type="slidenum">
              <a:rPr lang="en-GB" smtClean="0"/>
              <a:t>‹#›</a:t>
            </a:fld>
            <a:endParaRPr lang="en-GB"/>
          </a:p>
        </p:txBody>
      </p:sp>
    </p:spTree>
    <p:extLst>
      <p:ext uri="{BB962C8B-B14F-4D97-AF65-F5344CB8AC3E}">
        <p14:creationId xmlns:p14="http://schemas.microsoft.com/office/powerpoint/2010/main" val="22207434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D6871DC-9599-F7FE-9CCC-29CDDD7544E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4B2FEB4-817F-B919-6651-08567CF754E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5424B26-2ED0-09CF-ABE2-D5A1612F11F4}"/>
              </a:ext>
            </a:extLst>
          </p:cNvPr>
          <p:cNvSpPr>
            <a:spLocks noGrp="1"/>
          </p:cNvSpPr>
          <p:nvPr>
            <p:ph type="dt" sz="half" idx="10"/>
          </p:nvPr>
        </p:nvSpPr>
        <p:spPr/>
        <p:txBody>
          <a:bodyPr/>
          <a:lstStyle/>
          <a:p>
            <a:fld id="{6C9C0BE6-5E42-47D4-B127-EC2C0028C7B5}" type="datetimeFigureOut">
              <a:rPr lang="en-GB" smtClean="0"/>
              <a:t>06/11/2023</a:t>
            </a:fld>
            <a:endParaRPr lang="en-GB"/>
          </a:p>
        </p:txBody>
      </p:sp>
      <p:sp>
        <p:nvSpPr>
          <p:cNvPr id="5" name="Footer Placeholder 4">
            <a:extLst>
              <a:ext uri="{FF2B5EF4-FFF2-40B4-BE49-F238E27FC236}">
                <a16:creationId xmlns:a16="http://schemas.microsoft.com/office/drawing/2014/main" id="{6674EC37-ECCF-2E90-40A7-535A65216B8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AEB5749-7FF2-7792-273F-676842D73FD8}"/>
              </a:ext>
            </a:extLst>
          </p:cNvPr>
          <p:cNvSpPr>
            <a:spLocks noGrp="1"/>
          </p:cNvSpPr>
          <p:nvPr>
            <p:ph type="sldNum" sz="quarter" idx="12"/>
          </p:nvPr>
        </p:nvSpPr>
        <p:spPr/>
        <p:txBody>
          <a:bodyPr/>
          <a:lstStyle/>
          <a:p>
            <a:fld id="{C67785B3-7B04-48CE-8972-91F97F38126C}" type="slidenum">
              <a:rPr lang="en-GB" smtClean="0"/>
              <a:t>‹#›</a:t>
            </a:fld>
            <a:endParaRPr lang="en-GB"/>
          </a:p>
        </p:txBody>
      </p:sp>
    </p:spTree>
    <p:extLst>
      <p:ext uri="{BB962C8B-B14F-4D97-AF65-F5344CB8AC3E}">
        <p14:creationId xmlns:p14="http://schemas.microsoft.com/office/powerpoint/2010/main" val="2924158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569B8-DEA4-4F12-9078-ECD731F2AC92}"/>
              </a:ext>
            </a:extLst>
          </p:cNvPr>
          <p:cNvSpPr>
            <a:spLocks noGrp="1"/>
          </p:cNvSpPr>
          <p:nvPr>
            <p:ph type="title"/>
          </p:nvPr>
        </p:nvSpPr>
        <p:spPr>
          <a:xfrm>
            <a:off x="762000" y="1530351"/>
            <a:ext cx="10668000" cy="2279650"/>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A0D1F3B-E79C-4822-999D-205B0E76C66F}"/>
              </a:ext>
            </a:extLst>
          </p:cNvPr>
          <p:cNvSpPr>
            <a:spLocks noGrp="1"/>
          </p:cNvSpPr>
          <p:nvPr>
            <p:ph type="body" idx="1"/>
          </p:nvPr>
        </p:nvSpPr>
        <p:spPr>
          <a:xfrm>
            <a:off x="762000" y="4589464"/>
            <a:ext cx="10668000" cy="118318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A145166-621E-4C71-A40F-64E514536729}"/>
              </a:ext>
            </a:extLst>
          </p:cNvPr>
          <p:cNvSpPr>
            <a:spLocks noGrp="1"/>
          </p:cNvSpPr>
          <p:nvPr>
            <p:ph type="dt" sz="half" idx="10"/>
          </p:nvPr>
        </p:nvSpPr>
        <p:spPr/>
        <p:txBody>
          <a:bodyPr/>
          <a:lstStyle/>
          <a:p>
            <a:fld id="{F4D57BDD-E64A-4D27-8978-82FFCA18A12C}" type="datetimeFigureOut">
              <a:rPr lang="en-US" smtClean="0"/>
              <a:t>11/6/2023</a:t>
            </a:fld>
            <a:endParaRPr lang="en-US"/>
          </a:p>
        </p:txBody>
      </p:sp>
      <p:sp>
        <p:nvSpPr>
          <p:cNvPr id="5" name="Footer Placeholder 4">
            <a:extLst>
              <a:ext uri="{FF2B5EF4-FFF2-40B4-BE49-F238E27FC236}">
                <a16:creationId xmlns:a16="http://schemas.microsoft.com/office/drawing/2014/main" id="{44B8A175-E39F-477F-997B-99FF8677A5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69115F-5456-4FA3-8484-B1806E7C48C7}"/>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8628554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8BC5C-CCF0-4BA5-B102-213AC6FD5A48}"/>
              </a:ext>
            </a:extLst>
          </p:cNvPr>
          <p:cNvSpPr>
            <a:spLocks noGrp="1"/>
          </p:cNvSpPr>
          <p:nvPr>
            <p:ph type="title"/>
          </p:nvPr>
        </p:nvSpPr>
        <p:spPr>
          <a:xfrm>
            <a:off x="762000" y="1524000"/>
            <a:ext cx="9144000" cy="1263649"/>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B2237E63-3B4F-4C2F-A87C-9533227EB684}"/>
              </a:ext>
            </a:extLst>
          </p:cNvPr>
          <p:cNvSpPr>
            <a:spLocks noGrp="1"/>
          </p:cNvSpPr>
          <p:nvPr>
            <p:ph sz="half" idx="1"/>
          </p:nvPr>
        </p:nvSpPr>
        <p:spPr>
          <a:xfrm>
            <a:off x="762000" y="3048000"/>
            <a:ext cx="4572000"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78ACE3E-2FED-4289-B138-3EC2826909F5}"/>
              </a:ext>
            </a:extLst>
          </p:cNvPr>
          <p:cNvSpPr>
            <a:spLocks noGrp="1"/>
          </p:cNvSpPr>
          <p:nvPr>
            <p:ph sz="half" idx="2"/>
          </p:nvPr>
        </p:nvSpPr>
        <p:spPr>
          <a:xfrm>
            <a:off x="6858000" y="3048000"/>
            <a:ext cx="4572000"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555DB51-20DA-4BEF-90BA-DDD37DC080CF}"/>
              </a:ext>
            </a:extLst>
          </p:cNvPr>
          <p:cNvSpPr>
            <a:spLocks noGrp="1"/>
          </p:cNvSpPr>
          <p:nvPr>
            <p:ph type="dt" sz="half" idx="10"/>
          </p:nvPr>
        </p:nvSpPr>
        <p:spPr/>
        <p:txBody>
          <a:bodyPr/>
          <a:lstStyle/>
          <a:p>
            <a:fld id="{F4D57BDD-E64A-4D27-8978-82FFCA18A12C}" type="datetimeFigureOut">
              <a:rPr lang="en-US" smtClean="0"/>
              <a:t>11/6/2023</a:t>
            </a:fld>
            <a:endParaRPr lang="en-US"/>
          </a:p>
        </p:txBody>
      </p:sp>
      <p:sp>
        <p:nvSpPr>
          <p:cNvPr id="6" name="Footer Placeholder 5">
            <a:extLst>
              <a:ext uri="{FF2B5EF4-FFF2-40B4-BE49-F238E27FC236}">
                <a16:creationId xmlns:a16="http://schemas.microsoft.com/office/drawing/2014/main" id="{506D22E1-F0DB-4CB7-B2E3-D578EEAA6E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29146B-54D6-4291-8EA2-6430024824AE}"/>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1457710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B4AE7-507A-4E14-96E2-5412FF8EA283}"/>
              </a:ext>
            </a:extLst>
          </p:cNvPr>
          <p:cNvSpPr>
            <a:spLocks noGrp="1"/>
          </p:cNvSpPr>
          <p:nvPr>
            <p:ph type="title"/>
          </p:nvPr>
        </p:nvSpPr>
        <p:spPr>
          <a:xfrm>
            <a:off x="762000" y="1527048"/>
            <a:ext cx="10668000" cy="758952"/>
          </a:xfrm>
        </p:spPr>
        <p:txBody>
          <a:bodyPr/>
          <a:lstStyle/>
          <a:p>
            <a:r>
              <a:rPr lang="en-US"/>
              <a:t>Click to edit Master title style</a:t>
            </a:r>
          </a:p>
        </p:txBody>
      </p:sp>
      <p:sp>
        <p:nvSpPr>
          <p:cNvPr id="3" name="Text Placeholder 2">
            <a:extLst>
              <a:ext uri="{FF2B5EF4-FFF2-40B4-BE49-F238E27FC236}">
                <a16:creationId xmlns:a16="http://schemas.microsoft.com/office/drawing/2014/main" id="{7EDEEE83-2945-4C22-9597-57F1F1262841}"/>
              </a:ext>
            </a:extLst>
          </p:cNvPr>
          <p:cNvSpPr>
            <a:spLocks noGrp="1"/>
          </p:cNvSpPr>
          <p:nvPr>
            <p:ph type="body" idx="1"/>
          </p:nvPr>
        </p:nvSpPr>
        <p:spPr>
          <a:xfrm>
            <a:off x="762000" y="2285999"/>
            <a:ext cx="4572001" cy="761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CC2494D-AD1D-4CB7-A17C-B69079113D71}"/>
              </a:ext>
            </a:extLst>
          </p:cNvPr>
          <p:cNvSpPr>
            <a:spLocks noGrp="1"/>
          </p:cNvSpPr>
          <p:nvPr>
            <p:ph sz="half" idx="2"/>
          </p:nvPr>
        </p:nvSpPr>
        <p:spPr>
          <a:xfrm>
            <a:off x="762001" y="3059113"/>
            <a:ext cx="4572000" cy="3036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23E4950-830D-4EE3-9F51-DD730255E0CD}"/>
              </a:ext>
            </a:extLst>
          </p:cNvPr>
          <p:cNvSpPr>
            <a:spLocks noGrp="1"/>
          </p:cNvSpPr>
          <p:nvPr>
            <p:ph type="body" sz="quarter" idx="3"/>
          </p:nvPr>
        </p:nvSpPr>
        <p:spPr>
          <a:xfrm>
            <a:off x="6857998" y="2286000"/>
            <a:ext cx="4572001" cy="761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6F244AA-BDAA-4FDD-B742-449DF905730C}"/>
              </a:ext>
            </a:extLst>
          </p:cNvPr>
          <p:cNvSpPr>
            <a:spLocks noGrp="1"/>
          </p:cNvSpPr>
          <p:nvPr>
            <p:ph sz="quarter" idx="4"/>
          </p:nvPr>
        </p:nvSpPr>
        <p:spPr>
          <a:xfrm>
            <a:off x="6858000" y="3059113"/>
            <a:ext cx="4571998" cy="3036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6B78494-ECE0-41D2-97E2-CFAC0434A8B8}"/>
              </a:ext>
            </a:extLst>
          </p:cNvPr>
          <p:cNvSpPr>
            <a:spLocks noGrp="1"/>
          </p:cNvSpPr>
          <p:nvPr>
            <p:ph type="dt" sz="half" idx="10"/>
          </p:nvPr>
        </p:nvSpPr>
        <p:spPr/>
        <p:txBody>
          <a:bodyPr/>
          <a:lstStyle/>
          <a:p>
            <a:fld id="{F4D57BDD-E64A-4D27-8978-82FFCA18A12C}" type="datetimeFigureOut">
              <a:rPr lang="en-US" smtClean="0"/>
              <a:t>11/6/2023</a:t>
            </a:fld>
            <a:endParaRPr lang="en-US"/>
          </a:p>
        </p:txBody>
      </p:sp>
      <p:sp>
        <p:nvSpPr>
          <p:cNvPr id="8" name="Footer Placeholder 7">
            <a:extLst>
              <a:ext uri="{FF2B5EF4-FFF2-40B4-BE49-F238E27FC236}">
                <a16:creationId xmlns:a16="http://schemas.microsoft.com/office/drawing/2014/main" id="{185E4C20-6CC5-4259-B554-B19F1A7AA05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B09AB13-CCCC-4074-9B66-CE0B37902E3F}"/>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20981273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FB5FF-4FD1-4CE4-BBC5-E6402FE06F0C}"/>
              </a:ext>
            </a:extLst>
          </p:cNvPr>
          <p:cNvSpPr>
            <a:spLocks noGrp="1"/>
          </p:cNvSpPr>
          <p:nvPr>
            <p:ph type="title"/>
          </p:nvPr>
        </p:nvSpPr>
        <p:spPr>
          <a:xfrm>
            <a:off x="762000" y="1524000"/>
            <a:ext cx="9144000" cy="3810000"/>
          </a:xfrm>
        </p:spPr>
        <p:txBody>
          <a:bodyPr/>
          <a:lstStyle/>
          <a:p>
            <a:r>
              <a:rPr lang="en-US"/>
              <a:t>Click to edit Master title style</a:t>
            </a:r>
          </a:p>
        </p:txBody>
      </p:sp>
      <p:sp>
        <p:nvSpPr>
          <p:cNvPr id="3" name="Date Placeholder 2">
            <a:extLst>
              <a:ext uri="{FF2B5EF4-FFF2-40B4-BE49-F238E27FC236}">
                <a16:creationId xmlns:a16="http://schemas.microsoft.com/office/drawing/2014/main" id="{F9E71AAD-C5B9-485B-84DD-60DAFD5F18BC}"/>
              </a:ext>
            </a:extLst>
          </p:cNvPr>
          <p:cNvSpPr>
            <a:spLocks noGrp="1"/>
          </p:cNvSpPr>
          <p:nvPr>
            <p:ph type="dt" sz="half" idx="10"/>
          </p:nvPr>
        </p:nvSpPr>
        <p:spPr/>
        <p:txBody>
          <a:bodyPr/>
          <a:lstStyle/>
          <a:p>
            <a:fld id="{F4D57BDD-E64A-4D27-8978-82FFCA18A12C}" type="datetimeFigureOut">
              <a:rPr lang="en-US" smtClean="0"/>
              <a:t>11/6/2023</a:t>
            </a:fld>
            <a:endParaRPr lang="en-US"/>
          </a:p>
        </p:txBody>
      </p:sp>
      <p:sp>
        <p:nvSpPr>
          <p:cNvPr id="4" name="Footer Placeholder 3">
            <a:extLst>
              <a:ext uri="{FF2B5EF4-FFF2-40B4-BE49-F238E27FC236}">
                <a16:creationId xmlns:a16="http://schemas.microsoft.com/office/drawing/2014/main" id="{9B7CACFF-0406-4EE2-9E8F-F594B952C26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552A47E-1990-4B6B-BCCB-75B6F213A8ED}"/>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6680385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EC8FE4C-64F1-4C88-9D30-17F8131ED627}"/>
              </a:ext>
            </a:extLst>
          </p:cNvPr>
          <p:cNvSpPr>
            <a:spLocks noGrp="1"/>
          </p:cNvSpPr>
          <p:nvPr>
            <p:ph type="dt" sz="half" idx="10"/>
          </p:nvPr>
        </p:nvSpPr>
        <p:spPr/>
        <p:txBody>
          <a:bodyPr/>
          <a:lstStyle/>
          <a:p>
            <a:fld id="{F4D57BDD-E64A-4D27-8978-82FFCA18A12C}" type="datetimeFigureOut">
              <a:rPr lang="en-US" smtClean="0"/>
              <a:t>11/6/2023</a:t>
            </a:fld>
            <a:endParaRPr lang="en-US"/>
          </a:p>
        </p:txBody>
      </p:sp>
      <p:sp>
        <p:nvSpPr>
          <p:cNvPr id="3" name="Footer Placeholder 2">
            <a:extLst>
              <a:ext uri="{FF2B5EF4-FFF2-40B4-BE49-F238E27FC236}">
                <a16:creationId xmlns:a16="http://schemas.microsoft.com/office/drawing/2014/main" id="{D25D8FB3-6FA4-40A7-BDBF-76CD0F22FEA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6649F41-A021-4490-BB80-C89DF0293708}"/>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1382268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CEF60-874B-45DE-BF65-CF0D08577588}"/>
              </a:ext>
            </a:extLst>
          </p:cNvPr>
          <p:cNvSpPr>
            <a:spLocks noGrp="1"/>
          </p:cNvSpPr>
          <p:nvPr>
            <p:ph type="title"/>
          </p:nvPr>
        </p:nvSpPr>
        <p:spPr>
          <a:xfrm>
            <a:off x="762000" y="1524000"/>
            <a:ext cx="3821113" cy="1524000"/>
          </a:xfrm>
        </p:spPr>
        <p:txBody>
          <a:bodyPr anchor="t" anchorCtr="0"/>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CD757B0-722D-425F-8BD4-9CD9093BCBF5}"/>
              </a:ext>
            </a:extLst>
          </p:cNvPr>
          <p:cNvSpPr>
            <a:spLocks noGrp="1"/>
          </p:cNvSpPr>
          <p:nvPr>
            <p:ph idx="1"/>
          </p:nvPr>
        </p:nvSpPr>
        <p:spPr>
          <a:xfrm>
            <a:off x="5334000" y="1524000"/>
            <a:ext cx="6096000" cy="3810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EDB0F60-AADF-41C3-8BFC-B405E0A3F9AC}"/>
              </a:ext>
            </a:extLst>
          </p:cNvPr>
          <p:cNvSpPr>
            <a:spLocks noGrp="1"/>
          </p:cNvSpPr>
          <p:nvPr>
            <p:ph type="body" sz="half" idx="2"/>
          </p:nvPr>
        </p:nvSpPr>
        <p:spPr>
          <a:xfrm>
            <a:off x="762000" y="3048000"/>
            <a:ext cx="3821113" cy="30480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AB1E11-97B6-42FD-9F45-6EDC3B83FABD}"/>
              </a:ext>
            </a:extLst>
          </p:cNvPr>
          <p:cNvSpPr>
            <a:spLocks noGrp="1"/>
          </p:cNvSpPr>
          <p:nvPr>
            <p:ph type="dt" sz="half" idx="10"/>
          </p:nvPr>
        </p:nvSpPr>
        <p:spPr/>
        <p:txBody>
          <a:bodyPr/>
          <a:lstStyle/>
          <a:p>
            <a:fld id="{F4D57BDD-E64A-4D27-8978-82FFCA18A12C}" type="datetimeFigureOut">
              <a:rPr lang="en-US" smtClean="0"/>
              <a:t>11/6/2023</a:t>
            </a:fld>
            <a:endParaRPr lang="en-US"/>
          </a:p>
        </p:txBody>
      </p:sp>
      <p:sp>
        <p:nvSpPr>
          <p:cNvPr id="6" name="Footer Placeholder 5">
            <a:extLst>
              <a:ext uri="{FF2B5EF4-FFF2-40B4-BE49-F238E27FC236}">
                <a16:creationId xmlns:a16="http://schemas.microsoft.com/office/drawing/2014/main" id="{E14D7DA9-F910-4337-99A2-91F4EA3612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93A2F2-339E-4406-9A90-534A38C5A069}"/>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1656412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71599-6E07-4A55-9B93-4CA5EFE3FD76}"/>
              </a:ext>
            </a:extLst>
          </p:cNvPr>
          <p:cNvSpPr>
            <a:spLocks noGrp="1"/>
          </p:cNvSpPr>
          <p:nvPr>
            <p:ph type="title"/>
          </p:nvPr>
        </p:nvSpPr>
        <p:spPr>
          <a:xfrm>
            <a:off x="762001" y="1524000"/>
            <a:ext cx="3810000" cy="15240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92C2D26-DACA-4941-955E-18F7E236758C}"/>
              </a:ext>
            </a:extLst>
          </p:cNvPr>
          <p:cNvSpPr>
            <a:spLocks noGrp="1"/>
          </p:cNvSpPr>
          <p:nvPr>
            <p:ph type="pic" idx="1"/>
          </p:nvPr>
        </p:nvSpPr>
        <p:spPr>
          <a:xfrm>
            <a:off x="5333999" y="1524000"/>
            <a:ext cx="6095999" cy="3810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7EDB26D-C5B0-41D6-A75F-F89A87BE243A}"/>
              </a:ext>
            </a:extLst>
          </p:cNvPr>
          <p:cNvSpPr>
            <a:spLocks noGrp="1"/>
          </p:cNvSpPr>
          <p:nvPr>
            <p:ph type="body" sz="half" idx="2"/>
          </p:nvPr>
        </p:nvSpPr>
        <p:spPr>
          <a:xfrm>
            <a:off x="762001" y="3048000"/>
            <a:ext cx="3810000" cy="30480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79304B6-48DF-41FA-A089-8C83BBA63673}"/>
              </a:ext>
            </a:extLst>
          </p:cNvPr>
          <p:cNvSpPr>
            <a:spLocks noGrp="1"/>
          </p:cNvSpPr>
          <p:nvPr>
            <p:ph type="dt" sz="half" idx="10"/>
          </p:nvPr>
        </p:nvSpPr>
        <p:spPr/>
        <p:txBody>
          <a:bodyPr/>
          <a:lstStyle/>
          <a:p>
            <a:fld id="{F4D57BDD-E64A-4D27-8978-82FFCA18A12C}" type="datetimeFigureOut">
              <a:rPr lang="en-US" smtClean="0"/>
              <a:t>11/6/2023</a:t>
            </a:fld>
            <a:endParaRPr lang="en-US"/>
          </a:p>
        </p:txBody>
      </p:sp>
      <p:sp>
        <p:nvSpPr>
          <p:cNvPr id="6" name="Footer Placeholder 5">
            <a:extLst>
              <a:ext uri="{FF2B5EF4-FFF2-40B4-BE49-F238E27FC236}">
                <a16:creationId xmlns:a16="http://schemas.microsoft.com/office/drawing/2014/main" id="{14DFB82F-A17A-4BC7-A522-CD934BC35C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CC530C-8824-4BE3-884E-2AFF30B572BC}"/>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4929528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1B49B9-8C94-4604-AEEE-CB5051962D27}"/>
              </a:ext>
            </a:extLst>
          </p:cNvPr>
          <p:cNvSpPr>
            <a:spLocks noGrp="1"/>
          </p:cNvSpPr>
          <p:nvPr>
            <p:ph type="title"/>
          </p:nvPr>
        </p:nvSpPr>
        <p:spPr>
          <a:xfrm>
            <a:off x="762000" y="1524000"/>
            <a:ext cx="9144000" cy="1263649"/>
          </a:xfrm>
          <a:prstGeom prst="rect">
            <a:avLst/>
          </a:prstGeom>
        </p:spPr>
        <p:txBody>
          <a:bodyPr vert="horz" lIns="91440" tIns="45720" rIns="91440" bIns="45720" rtlCol="0" anchor="t"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79C3204E-CAF5-48A1-928F-757507EC48C4}"/>
              </a:ext>
            </a:extLst>
          </p:cNvPr>
          <p:cNvSpPr>
            <a:spLocks noGrp="1"/>
          </p:cNvSpPr>
          <p:nvPr>
            <p:ph type="body" idx="1"/>
          </p:nvPr>
        </p:nvSpPr>
        <p:spPr>
          <a:xfrm>
            <a:off x="762000" y="3047999"/>
            <a:ext cx="10668000" cy="30480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540D12-4B42-4790-8677-C9250F3CDDCF}"/>
              </a:ext>
            </a:extLst>
          </p:cNvPr>
          <p:cNvSpPr>
            <a:spLocks noGrp="1"/>
          </p:cNvSpPr>
          <p:nvPr>
            <p:ph type="dt" sz="half" idx="2"/>
          </p:nvPr>
        </p:nvSpPr>
        <p:spPr>
          <a:xfrm>
            <a:off x="762000" y="401594"/>
            <a:ext cx="3048000" cy="365125"/>
          </a:xfrm>
          <a:prstGeom prst="rect">
            <a:avLst/>
          </a:prstGeom>
        </p:spPr>
        <p:txBody>
          <a:bodyPr vert="horz" lIns="91440" tIns="45720" rIns="91440" bIns="45720" rtlCol="0" anchor="b" anchorCtr="0"/>
          <a:lstStyle>
            <a:lvl1pPr algn="l">
              <a:defRPr sz="1000">
                <a:solidFill>
                  <a:schemeClr val="tx1"/>
                </a:solidFill>
              </a:defRPr>
            </a:lvl1pPr>
          </a:lstStyle>
          <a:p>
            <a:fld id="{F4D57BDD-E64A-4D27-8978-82FFCA18A12C}" type="datetimeFigureOut">
              <a:rPr lang="en-US" smtClean="0"/>
              <a:pPr/>
              <a:t>11/6/2023</a:t>
            </a:fld>
            <a:endParaRPr lang="en-US"/>
          </a:p>
        </p:txBody>
      </p:sp>
      <p:sp>
        <p:nvSpPr>
          <p:cNvPr id="5" name="Footer Placeholder 4">
            <a:extLst>
              <a:ext uri="{FF2B5EF4-FFF2-40B4-BE49-F238E27FC236}">
                <a16:creationId xmlns:a16="http://schemas.microsoft.com/office/drawing/2014/main" id="{022B17CD-6C27-4CD1-B20D-EA4B8E54F4FD}"/>
              </a:ext>
            </a:extLst>
          </p:cNvPr>
          <p:cNvSpPr>
            <a:spLocks noGrp="1"/>
          </p:cNvSpPr>
          <p:nvPr>
            <p:ph type="ftr" sz="quarter" idx="3"/>
          </p:nvPr>
        </p:nvSpPr>
        <p:spPr>
          <a:xfrm>
            <a:off x="6858000" y="6096000"/>
            <a:ext cx="4572000" cy="365125"/>
          </a:xfrm>
          <a:prstGeom prst="rect">
            <a:avLst/>
          </a:prstGeom>
        </p:spPr>
        <p:txBody>
          <a:bodyPr vert="horz" lIns="91440" tIns="45720" rIns="91440" bIns="45720" rtlCol="0" anchor="t" anchorCtr="0"/>
          <a:lstStyle>
            <a:lvl1pPr algn="r">
              <a:defRPr sz="90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C03A934F-C817-4C99-A2CF-C763A3F20627}"/>
              </a:ext>
            </a:extLst>
          </p:cNvPr>
          <p:cNvSpPr>
            <a:spLocks noGrp="1"/>
          </p:cNvSpPr>
          <p:nvPr>
            <p:ph type="sldNum" sz="quarter" idx="4"/>
          </p:nvPr>
        </p:nvSpPr>
        <p:spPr>
          <a:xfrm>
            <a:off x="9144000" y="401594"/>
            <a:ext cx="2286000" cy="762000"/>
          </a:xfrm>
          <a:prstGeom prst="rect">
            <a:avLst/>
          </a:prstGeom>
        </p:spPr>
        <p:txBody>
          <a:bodyPr vert="horz" lIns="91440" tIns="45720" rIns="91440" bIns="45720" rtlCol="0" anchor="t" anchorCtr="0"/>
          <a:lstStyle>
            <a:lvl1pPr algn="r">
              <a:defRPr sz="4000">
                <a:solidFill>
                  <a:schemeClr val="tx1"/>
                </a:solidFill>
                <a:latin typeface="+mj-lt"/>
              </a:defRPr>
            </a:lvl1pPr>
          </a:lstStyle>
          <a:p>
            <a:fld id="{D643A852-0206-46AC-B0EB-645612933129}" type="slidenum">
              <a:rPr lang="en-US" smtClean="0"/>
              <a:pPr/>
              <a:t>‹#›</a:t>
            </a:fld>
            <a:endParaRPr lang="en-US"/>
          </a:p>
        </p:txBody>
      </p:sp>
    </p:spTree>
    <p:extLst>
      <p:ext uri="{BB962C8B-B14F-4D97-AF65-F5344CB8AC3E}">
        <p14:creationId xmlns:p14="http://schemas.microsoft.com/office/powerpoint/2010/main" val="2725559766"/>
      </p:ext>
    </p:extLst>
  </p:cSld>
  <p:clrMap bg1="dk1" tx1="lt1" bg2="dk2" tx2="lt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40" r:id="rId5"/>
    <p:sldLayoutId id="2147483741" r:id="rId6"/>
    <p:sldLayoutId id="2147483746" r:id="rId7"/>
    <p:sldLayoutId id="2147483742" r:id="rId8"/>
    <p:sldLayoutId id="2147483743" r:id="rId9"/>
    <p:sldLayoutId id="2147483744" r:id="rId10"/>
    <p:sldLayoutId id="214748374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04B8ED7-2167-F06E-9785-94205F1E01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F860AB3-5ABC-3269-F30E-D5546D29A9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9C41440-DB0F-B23C-07EE-B002283DCD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9C0BE6-5E42-47D4-B127-EC2C0028C7B5}" type="datetimeFigureOut">
              <a:rPr lang="en-GB" smtClean="0"/>
              <a:t>06/11/2023</a:t>
            </a:fld>
            <a:endParaRPr lang="en-GB"/>
          </a:p>
        </p:txBody>
      </p:sp>
      <p:sp>
        <p:nvSpPr>
          <p:cNvPr id="5" name="Footer Placeholder 4">
            <a:extLst>
              <a:ext uri="{FF2B5EF4-FFF2-40B4-BE49-F238E27FC236}">
                <a16:creationId xmlns:a16="http://schemas.microsoft.com/office/drawing/2014/main" id="{8B78C684-18DF-31CA-18D5-6687F6D1911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E921499-37DF-C3D4-40D4-70BFECAF79C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7785B3-7B04-48CE-8972-91F97F38126C}" type="slidenum">
              <a:rPr lang="en-GB" smtClean="0"/>
              <a:t>‹#›</a:t>
            </a:fld>
            <a:endParaRPr lang="en-GB"/>
          </a:p>
        </p:txBody>
      </p:sp>
    </p:spTree>
    <p:extLst>
      <p:ext uri="{BB962C8B-B14F-4D97-AF65-F5344CB8AC3E}">
        <p14:creationId xmlns:p14="http://schemas.microsoft.com/office/powerpoint/2010/main" val="115530606"/>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hyperlink" Target="https://rise.mmu.ac.uk/activity/supporting-school-readiness-6-week-cours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rise.mmu.ac.uk/lessons/week-1-what-is-school-readiness/"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padlet.com/m_needham1/you-and-school-readiness-r0d6c7p6counwcgw"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B37791B-B040-4694-BFDC-8DD132D86E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57AFC17-DDA5-F51D-EF2C-0D7F1A2E7FFF}"/>
              </a:ext>
            </a:extLst>
          </p:cNvPr>
          <p:cNvSpPr>
            <a:spLocks noGrp="1"/>
          </p:cNvSpPr>
          <p:nvPr>
            <p:ph type="ctrTitle"/>
          </p:nvPr>
        </p:nvSpPr>
        <p:spPr>
          <a:xfrm>
            <a:off x="762000" y="1062039"/>
            <a:ext cx="3316282" cy="2817438"/>
          </a:xfrm>
        </p:spPr>
        <p:txBody>
          <a:bodyPr>
            <a:normAutofit fontScale="90000"/>
          </a:bodyPr>
          <a:lstStyle/>
          <a:p>
            <a:pPr algn="l"/>
            <a:r>
              <a:rPr lang="en-GB" sz="5000"/>
              <a:t>Firm Foundations</a:t>
            </a:r>
            <a:br>
              <a:rPr lang="en-GB" sz="5000"/>
            </a:br>
            <a:br>
              <a:rPr lang="en-GB" sz="5000"/>
            </a:br>
            <a:br>
              <a:rPr lang="en-GB" sz="5000"/>
            </a:br>
            <a:r>
              <a:rPr lang="en-GB" sz="5000"/>
              <a:t> School Readiness</a:t>
            </a:r>
          </a:p>
        </p:txBody>
      </p:sp>
      <p:sp>
        <p:nvSpPr>
          <p:cNvPr id="3" name="Subtitle 2">
            <a:extLst>
              <a:ext uri="{FF2B5EF4-FFF2-40B4-BE49-F238E27FC236}">
                <a16:creationId xmlns:a16="http://schemas.microsoft.com/office/drawing/2014/main" id="{9B7CE456-1BF3-E418-4C57-BA24F666936E}"/>
              </a:ext>
            </a:extLst>
          </p:cNvPr>
          <p:cNvSpPr>
            <a:spLocks noGrp="1"/>
          </p:cNvSpPr>
          <p:nvPr>
            <p:ph type="subTitle" idx="1"/>
          </p:nvPr>
        </p:nvSpPr>
        <p:spPr>
          <a:xfrm>
            <a:off x="761999" y="4020671"/>
            <a:ext cx="2952749" cy="1775291"/>
          </a:xfrm>
        </p:spPr>
        <p:txBody>
          <a:bodyPr>
            <a:normAutofit/>
          </a:bodyPr>
          <a:lstStyle/>
          <a:p>
            <a:pPr algn="l"/>
            <a:r>
              <a:rPr lang="en-GB" sz="2000"/>
              <a:t>Dr Martin Needham</a:t>
            </a:r>
          </a:p>
          <a:p>
            <a:pPr algn="l"/>
            <a:r>
              <a:rPr lang="en-GB" sz="2000"/>
              <a:t>M.Needham@mmu.ac.uk</a:t>
            </a:r>
          </a:p>
        </p:txBody>
      </p:sp>
      <p:pic>
        <p:nvPicPr>
          <p:cNvPr id="4" name="Picture 3" descr="A rainbow colored splatter&#10;&#10;Description automatically generated">
            <a:extLst>
              <a:ext uri="{FF2B5EF4-FFF2-40B4-BE49-F238E27FC236}">
                <a16:creationId xmlns:a16="http://schemas.microsoft.com/office/drawing/2014/main" id="{0BE2C986-066D-A883-1034-B7214AB7C2D9}"/>
              </a:ext>
            </a:extLst>
          </p:cNvPr>
          <p:cNvPicPr>
            <a:picLocks noChangeAspect="1"/>
          </p:cNvPicPr>
          <p:nvPr/>
        </p:nvPicPr>
        <p:blipFill rotWithShape="1">
          <a:blip r:embed="rId3"/>
          <a:srcRect l="21596" r="11960" b="1"/>
          <a:stretch/>
        </p:blipFill>
        <p:spPr>
          <a:xfrm>
            <a:off x="4232496" y="10"/>
            <a:ext cx="7959505" cy="6857992"/>
          </a:xfrm>
          <a:custGeom>
            <a:avLst/>
            <a:gdLst/>
            <a:ahLst/>
            <a:cxnLst/>
            <a:rect l="l" t="t" r="r" b="b"/>
            <a:pathLst>
              <a:path w="7959505" h="6858002">
                <a:moveTo>
                  <a:pt x="311551" y="6702976"/>
                </a:moveTo>
                <a:lnTo>
                  <a:pt x="297715" y="6742552"/>
                </a:lnTo>
                <a:cubicBezTo>
                  <a:pt x="283999" y="6764841"/>
                  <a:pt x="278713" y="6788417"/>
                  <a:pt x="278237" y="6812063"/>
                </a:cubicBezTo>
                <a:lnTo>
                  <a:pt x="278237" y="6812064"/>
                </a:lnTo>
                <a:lnTo>
                  <a:pt x="283011" y="6776800"/>
                </a:lnTo>
                <a:cubicBezTo>
                  <a:pt x="286107" y="6765164"/>
                  <a:pt x="290857" y="6753698"/>
                  <a:pt x="297715" y="6742553"/>
                </a:cubicBezTo>
                <a:cubicBezTo>
                  <a:pt x="306003" y="6729219"/>
                  <a:pt x="311147" y="6716169"/>
                  <a:pt x="311551" y="6702977"/>
                </a:cubicBezTo>
                <a:close/>
                <a:moveTo>
                  <a:pt x="328959" y="6564620"/>
                </a:moveTo>
                <a:lnTo>
                  <a:pt x="306480" y="6588625"/>
                </a:lnTo>
                <a:cubicBezTo>
                  <a:pt x="298003" y="6597578"/>
                  <a:pt x="291954" y="6611342"/>
                  <a:pt x="289858" y="6625224"/>
                </a:cubicBezTo>
                <a:lnTo>
                  <a:pt x="289858" y="6625225"/>
                </a:lnTo>
                <a:lnTo>
                  <a:pt x="289870" y="6645552"/>
                </a:lnTo>
                <a:lnTo>
                  <a:pt x="296953" y="6662541"/>
                </a:lnTo>
                <a:lnTo>
                  <a:pt x="296953" y="6662542"/>
                </a:lnTo>
                <a:lnTo>
                  <a:pt x="308405" y="6683027"/>
                </a:lnTo>
                <a:cubicBezTo>
                  <a:pt x="306038" y="6676305"/>
                  <a:pt x="302287" y="6669495"/>
                  <a:pt x="296953" y="6662541"/>
                </a:cubicBezTo>
                <a:lnTo>
                  <a:pt x="289858" y="6625225"/>
                </a:lnTo>
                <a:lnTo>
                  <a:pt x="306480" y="6588626"/>
                </a:lnTo>
                <a:cubicBezTo>
                  <a:pt x="312576" y="6582147"/>
                  <a:pt x="318672" y="6575479"/>
                  <a:pt x="328959" y="6564621"/>
                </a:cubicBezTo>
                <a:close/>
                <a:moveTo>
                  <a:pt x="248638" y="6438981"/>
                </a:moveTo>
                <a:cubicBezTo>
                  <a:pt x="258140" y="6444077"/>
                  <a:pt x="265617" y="6451650"/>
                  <a:pt x="268569" y="6463841"/>
                </a:cubicBezTo>
                <a:lnTo>
                  <a:pt x="268572" y="6463849"/>
                </a:lnTo>
                <a:lnTo>
                  <a:pt x="279556" y="6508052"/>
                </a:lnTo>
                <a:lnTo>
                  <a:pt x="282367" y="6513012"/>
                </a:lnTo>
                <a:lnTo>
                  <a:pt x="284834" y="6521804"/>
                </a:lnTo>
                <a:lnTo>
                  <a:pt x="301172" y="6546195"/>
                </a:lnTo>
                <a:lnTo>
                  <a:pt x="301172" y="6546194"/>
                </a:lnTo>
                <a:lnTo>
                  <a:pt x="282367" y="6513012"/>
                </a:lnTo>
                <a:lnTo>
                  <a:pt x="268572" y="6463849"/>
                </a:lnTo>
                <a:lnTo>
                  <a:pt x="268569" y="6463840"/>
                </a:lnTo>
                <a:close/>
                <a:moveTo>
                  <a:pt x="166047" y="6392243"/>
                </a:moveTo>
                <a:lnTo>
                  <a:pt x="173364" y="6407333"/>
                </a:lnTo>
                <a:lnTo>
                  <a:pt x="173364" y="6407332"/>
                </a:lnTo>
                <a:close/>
                <a:moveTo>
                  <a:pt x="401733" y="4221391"/>
                </a:moveTo>
                <a:lnTo>
                  <a:pt x="396017" y="4253014"/>
                </a:lnTo>
                <a:cubicBezTo>
                  <a:pt x="383824" y="4277401"/>
                  <a:pt x="368204" y="4300070"/>
                  <a:pt x="356201" y="4324645"/>
                </a:cubicBezTo>
                <a:cubicBezTo>
                  <a:pt x="350487" y="4336457"/>
                  <a:pt x="347439" y="4350554"/>
                  <a:pt x="347247" y="4363890"/>
                </a:cubicBezTo>
                <a:lnTo>
                  <a:pt x="347247" y="4363891"/>
                </a:lnTo>
                <a:cubicBezTo>
                  <a:pt x="346295" y="4403326"/>
                  <a:pt x="346295" y="4442762"/>
                  <a:pt x="348009" y="4482005"/>
                </a:cubicBezTo>
                <a:cubicBezTo>
                  <a:pt x="350677" y="4546777"/>
                  <a:pt x="351249" y="4612501"/>
                  <a:pt x="408019" y="4659175"/>
                </a:cubicBezTo>
                <a:cubicBezTo>
                  <a:pt x="412591" y="4662987"/>
                  <a:pt x="415259" y="4671177"/>
                  <a:pt x="416021" y="4677656"/>
                </a:cubicBezTo>
                <a:cubicBezTo>
                  <a:pt x="419640" y="4707565"/>
                  <a:pt x="420022" y="4738236"/>
                  <a:pt x="425928" y="4767765"/>
                </a:cubicBezTo>
                <a:lnTo>
                  <a:pt x="427237" y="4800483"/>
                </a:lnTo>
                <a:lnTo>
                  <a:pt x="412401" y="4828916"/>
                </a:lnTo>
                <a:cubicBezTo>
                  <a:pt x="404114" y="4837703"/>
                  <a:pt x="397113" y="4847214"/>
                  <a:pt x="391971" y="4857317"/>
                </a:cubicBezTo>
                <a:lnTo>
                  <a:pt x="390221" y="4863342"/>
                </a:lnTo>
                <a:lnTo>
                  <a:pt x="387469" y="4867614"/>
                </a:lnTo>
                <a:lnTo>
                  <a:pt x="382691" y="4889275"/>
                </a:lnTo>
                <a:lnTo>
                  <a:pt x="382691" y="4889276"/>
                </a:lnTo>
                <a:cubicBezTo>
                  <a:pt x="382122" y="4896714"/>
                  <a:pt x="382634" y="4904358"/>
                  <a:pt x="384396" y="4912169"/>
                </a:cubicBezTo>
                <a:lnTo>
                  <a:pt x="385799" y="4933805"/>
                </a:lnTo>
                <a:lnTo>
                  <a:pt x="378247" y="4957453"/>
                </a:lnTo>
                <a:lnTo>
                  <a:pt x="360964" y="4987037"/>
                </a:lnTo>
                <a:cubicBezTo>
                  <a:pt x="349725" y="5003801"/>
                  <a:pt x="335627" y="5022852"/>
                  <a:pt x="334485" y="5041521"/>
                </a:cubicBezTo>
                <a:cubicBezTo>
                  <a:pt x="333556" y="5057381"/>
                  <a:pt x="327457" y="5072411"/>
                  <a:pt x="321371" y="5087423"/>
                </a:cubicBezTo>
                <a:lnTo>
                  <a:pt x="321364" y="5087450"/>
                </a:lnTo>
                <a:lnTo>
                  <a:pt x="315482" y="5102461"/>
                </a:lnTo>
                <a:lnTo>
                  <a:pt x="308338" y="5133220"/>
                </a:lnTo>
                <a:lnTo>
                  <a:pt x="308337" y="5133224"/>
                </a:lnTo>
                <a:lnTo>
                  <a:pt x="308337" y="5133225"/>
                </a:lnTo>
                <a:lnTo>
                  <a:pt x="315052" y="5166114"/>
                </a:lnTo>
                <a:lnTo>
                  <a:pt x="314362" y="5172090"/>
                </a:lnTo>
                <a:cubicBezTo>
                  <a:pt x="313481" y="5174400"/>
                  <a:pt x="312290" y="5176876"/>
                  <a:pt x="311814" y="5179067"/>
                </a:cubicBezTo>
                <a:lnTo>
                  <a:pt x="311814" y="5179068"/>
                </a:lnTo>
                <a:cubicBezTo>
                  <a:pt x="304574" y="5214122"/>
                  <a:pt x="311624" y="5247079"/>
                  <a:pt x="335437" y="5272797"/>
                </a:cubicBezTo>
                <a:lnTo>
                  <a:pt x="335441" y="5272804"/>
                </a:lnTo>
                <a:lnTo>
                  <a:pt x="356854" y="5308181"/>
                </a:lnTo>
                <a:lnTo>
                  <a:pt x="359935" y="5317389"/>
                </a:lnTo>
                <a:lnTo>
                  <a:pt x="364317" y="5355014"/>
                </a:lnTo>
                <a:lnTo>
                  <a:pt x="359440" y="5385384"/>
                </a:lnTo>
                <a:cubicBezTo>
                  <a:pt x="356201" y="5398721"/>
                  <a:pt x="353915" y="5412057"/>
                  <a:pt x="351249" y="5425582"/>
                </a:cubicBezTo>
                <a:cubicBezTo>
                  <a:pt x="347439" y="5443870"/>
                  <a:pt x="343437" y="5462351"/>
                  <a:pt x="339627" y="5480637"/>
                </a:cubicBezTo>
                <a:cubicBezTo>
                  <a:pt x="337722" y="5489497"/>
                  <a:pt x="335151" y="5498832"/>
                  <a:pt x="335103" y="5507667"/>
                </a:cubicBezTo>
                <a:lnTo>
                  <a:pt x="335103" y="5507668"/>
                </a:lnTo>
                <a:lnTo>
                  <a:pt x="337324" y="5520422"/>
                </a:lnTo>
                <a:lnTo>
                  <a:pt x="345722" y="5531692"/>
                </a:lnTo>
                <a:lnTo>
                  <a:pt x="345723" y="5531694"/>
                </a:lnTo>
                <a:lnTo>
                  <a:pt x="355869" y="5547578"/>
                </a:lnTo>
                <a:lnTo>
                  <a:pt x="346295" y="5562746"/>
                </a:lnTo>
                <a:cubicBezTo>
                  <a:pt x="303622" y="5600467"/>
                  <a:pt x="276951" y="5646189"/>
                  <a:pt x="275047" y="5704483"/>
                </a:cubicBezTo>
                <a:cubicBezTo>
                  <a:pt x="274665" y="5716485"/>
                  <a:pt x="271999" y="5728678"/>
                  <a:pt x="269141" y="5740488"/>
                </a:cubicBezTo>
                <a:cubicBezTo>
                  <a:pt x="267426" y="5747728"/>
                  <a:pt x="265520" y="5756493"/>
                  <a:pt x="260376" y="5760873"/>
                </a:cubicBezTo>
                <a:cubicBezTo>
                  <a:pt x="221133" y="5794974"/>
                  <a:pt x="193890" y="5837457"/>
                  <a:pt x="171981" y="5883751"/>
                </a:cubicBezTo>
                <a:lnTo>
                  <a:pt x="171979" y="5883756"/>
                </a:lnTo>
                <a:lnTo>
                  <a:pt x="160957" y="5909351"/>
                </a:lnTo>
                <a:lnTo>
                  <a:pt x="154076" y="5935946"/>
                </a:lnTo>
                <a:lnTo>
                  <a:pt x="154075" y="5935949"/>
                </a:lnTo>
                <a:lnTo>
                  <a:pt x="154075" y="5935950"/>
                </a:lnTo>
                <a:cubicBezTo>
                  <a:pt x="151789" y="5954618"/>
                  <a:pt x="155599" y="5974241"/>
                  <a:pt x="157695" y="5993292"/>
                </a:cubicBezTo>
                <a:cubicBezTo>
                  <a:pt x="158837" y="6004532"/>
                  <a:pt x="158647" y="6017486"/>
                  <a:pt x="164171" y="6026441"/>
                </a:cubicBezTo>
                <a:cubicBezTo>
                  <a:pt x="181508" y="6054826"/>
                  <a:pt x="200176" y="6082259"/>
                  <a:pt x="220371" y="6108739"/>
                </a:cubicBezTo>
                <a:lnTo>
                  <a:pt x="234064" y="6133315"/>
                </a:lnTo>
                <a:lnTo>
                  <a:pt x="230364" y="6143190"/>
                </a:lnTo>
                <a:cubicBezTo>
                  <a:pt x="227813" y="6146732"/>
                  <a:pt x="223895" y="6150697"/>
                  <a:pt x="218465" y="6155602"/>
                </a:cubicBezTo>
                <a:cubicBezTo>
                  <a:pt x="196176" y="6175797"/>
                  <a:pt x="184556" y="6200944"/>
                  <a:pt x="179794" y="6228756"/>
                </a:cubicBezTo>
                <a:cubicBezTo>
                  <a:pt x="172363" y="6272764"/>
                  <a:pt x="166077" y="6317151"/>
                  <a:pt x="162457" y="6361539"/>
                </a:cubicBezTo>
                <a:lnTo>
                  <a:pt x="162457" y="6361540"/>
                </a:lnTo>
                <a:lnTo>
                  <a:pt x="179794" y="6228757"/>
                </a:lnTo>
                <a:cubicBezTo>
                  <a:pt x="184556" y="6200945"/>
                  <a:pt x="196176" y="6175798"/>
                  <a:pt x="218465" y="6155603"/>
                </a:cubicBezTo>
                <a:cubicBezTo>
                  <a:pt x="229325" y="6145793"/>
                  <a:pt x="234135" y="6139745"/>
                  <a:pt x="234064" y="6133315"/>
                </a:cubicBezTo>
                <a:lnTo>
                  <a:pt x="234064" y="6133314"/>
                </a:lnTo>
                <a:cubicBezTo>
                  <a:pt x="233993" y="6126884"/>
                  <a:pt x="229039" y="6120074"/>
                  <a:pt x="220371" y="6108738"/>
                </a:cubicBezTo>
                <a:cubicBezTo>
                  <a:pt x="200176" y="6082258"/>
                  <a:pt x="181508" y="6054825"/>
                  <a:pt x="164171" y="6026440"/>
                </a:cubicBezTo>
                <a:cubicBezTo>
                  <a:pt x="158647" y="6017485"/>
                  <a:pt x="158837" y="6004531"/>
                  <a:pt x="157695" y="5993291"/>
                </a:cubicBezTo>
                <a:cubicBezTo>
                  <a:pt x="156647" y="5983766"/>
                  <a:pt x="155171" y="5974097"/>
                  <a:pt x="154242" y="5964477"/>
                </a:cubicBezTo>
                <a:lnTo>
                  <a:pt x="154075" y="5935950"/>
                </a:lnTo>
                <a:lnTo>
                  <a:pt x="154076" y="5935946"/>
                </a:lnTo>
                <a:lnTo>
                  <a:pt x="171979" y="5883756"/>
                </a:lnTo>
                <a:lnTo>
                  <a:pt x="171981" y="5883752"/>
                </a:lnTo>
                <a:cubicBezTo>
                  <a:pt x="193890" y="5837458"/>
                  <a:pt x="221133" y="5794975"/>
                  <a:pt x="260376" y="5760874"/>
                </a:cubicBezTo>
                <a:cubicBezTo>
                  <a:pt x="265520" y="5756494"/>
                  <a:pt x="267426" y="5747729"/>
                  <a:pt x="269141" y="5740489"/>
                </a:cubicBezTo>
                <a:cubicBezTo>
                  <a:pt x="271999" y="5728679"/>
                  <a:pt x="274665" y="5716486"/>
                  <a:pt x="275047" y="5704484"/>
                </a:cubicBezTo>
                <a:cubicBezTo>
                  <a:pt x="276951" y="5646190"/>
                  <a:pt x="303622" y="5600468"/>
                  <a:pt x="346295" y="5562747"/>
                </a:cubicBezTo>
                <a:cubicBezTo>
                  <a:pt x="352392" y="5557318"/>
                  <a:pt x="355774" y="5552508"/>
                  <a:pt x="355869" y="5547579"/>
                </a:cubicBezTo>
                <a:lnTo>
                  <a:pt x="355869" y="5547578"/>
                </a:lnTo>
                <a:cubicBezTo>
                  <a:pt x="355964" y="5542649"/>
                  <a:pt x="352773" y="5537600"/>
                  <a:pt x="345723" y="5531693"/>
                </a:cubicBezTo>
                <a:lnTo>
                  <a:pt x="345722" y="5531692"/>
                </a:lnTo>
                <a:lnTo>
                  <a:pt x="335103" y="5507668"/>
                </a:lnTo>
                <a:lnTo>
                  <a:pt x="339627" y="5480638"/>
                </a:lnTo>
                <a:cubicBezTo>
                  <a:pt x="343437" y="5462352"/>
                  <a:pt x="347439" y="5443871"/>
                  <a:pt x="351249" y="5425583"/>
                </a:cubicBezTo>
                <a:cubicBezTo>
                  <a:pt x="353915" y="5412058"/>
                  <a:pt x="356201" y="5398722"/>
                  <a:pt x="359440" y="5385385"/>
                </a:cubicBezTo>
                <a:cubicBezTo>
                  <a:pt x="361965" y="5375003"/>
                  <a:pt x="363668" y="5364883"/>
                  <a:pt x="364317" y="5355015"/>
                </a:cubicBezTo>
                <a:lnTo>
                  <a:pt x="364317" y="5355014"/>
                </a:lnTo>
                <a:lnTo>
                  <a:pt x="362870" y="5326163"/>
                </a:lnTo>
                <a:lnTo>
                  <a:pt x="359935" y="5317389"/>
                </a:lnTo>
                <a:lnTo>
                  <a:pt x="359341" y="5312288"/>
                </a:lnTo>
                <a:lnTo>
                  <a:pt x="356854" y="5308181"/>
                </a:lnTo>
                <a:lnTo>
                  <a:pt x="353708" y="5298775"/>
                </a:lnTo>
                <a:lnTo>
                  <a:pt x="335441" y="5272804"/>
                </a:lnTo>
                <a:lnTo>
                  <a:pt x="335437" y="5272796"/>
                </a:lnTo>
                <a:cubicBezTo>
                  <a:pt x="323531" y="5259937"/>
                  <a:pt x="315815" y="5245269"/>
                  <a:pt x="311981" y="5229433"/>
                </a:cubicBezTo>
                <a:lnTo>
                  <a:pt x="311814" y="5179068"/>
                </a:lnTo>
                <a:lnTo>
                  <a:pt x="314362" y="5172091"/>
                </a:lnTo>
                <a:cubicBezTo>
                  <a:pt x="315243" y="5169781"/>
                  <a:pt x="315814" y="5167638"/>
                  <a:pt x="315052" y="5166114"/>
                </a:cubicBezTo>
                <a:lnTo>
                  <a:pt x="315052" y="5166113"/>
                </a:lnTo>
                <a:lnTo>
                  <a:pt x="308337" y="5133225"/>
                </a:lnTo>
                <a:lnTo>
                  <a:pt x="308338" y="5133220"/>
                </a:lnTo>
                <a:lnTo>
                  <a:pt x="321364" y="5087450"/>
                </a:lnTo>
                <a:lnTo>
                  <a:pt x="327270" y="5072376"/>
                </a:lnTo>
                <a:cubicBezTo>
                  <a:pt x="330949" y="5062300"/>
                  <a:pt x="333866" y="5052096"/>
                  <a:pt x="334485" y="5041522"/>
                </a:cubicBezTo>
                <a:cubicBezTo>
                  <a:pt x="335627" y="5022853"/>
                  <a:pt x="349725" y="5003802"/>
                  <a:pt x="360964" y="4987038"/>
                </a:cubicBezTo>
                <a:cubicBezTo>
                  <a:pt x="366751" y="4978393"/>
                  <a:pt x="372457" y="4970097"/>
                  <a:pt x="376968" y="4961456"/>
                </a:cubicBezTo>
                <a:lnTo>
                  <a:pt x="378247" y="4957453"/>
                </a:lnTo>
                <a:lnTo>
                  <a:pt x="381039" y="4952673"/>
                </a:lnTo>
                <a:lnTo>
                  <a:pt x="385799" y="4933805"/>
                </a:lnTo>
                <a:cubicBezTo>
                  <a:pt x="386468" y="4927122"/>
                  <a:pt x="386111" y="4919979"/>
                  <a:pt x="384396" y="4912168"/>
                </a:cubicBezTo>
                <a:lnTo>
                  <a:pt x="382691" y="4889275"/>
                </a:lnTo>
                <a:lnTo>
                  <a:pt x="390221" y="4863342"/>
                </a:lnTo>
                <a:lnTo>
                  <a:pt x="412401" y="4828917"/>
                </a:lnTo>
                <a:cubicBezTo>
                  <a:pt x="420784" y="4819964"/>
                  <a:pt x="425356" y="4810581"/>
                  <a:pt x="427237" y="4800484"/>
                </a:cubicBezTo>
                <a:lnTo>
                  <a:pt x="427237" y="4800483"/>
                </a:lnTo>
                <a:cubicBezTo>
                  <a:pt x="429119" y="4790386"/>
                  <a:pt x="428309" y="4779575"/>
                  <a:pt x="425928" y="4767764"/>
                </a:cubicBezTo>
                <a:cubicBezTo>
                  <a:pt x="420022" y="4738235"/>
                  <a:pt x="419640" y="4707564"/>
                  <a:pt x="416021" y="4677655"/>
                </a:cubicBezTo>
                <a:cubicBezTo>
                  <a:pt x="415259" y="4671176"/>
                  <a:pt x="412591" y="4662986"/>
                  <a:pt x="408019" y="4659174"/>
                </a:cubicBezTo>
                <a:cubicBezTo>
                  <a:pt x="351249" y="4612500"/>
                  <a:pt x="350677" y="4546776"/>
                  <a:pt x="348009" y="4482004"/>
                </a:cubicBezTo>
                <a:lnTo>
                  <a:pt x="347247" y="4363891"/>
                </a:lnTo>
                <a:lnTo>
                  <a:pt x="356201" y="4324646"/>
                </a:lnTo>
                <a:cubicBezTo>
                  <a:pt x="368204" y="4300071"/>
                  <a:pt x="383824" y="4277402"/>
                  <a:pt x="396017" y="4253015"/>
                </a:cubicBezTo>
                <a:cubicBezTo>
                  <a:pt x="400781" y="4243873"/>
                  <a:pt x="400971" y="4232061"/>
                  <a:pt x="401733" y="4221392"/>
                </a:cubicBezTo>
                <a:close/>
                <a:moveTo>
                  <a:pt x="405543" y="4165383"/>
                </a:moveTo>
                <a:cubicBezTo>
                  <a:pt x="402114" y="4173480"/>
                  <a:pt x="401543" y="4182767"/>
                  <a:pt x="401638" y="4192387"/>
                </a:cubicBezTo>
                <a:lnTo>
                  <a:pt x="401638" y="4192388"/>
                </a:lnTo>
                <a:lnTo>
                  <a:pt x="405543" y="4165384"/>
                </a:lnTo>
                <a:close/>
                <a:moveTo>
                  <a:pt x="332842" y="2836172"/>
                </a:moveTo>
                <a:lnTo>
                  <a:pt x="332842" y="2836173"/>
                </a:lnTo>
                <a:cubicBezTo>
                  <a:pt x="336914" y="2839983"/>
                  <a:pt x="340200" y="2844317"/>
                  <a:pt x="341533" y="2848794"/>
                </a:cubicBezTo>
                <a:lnTo>
                  <a:pt x="358165" y="2903546"/>
                </a:lnTo>
                <a:lnTo>
                  <a:pt x="366071" y="2947859"/>
                </a:lnTo>
                <a:lnTo>
                  <a:pt x="366072" y="2947863"/>
                </a:lnTo>
                <a:lnTo>
                  <a:pt x="362488" y="2982148"/>
                </a:lnTo>
                <a:cubicBezTo>
                  <a:pt x="354392" y="3014153"/>
                  <a:pt x="350582" y="3045777"/>
                  <a:pt x="350796" y="3077401"/>
                </a:cubicBezTo>
                <a:lnTo>
                  <a:pt x="350796" y="3077402"/>
                </a:lnTo>
                <a:cubicBezTo>
                  <a:pt x="351010" y="3109026"/>
                  <a:pt x="355249" y="3140650"/>
                  <a:pt x="363250" y="3172655"/>
                </a:cubicBezTo>
                <a:cubicBezTo>
                  <a:pt x="389159" y="3276481"/>
                  <a:pt x="416591" y="3380306"/>
                  <a:pt x="410877" y="3489468"/>
                </a:cubicBezTo>
                <a:cubicBezTo>
                  <a:pt x="409925" y="3507564"/>
                  <a:pt x="421546" y="3529091"/>
                  <a:pt x="432976" y="3544714"/>
                </a:cubicBezTo>
                <a:cubicBezTo>
                  <a:pt x="438406" y="3552191"/>
                  <a:pt x="442585" y="3557716"/>
                  <a:pt x="445520" y="3562321"/>
                </a:cubicBezTo>
                <a:lnTo>
                  <a:pt x="450598" y="3574408"/>
                </a:lnTo>
                <a:lnTo>
                  <a:pt x="448246" y="3587174"/>
                </a:lnTo>
                <a:cubicBezTo>
                  <a:pt x="446228" y="3592232"/>
                  <a:pt x="442978" y="3598435"/>
                  <a:pt x="438500" y="3606817"/>
                </a:cubicBezTo>
                <a:cubicBezTo>
                  <a:pt x="434118" y="3614819"/>
                  <a:pt x="431452" y="3624725"/>
                  <a:pt x="424974" y="3630632"/>
                </a:cubicBezTo>
                <a:cubicBezTo>
                  <a:pt x="408496" y="3645682"/>
                  <a:pt x="402257" y="3662494"/>
                  <a:pt x="400733" y="3680163"/>
                </a:cubicBezTo>
                <a:lnTo>
                  <a:pt x="400733" y="3680164"/>
                </a:lnTo>
                <a:lnTo>
                  <a:pt x="404781" y="3734838"/>
                </a:lnTo>
                <a:lnTo>
                  <a:pt x="404399" y="3754652"/>
                </a:lnTo>
                <a:cubicBezTo>
                  <a:pt x="398399" y="3767130"/>
                  <a:pt x="396447" y="3778655"/>
                  <a:pt x="398042" y="3789776"/>
                </a:cubicBezTo>
                <a:lnTo>
                  <a:pt x="398042" y="3789777"/>
                </a:lnTo>
                <a:cubicBezTo>
                  <a:pt x="399638" y="3800897"/>
                  <a:pt x="404781" y="3811614"/>
                  <a:pt x="412973" y="3822473"/>
                </a:cubicBezTo>
                <a:lnTo>
                  <a:pt x="427308" y="3852620"/>
                </a:lnTo>
                <a:lnTo>
                  <a:pt x="426528" y="3868764"/>
                </a:lnTo>
                <a:cubicBezTo>
                  <a:pt x="425070" y="3874229"/>
                  <a:pt x="422307" y="3879766"/>
                  <a:pt x="417925" y="3885338"/>
                </a:cubicBezTo>
                <a:cubicBezTo>
                  <a:pt x="398494" y="3910104"/>
                  <a:pt x="388302" y="3935727"/>
                  <a:pt x="386040" y="3962159"/>
                </a:cubicBezTo>
                <a:lnTo>
                  <a:pt x="386040" y="3962160"/>
                </a:lnTo>
                <a:cubicBezTo>
                  <a:pt x="383778" y="3988593"/>
                  <a:pt x="389446" y="4015835"/>
                  <a:pt x="401733" y="4043840"/>
                </a:cubicBezTo>
                <a:lnTo>
                  <a:pt x="416855" y="4103826"/>
                </a:lnTo>
                <a:lnTo>
                  <a:pt x="405543" y="4165382"/>
                </a:lnTo>
                <a:lnTo>
                  <a:pt x="414887" y="4134256"/>
                </a:lnTo>
                <a:lnTo>
                  <a:pt x="416855" y="4103826"/>
                </a:lnTo>
                <a:lnTo>
                  <a:pt x="416855" y="4103825"/>
                </a:lnTo>
                <a:cubicBezTo>
                  <a:pt x="415879" y="4083702"/>
                  <a:pt x="410497" y="4063842"/>
                  <a:pt x="401733" y="4043839"/>
                </a:cubicBezTo>
                <a:cubicBezTo>
                  <a:pt x="395590" y="4029837"/>
                  <a:pt x="391101" y="4016025"/>
                  <a:pt x="388431" y="4002410"/>
                </a:cubicBezTo>
                <a:lnTo>
                  <a:pt x="386040" y="3962160"/>
                </a:lnTo>
                <a:lnTo>
                  <a:pt x="395544" y="3923125"/>
                </a:lnTo>
                <a:cubicBezTo>
                  <a:pt x="400804" y="3910319"/>
                  <a:pt x="408210" y="3897722"/>
                  <a:pt x="417925" y="3885339"/>
                </a:cubicBezTo>
                <a:cubicBezTo>
                  <a:pt x="426689" y="3874195"/>
                  <a:pt x="428975" y="3863193"/>
                  <a:pt x="427308" y="3852620"/>
                </a:cubicBezTo>
                <a:lnTo>
                  <a:pt x="427308" y="3852619"/>
                </a:lnTo>
                <a:cubicBezTo>
                  <a:pt x="425642" y="3842046"/>
                  <a:pt x="420022" y="3831902"/>
                  <a:pt x="412973" y="3822472"/>
                </a:cubicBezTo>
                <a:lnTo>
                  <a:pt x="398042" y="3789776"/>
                </a:lnTo>
                <a:lnTo>
                  <a:pt x="404399" y="3754653"/>
                </a:lnTo>
                <a:cubicBezTo>
                  <a:pt x="407067" y="3749126"/>
                  <a:pt x="405733" y="3741316"/>
                  <a:pt x="404781" y="3734838"/>
                </a:cubicBezTo>
                <a:lnTo>
                  <a:pt x="404781" y="3734837"/>
                </a:lnTo>
                <a:lnTo>
                  <a:pt x="400733" y="3680164"/>
                </a:lnTo>
                <a:lnTo>
                  <a:pt x="407246" y="3654416"/>
                </a:lnTo>
                <a:cubicBezTo>
                  <a:pt x="411056" y="3646123"/>
                  <a:pt x="416735" y="3638158"/>
                  <a:pt x="424974" y="3630633"/>
                </a:cubicBezTo>
                <a:cubicBezTo>
                  <a:pt x="431452" y="3624726"/>
                  <a:pt x="434118" y="3614820"/>
                  <a:pt x="438500" y="3606818"/>
                </a:cubicBezTo>
                <a:cubicBezTo>
                  <a:pt x="447455" y="3590054"/>
                  <a:pt x="451503" y="3582005"/>
                  <a:pt x="450598" y="3574409"/>
                </a:cubicBezTo>
                <a:lnTo>
                  <a:pt x="450598" y="3574408"/>
                </a:lnTo>
                <a:cubicBezTo>
                  <a:pt x="449693" y="3566811"/>
                  <a:pt x="443835" y="3559668"/>
                  <a:pt x="432976" y="3544713"/>
                </a:cubicBezTo>
                <a:cubicBezTo>
                  <a:pt x="421546" y="3529090"/>
                  <a:pt x="409925" y="3507563"/>
                  <a:pt x="410877" y="3489467"/>
                </a:cubicBezTo>
                <a:cubicBezTo>
                  <a:pt x="416591" y="3380305"/>
                  <a:pt x="389159" y="3276480"/>
                  <a:pt x="363250" y="3172654"/>
                </a:cubicBezTo>
                <a:lnTo>
                  <a:pt x="350796" y="3077402"/>
                </a:lnTo>
                <a:lnTo>
                  <a:pt x="362488" y="2982149"/>
                </a:lnTo>
                <a:cubicBezTo>
                  <a:pt x="365441" y="2970576"/>
                  <a:pt x="366442" y="2959157"/>
                  <a:pt x="366072" y="2947863"/>
                </a:cubicBezTo>
                <a:lnTo>
                  <a:pt x="366072" y="2947862"/>
                </a:lnTo>
                <a:lnTo>
                  <a:pt x="366071" y="2947859"/>
                </a:lnTo>
                <a:lnTo>
                  <a:pt x="361441" y="2914328"/>
                </a:lnTo>
                <a:lnTo>
                  <a:pt x="358165" y="2903546"/>
                </a:lnTo>
                <a:lnTo>
                  <a:pt x="357138" y="2897785"/>
                </a:lnTo>
                <a:cubicBezTo>
                  <a:pt x="352391" y="2881307"/>
                  <a:pt x="346533" y="2865010"/>
                  <a:pt x="341533" y="2848793"/>
                </a:cubicBezTo>
                <a:close/>
                <a:moveTo>
                  <a:pt x="296001" y="2745352"/>
                </a:moveTo>
                <a:lnTo>
                  <a:pt x="289670" y="2770758"/>
                </a:lnTo>
                <a:lnTo>
                  <a:pt x="290080" y="2778006"/>
                </a:lnTo>
                <a:lnTo>
                  <a:pt x="289301" y="2782305"/>
                </a:lnTo>
                <a:lnTo>
                  <a:pt x="290501" y="2785440"/>
                </a:lnTo>
                <a:lnTo>
                  <a:pt x="290929" y="2793023"/>
                </a:lnTo>
                <a:lnTo>
                  <a:pt x="300579" y="2811780"/>
                </a:lnTo>
                <a:lnTo>
                  <a:pt x="300582" y="2811787"/>
                </a:lnTo>
                <a:lnTo>
                  <a:pt x="300583" y="2811787"/>
                </a:lnTo>
                <a:lnTo>
                  <a:pt x="300579" y="2811780"/>
                </a:lnTo>
                <a:lnTo>
                  <a:pt x="290501" y="2785440"/>
                </a:lnTo>
                <a:lnTo>
                  <a:pt x="290080" y="2778006"/>
                </a:lnTo>
                <a:close/>
                <a:moveTo>
                  <a:pt x="413278" y="2445328"/>
                </a:moveTo>
                <a:lnTo>
                  <a:pt x="409472" y="2463017"/>
                </a:lnTo>
                <a:lnTo>
                  <a:pt x="409472" y="2463018"/>
                </a:lnTo>
                <a:lnTo>
                  <a:pt x="411535" y="2490551"/>
                </a:lnTo>
                <a:lnTo>
                  <a:pt x="418114" y="2518262"/>
                </a:lnTo>
                <a:lnTo>
                  <a:pt x="418115" y="2518265"/>
                </a:lnTo>
                <a:lnTo>
                  <a:pt x="421759" y="2545007"/>
                </a:lnTo>
                <a:lnTo>
                  <a:pt x="417545" y="2571034"/>
                </a:lnTo>
                <a:cubicBezTo>
                  <a:pt x="405543" y="2612945"/>
                  <a:pt x="372966" y="2640950"/>
                  <a:pt x="344391" y="2668001"/>
                </a:cubicBezTo>
                <a:cubicBezTo>
                  <a:pt x="320006" y="2691054"/>
                  <a:pt x="306290" y="2716963"/>
                  <a:pt x="296001" y="2745348"/>
                </a:cubicBezTo>
                <a:lnTo>
                  <a:pt x="296001" y="2745349"/>
                </a:lnTo>
                <a:cubicBezTo>
                  <a:pt x="306290" y="2716964"/>
                  <a:pt x="320006" y="2691055"/>
                  <a:pt x="344391" y="2668002"/>
                </a:cubicBezTo>
                <a:cubicBezTo>
                  <a:pt x="372966" y="2640951"/>
                  <a:pt x="405543" y="2612946"/>
                  <a:pt x="417545" y="2571035"/>
                </a:cubicBezTo>
                <a:cubicBezTo>
                  <a:pt x="420117" y="2561986"/>
                  <a:pt x="421593" y="2553556"/>
                  <a:pt x="421760" y="2545007"/>
                </a:cubicBezTo>
                <a:lnTo>
                  <a:pt x="421759" y="2545007"/>
                </a:lnTo>
                <a:lnTo>
                  <a:pt x="421760" y="2545006"/>
                </a:lnTo>
                <a:cubicBezTo>
                  <a:pt x="421926" y="2536457"/>
                  <a:pt x="420783" y="2527790"/>
                  <a:pt x="418115" y="2518264"/>
                </a:cubicBezTo>
                <a:lnTo>
                  <a:pt x="418114" y="2518262"/>
                </a:lnTo>
                <a:lnTo>
                  <a:pt x="409472" y="2463018"/>
                </a:lnTo>
                <a:close/>
                <a:moveTo>
                  <a:pt x="817328" y="1508458"/>
                </a:moveTo>
                <a:lnTo>
                  <a:pt x="845421" y="1596213"/>
                </a:lnTo>
                <a:cubicBezTo>
                  <a:pt x="847898" y="1604978"/>
                  <a:pt x="846373" y="1615836"/>
                  <a:pt x="843517" y="1624980"/>
                </a:cubicBezTo>
                <a:cubicBezTo>
                  <a:pt x="833801" y="1656223"/>
                  <a:pt x="809415" y="1676036"/>
                  <a:pt x="786935" y="1697753"/>
                </a:cubicBezTo>
                <a:cubicBezTo>
                  <a:pt x="777029" y="1707279"/>
                  <a:pt x="769981" y="1720423"/>
                  <a:pt x="764267" y="1733188"/>
                </a:cubicBezTo>
                <a:cubicBezTo>
                  <a:pt x="749595" y="1766335"/>
                  <a:pt x="736452" y="1800246"/>
                  <a:pt x="722546" y="1833775"/>
                </a:cubicBezTo>
                <a:cubicBezTo>
                  <a:pt x="721212" y="1837013"/>
                  <a:pt x="717783" y="1839679"/>
                  <a:pt x="714925" y="1842158"/>
                </a:cubicBezTo>
                <a:cubicBezTo>
                  <a:pt x="684824" y="1866922"/>
                  <a:pt x="654535" y="1891497"/>
                  <a:pt x="624434" y="1916454"/>
                </a:cubicBezTo>
                <a:cubicBezTo>
                  <a:pt x="618720" y="1921216"/>
                  <a:pt x="614528" y="1928076"/>
                  <a:pt x="609004" y="1933219"/>
                </a:cubicBezTo>
                <a:cubicBezTo>
                  <a:pt x="601384" y="1940459"/>
                  <a:pt x="594143" y="1949603"/>
                  <a:pt x="584999" y="1953413"/>
                </a:cubicBezTo>
                <a:cubicBezTo>
                  <a:pt x="556234" y="1965224"/>
                  <a:pt x="543850" y="1987894"/>
                  <a:pt x="538516" y="2016469"/>
                </a:cubicBezTo>
                <a:cubicBezTo>
                  <a:pt x="533563" y="2042570"/>
                  <a:pt x="529371" y="2068669"/>
                  <a:pt x="523657" y="2094578"/>
                </a:cubicBezTo>
                <a:cubicBezTo>
                  <a:pt x="516799" y="2126201"/>
                  <a:pt x="509369" y="2157636"/>
                  <a:pt x="500986" y="2188879"/>
                </a:cubicBezTo>
                <a:cubicBezTo>
                  <a:pt x="497366" y="2202404"/>
                  <a:pt x="493176" y="2216692"/>
                  <a:pt x="485746" y="2228314"/>
                </a:cubicBezTo>
                <a:cubicBezTo>
                  <a:pt x="465171" y="2260890"/>
                  <a:pt x="451265" y="2295753"/>
                  <a:pt x="456789" y="2334044"/>
                </a:cubicBezTo>
                <a:cubicBezTo>
                  <a:pt x="461171" y="2364715"/>
                  <a:pt x="449931" y="2390434"/>
                  <a:pt x="432404" y="2409485"/>
                </a:cubicBezTo>
                <a:cubicBezTo>
                  <a:pt x="424450" y="2418154"/>
                  <a:pt x="418938" y="2426977"/>
                  <a:pt x="415303" y="2435913"/>
                </a:cubicBezTo>
                <a:lnTo>
                  <a:pt x="432404" y="2409486"/>
                </a:lnTo>
                <a:cubicBezTo>
                  <a:pt x="449931" y="2390435"/>
                  <a:pt x="461171" y="2364716"/>
                  <a:pt x="456789" y="2334045"/>
                </a:cubicBezTo>
                <a:cubicBezTo>
                  <a:pt x="451265" y="2295754"/>
                  <a:pt x="465171" y="2260891"/>
                  <a:pt x="485746" y="2228315"/>
                </a:cubicBezTo>
                <a:cubicBezTo>
                  <a:pt x="493176" y="2216693"/>
                  <a:pt x="497366" y="2202405"/>
                  <a:pt x="500986" y="2188880"/>
                </a:cubicBezTo>
                <a:cubicBezTo>
                  <a:pt x="509369" y="2157637"/>
                  <a:pt x="516799" y="2126202"/>
                  <a:pt x="523657" y="2094579"/>
                </a:cubicBezTo>
                <a:cubicBezTo>
                  <a:pt x="529371" y="2068670"/>
                  <a:pt x="533563" y="2042571"/>
                  <a:pt x="538516" y="2016470"/>
                </a:cubicBezTo>
                <a:cubicBezTo>
                  <a:pt x="543850" y="1987895"/>
                  <a:pt x="556234" y="1965225"/>
                  <a:pt x="584999" y="1953414"/>
                </a:cubicBezTo>
                <a:cubicBezTo>
                  <a:pt x="594143" y="1949604"/>
                  <a:pt x="601384" y="1940460"/>
                  <a:pt x="609004" y="1933220"/>
                </a:cubicBezTo>
                <a:cubicBezTo>
                  <a:pt x="614528" y="1928077"/>
                  <a:pt x="618720" y="1921217"/>
                  <a:pt x="624434" y="1916455"/>
                </a:cubicBezTo>
                <a:cubicBezTo>
                  <a:pt x="654535" y="1891498"/>
                  <a:pt x="684824" y="1866923"/>
                  <a:pt x="714925" y="1842159"/>
                </a:cubicBezTo>
                <a:cubicBezTo>
                  <a:pt x="717783" y="1839680"/>
                  <a:pt x="721212" y="1837014"/>
                  <a:pt x="722546" y="1833776"/>
                </a:cubicBezTo>
                <a:cubicBezTo>
                  <a:pt x="736452" y="1800247"/>
                  <a:pt x="749596" y="1766336"/>
                  <a:pt x="764267" y="1733189"/>
                </a:cubicBezTo>
                <a:cubicBezTo>
                  <a:pt x="769981" y="1720424"/>
                  <a:pt x="777029" y="1707280"/>
                  <a:pt x="786936" y="1697754"/>
                </a:cubicBezTo>
                <a:cubicBezTo>
                  <a:pt x="809416" y="1676037"/>
                  <a:pt x="833801" y="1656224"/>
                  <a:pt x="843517" y="1624981"/>
                </a:cubicBezTo>
                <a:cubicBezTo>
                  <a:pt x="846374" y="1615837"/>
                  <a:pt x="847899" y="1604979"/>
                  <a:pt x="845422" y="1596214"/>
                </a:cubicBezTo>
                <a:close/>
                <a:moveTo>
                  <a:pt x="798723" y="1459073"/>
                </a:moveTo>
                <a:lnTo>
                  <a:pt x="807941" y="1481572"/>
                </a:lnTo>
                <a:lnTo>
                  <a:pt x="798724" y="1459074"/>
                </a:lnTo>
                <a:close/>
                <a:moveTo>
                  <a:pt x="779530" y="1268758"/>
                </a:moveTo>
                <a:lnTo>
                  <a:pt x="774363" y="1286069"/>
                </a:lnTo>
                <a:cubicBezTo>
                  <a:pt x="759789" y="1306930"/>
                  <a:pt x="753550" y="1328552"/>
                  <a:pt x="752025" y="1350627"/>
                </a:cubicBezTo>
                <a:lnTo>
                  <a:pt x="757620" y="1413840"/>
                </a:lnTo>
                <a:lnTo>
                  <a:pt x="752026" y="1350628"/>
                </a:lnTo>
                <a:cubicBezTo>
                  <a:pt x="753550" y="1328553"/>
                  <a:pt x="759790" y="1306930"/>
                  <a:pt x="774363" y="1286070"/>
                </a:cubicBezTo>
                <a:cubicBezTo>
                  <a:pt x="777506" y="1281689"/>
                  <a:pt x="779078" y="1275402"/>
                  <a:pt x="779530" y="1268758"/>
                </a:cubicBezTo>
                <a:close/>
                <a:moveTo>
                  <a:pt x="837801" y="773035"/>
                </a:moveTo>
                <a:lnTo>
                  <a:pt x="829801" y="854379"/>
                </a:lnTo>
                <a:cubicBezTo>
                  <a:pt x="827515" y="878956"/>
                  <a:pt x="826753" y="903722"/>
                  <a:pt x="798747" y="915343"/>
                </a:cubicBezTo>
                <a:cubicBezTo>
                  <a:pt x="794365" y="917059"/>
                  <a:pt x="791127" y="922773"/>
                  <a:pt x="788269" y="927155"/>
                </a:cubicBezTo>
                <a:cubicBezTo>
                  <a:pt x="744261" y="994785"/>
                  <a:pt x="745405" y="1030980"/>
                  <a:pt x="791889" y="1097087"/>
                </a:cubicBezTo>
                <a:cubicBezTo>
                  <a:pt x="796651" y="1103945"/>
                  <a:pt x="800081" y="1118613"/>
                  <a:pt x="796271" y="1123185"/>
                </a:cubicBezTo>
                <a:cubicBezTo>
                  <a:pt x="780459" y="1142617"/>
                  <a:pt x="773411" y="1162954"/>
                  <a:pt x="771553" y="1184029"/>
                </a:cubicBezTo>
                <a:cubicBezTo>
                  <a:pt x="773411" y="1162954"/>
                  <a:pt x="780460" y="1142618"/>
                  <a:pt x="796272" y="1123186"/>
                </a:cubicBezTo>
                <a:cubicBezTo>
                  <a:pt x="800082" y="1118614"/>
                  <a:pt x="796652" y="1103946"/>
                  <a:pt x="791890" y="1097088"/>
                </a:cubicBezTo>
                <a:cubicBezTo>
                  <a:pt x="745406" y="1030981"/>
                  <a:pt x="744262" y="994786"/>
                  <a:pt x="788270" y="927156"/>
                </a:cubicBezTo>
                <a:cubicBezTo>
                  <a:pt x="791128" y="922774"/>
                  <a:pt x="794366" y="917060"/>
                  <a:pt x="798748" y="915344"/>
                </a:cubicBezTo>
                <a:cubicBezTo>
                  <a:pt x="826753" y="903723"/>
                  <a:pt x="827515" y="878957"/>
                  <a:pt x="829801" y="854380"/>
                </a:cubicBezTo>
                <a:cubicBezTo>
                  <a:pt x="832277" y="827330"/>
                  <a:pt x="835515" y="800277"/>
                  <a:pt x="837801" y="773036"/>
                </a:cubicBezTo>
                <a:close/>
                <a:moveTo>
                  <a:pt x="782400" y="517851"/>
                </a:moveTo>
                <a:lnTo>
                  <a:pt x="791317" y="556047"/>
                </a:lnTo>
                <a:cubicBezTo>
                  <a:pt x="793413" y="564048"/>
                  <a:pt x="798937" y="572622"/>
                  <a:pt x="797795" y="580050"/>
                </a:cubicBezTo>
                <a:cubicBezTo>
                  <a:pt x="794461" y="601578"/>
                  <a:pt x="796890" y="622201"/>
                  <a:pt x="801176" y="642537"/>
                </a:cubicBezTo>
                <a:lnTo>
                  <a:pt x="813700" y="694928"/>
                </a:lnTo>
                <a:lnTo>
                  <a:pt x="801177" y="642538"/>
                </a:lnTo>
                <a:cubicBezTo>
                  <a:pt x="796891" y="622201"/>
                  <a:pt x="794462" y="601579"/>
                  <a:pt x="797796" y="580051"/>
                </a:cubicBezTo>
                <a:cubicBezTo>
                  <a:pt x="798938" y="572623"/>
                  <a:pt x="793414" y="564049"/>
                  <a:pt x="791318" y="556048"/>
                </a:cubicBezTo>
                <a:close/>
                <a:moveTo>
                  <a:pt x="783887" y="313533"/>
                </a:moveTo>
                <a:lnTo>
                  <a:pt x="786245" y="324058"/>
                </a:lnTo>
                <a:cubicBezTo>
                  <a:pt x="786031" y="328964"/>
                  <a:pt x="785126" y="334584"/>
                  <a:pt x="784459" y="338870"/>
                </a:cubicBezTo>
                <a:cubicBezTo>
                  <a:pt x="781601" y="357921"/>
                  <a:pt x="774363" y="376781"/>
                  <a:pt x="774553" y="395640"/>
                </a:cubicBezTo>
                <a:lnTo>
                  <a:pt x="778363" y="367328"/>
                </a:lnTo>
                <a:cubicBezTo>
                  <a:pt x="780506" y="357874"/>
                  <a:pt x="783031" y="348396"/>
                  <a:pt x="784460" y="338871"/>
                </a:cubicBezTo>
                <a:cubicBezTo>
                  <a:pt x="785794" y="330299"/>
                  <a:pt x="788080" y="316390"/>
                  <a:pt x="783888" y="313534"/>
                </a:cubicBezTo>
                <a:close/>
                <a:moveTo>
                  <a:pt x="761560" y="281568"/>
                </a:moveTo>
                <a:lnTo>
                  <a:pt x="766454" y="295415"/>
                </a:lnTo>
                <a:lnTo>
                  <a:pt x="766455" y="295415"/>
                </a:lnTo>
                <a:close/>
                <a:moveTo>
                  <a:pt x="774880" y="24486"/>
                </a:moveTo>
                <a:lnTo>
                  <a:pt x="777142" y="74129"/>
                </a:lnTo>
                <a:cubicBezTo>
                  <a:pt x="775758" y="100174"/>
                  <a:pt x="771253" y="125876"/>
                  <a:pt x="767023" y="151569"/>
                </a:cubicBezTo>
                <a:lnTo>
                  <a:pt x="766824" y="153388"/>
                </a:lnTo>
                <a:lnTo>
                  <a:pt x="763010" y="177271"/>
                </a:lnTo>
                <a:lnTo>
                  <a:pt x="758551" y="228944"/>
                </a:lnTo>
                <a:lnTo>
                  <a:pt x="766824" y="153388"/>
                </a:lnTo>
                <a:lnTo>
                  <a:pt x="771220" y="125861"/>
                </a:lnTo>
                <a:cubicBezTo>
                  <a:pt x="773910" y="108703"/>
                  <a:pt x="776220" y="91492"/>
                  <a:pt x="777143" y="74129"/>
                </a:cubicBezTo>
                <a:close/>
                <a:moveTo>
                  <a:pt x="313353" y="0"/>
                </a:moveTo>
                <a:lnTo>
                  <a:pt x="777461" y="0"/>
                </a:lnTo>
                <a:lnTo>
                  <a:pt x="774743" y="21486"/>
                </a:lnTo>
                <a:lnTo>
                  <a:pt x="777461" y="1"/>
                </a:lnTo>
                <a:lnTo>
                  <a:pt x="2874276" y="2"/>
                </a:lnTo>
                <a:lnTo>
                  <a:pt x="2874276" y="0"/>
                </a:lnTo>
                <a:lnTo>
                  <a:pt x="7959505" y="0"/>
                </a:lnTo>
                <a:lnTo>
                  <a:pt x="7959505" y="6858000"/>
                </a:lnTo>
                <a:lnTo>
                  <a:pt x="4543953" y="6858000"/>
                </a:lnTo>
                <a:lnTo>
                  <a:pt x="4543953" y="6858002"/>
                </a:lnTo>
                <a:lnTo>
                  <a:pt x="284400" y="6858002"/>
                </a:lnTo>
                <a:lnTo>
                  <a:pt x="284400" y="6858001"/>
                </a:lnTo>
                <a:lnTo>
                  <a:pt x="112147" y="6858001"/>
                </a:lnTo>
                <a:lnTo>
                  <a:pt x="102447" y="6815516"/>
                </a:lnTo>
                <a:cubicBezTo>
                  <a:pt x="96923" y="6793035"/>
                  <a:pt x="87016" y="6771319"/>
                  <a:pt x="83396" y="6748458"/>
                </a:cubicBezTo>
                <a:cubicBezTo>
                  <a:pt x="74824" y="6694164"/>
                  <a:pt x="68728" y="6639488"/>
                  <a:pt x="61870" y="6584812"/>
                </a:cubicBezTo>
                <a:cubicBezTo>
                  <a:pt x="54821" y="6528424"/>
                  <a:pt x="47391" y="6472225"/>
                  <a:pt x="41105" y="6415833"/>
                </a:cubicBezTo>
                <a:cubicBezTo>
                  <a:pt x="37865" y="6384972"/>
                  <a:pt x="37295" y="6353919"/>
                  <a:pt x="34247" y="6323058"/>
                </a:cubicBezTo>
                <a:cubicBezTo>
                  <a:pt x="31579" y="6296005"/>
                  <a:pt x="26626" y="6269144"/>
                  <a:pt x="23386" y="6242093"/>
                </a:cubicBezTo>
                <a:cubicBezTo>
                  <a:pt x="20720" y="6218660"/>
                  <a:pt x="19196" y="6195037"/>
                  <a:pt x="16528" y="6171605"/>
                </a:cubicBezTo>
                <a:cubicBezTo>
                  <a:pt x="12148" y="6134075"/>
                  <a:pt x="7194" y="6096736"/>
                  <a:pt x="2622" y="6059397"/>
                </a:cubicBezTo>
                <a:lnTo>
                  <a:pt x="0" y="6041769"/>
                </a:lnTo>
                <a:lnTo>
                  <a:pt x="0" y="6000937"/>
                </a:lnTo>
                <a:lnTo>
                  <a:pt x="3670" y="5957595"/>
                </a:lnTo>
                <a:lnTo>
                  <a:pt x="0" y="5912511"/>
                </a:lnTo>
                <a:lnTo>
                  <a:pt x="0" y="5886401"/>
                </a:lnTo>
                <a:lnTo>
                  <a:pt x="1098" y="5864318"/>
                </a:lnTo>
                <a:cubicBezTo>
                  <a:pt x="7576" y="5839361"/>
                  <a:pt x="16720" y="5815169"/>
                  <a:pt x="24720" y="5790592"/>
                </a:cubicBezTo>
                <a:cubicBezTo>
                  <a:pt x="25672" y="5787924"/>
                  <a:pt x="25864" y="5784686"/>
                  <a:pt x="26434" y="5781830"/>
                </a:cubicBezTo>
                <a:cubicBezTo>
                  <a:pt x="29675" y="5765635"/>
                  <a:pt x="32913" y="5749634"/>
                  <a:pt x="35771" y="5733440"/>
                </a:cubicBezTo>
                <a:cubicBezTo>
                  <a:pt x="37295" y="5724678"/>
                  <a:pt x="37485" y="5715723"/>
                  <a:pt x="38819" y="5706959"/>
                </a:cubicBezTo>
                <a:cubicBezTo>
                  <a:pt x="44153" y="5673050"/>
                  <a:pt x="35199" y="5635711"/>
                  <a:pt x="58250" y="5606372"/>
                </a:cubicBezTo>
                <a:cubicBezTo>
                  <a:pt x="73110" y="5587321"/>
                  <a:pt x="69680" y="5568842"/>
                  <a:pt x="67394" y="5548460"/>
                </a:cubicBezTo>
                <a:cubicBezTo>
                  <a:pt x="65680" y="5533027"/>
                  <a:pt x="66252" y="5517215"/>
                  <a:pt x="66060" y="5501594"/>
                </a:cubicBezTo>
                <a:cubicBezTo>
                  <a:pt x="65490" y="5474161"/>
                  <a:pt x="65298" y="5446728"/>
                  <a:pt x="64346" y="5419295"/>
                </a:cubicBezTo>
                <a:cubicBezTo>
                  <a:pt x="63966" y="5410531"/>
                  <a:pt x="59202" y="5401579"/>
                  <a:pt x="59964" y="5393005"/>
                </a:cubicBezTo>
                <a:cubicBezTo>
                  <a:pt x="63584" y="5353379"/>
                  <a:pt x="69300" y="5313754"/>
                  <a:pt x="72538" y="5274129"/>
                </a:cubicBezTo>
                <a:cubicBezTo>
                  <a:pt x="74442" y="5251650"/>
                  <a:pt x="70824" y="5228597"/>
                  <a:pt x="73490" y="5206308"/>
                </a:cubicBezTo>
                <a:cubicBezTo>
                  <a:pt x="76538" y="5180591"/>
                  <a:pt x="84348" y="5155445"/>
                  <a:pt x="89113" y="5129916"/>
                </a:cubicBezTo>
                <a:cubicBezTo>
                  <a:pt x="90445" y="5122867"/>
                  <a:pt x="88731" y="5115057"/>
                  <a:pt x="88351" y="5107627"/>
                </a:cubicBezTo>
                <a:cubicBezTo>
                  <a:pt x="87968" y="5099245"/>
                  <a:pt x="87206" y="5091052"/>
                  <a:pt x="87016" y="5082670"/>
                </a:cubicBezTo>
                <a:cubicBezTo>
                  <a:pt x="86634" y="5057141"/>
                  <a:pt x="87206" y="5031614"/>
                  <a:pt x="85872" y="5006086"/>
                </a:cubicBezTo>
                <a:cubicBezTo>
                  <a:pt x="85110" y="4990465"/>
                  <a:pt x="77300" y="4974082"/>
                  <a:pt x="80158" y="4959602"/>
                </a:cubicBezTo>
                <a:cubicBezTo>
                  <a:pt x="85682" y="4930075"/>
                  <a:pt x="73300" y="4900546"/>
                  <a:pt x="83586" y="4871019"/>
                </a:cubicBezTo>
                <a:cubicBezTo>
                  <a:pt x="86634" y="4861873"/>
                  <a:pt x="79014" y="4849300"/>
                  <a:pt x="78634" y="4838250"/>
                </a:cubicBezTo>
                <a:cubicBezTo>
                  <a:pt x="77682" y="4810627"/>
                  <a:pt x="77872" y="4783004"/>
                  <a:pt x="78062" y="4755381"/>
                </a:cubicBezTo>
                <a:cubicBezTo>
                  <a:pt x="78252" y="4730614"/>
                  <a:pt x="75586" y="4704895"/>
                  <a:pt x="80920" y="4681083"/>
                </a:cubicBezTo>
                <a:cubicBezTo>
                  <a:pt x="86634" y="4656126"/>
                  <a:pt x="85872" y="4633647"/>
                  <a:pt x="79396" y="4609452"/>
                </a:cubicBezTo>
                <a:cubicBezTo>
                  <a:pt x="75014" y="4592878"/>
                  <a:pt x="74442" y="4575351"/>
                  <a:pt x="73110" y="4558207"/>
                </a:cubicBezTo>
                <a:cubicBezTo>
                  <a:pt x="71586" y="4539728"/>
                  <a:pt x="75586" y="4519343"/>
                  <a:pt x="69300" y="4502579"/>
                </a:cubicBezTo>
                <a:cubicBezTo>
                  <a:pt x="50629" y="4452665"/>
                  <a:pt x="46629" y="4401419"/>
                  <a:pt x="46629" y="4349222"/>
                </a:cubicBezTo>
                <a:cubicBezTo>
                  <a:pt x="46629" y="4339695"/>
                  <a:pt x="49295" y="4329979"/>
                  <a:pt x="52153" y="4320837"/>
                </a:cubicBezTo>
                <a:cubicBezTo>
                  <a:pt x="69300" y="4267493"/>
                  <a:pt x="67776" y="4213961"/>
                  <a:pt x="57297" y="4159667"/>
                </a:cubicBezTo>
                <a:cubicBezTo>
                  <a:pt x="55011" y="4148427"/>
                  <a:pt x="54629" y="4135854"/>
                  <a:pt x="56915" y="4124614"/>
                </a:cubicBezTo>
                <a:cubicBezTo>
                  <a:pt x="63584" y="4092989"/>
                  <a:pt x="74634" y="4062318"/>
                  <a:pt x="79396" y="4030503"/>
                </a:cubicBezTo>
                <a:cubicBezTo>
                  <a:pt x="87206" y="3977925"/>
                  <a:pt x="60918" y="3932394"/>
                  <a:pt x="43771" y="3885338"/>
                </a:cubicBezTo>
                <a:cubicBezTo>
                  <a:pt x="31627" y="3851761"/>
                  <a:pt x="8016" y="3821935"/>
                  <a:pt x="426" y="3786777"/>
                </a:cubicBezTo>
                <a:lnTo>
                  <a:pt x="0" y="3773897"/>
                </a:lnTo>
                <a:lnTo>
                  <a:pt x="0" y="3393882"/>
                </a:lnTo>
                <a:lnTo>
                  <a:pt x="11838" y="3359516"/>
                </a:lnTo>
                <a:cubicBezTo>
                  <a:pt x="14434" y="3346205"/>
                  <a:pt x="14910" y="3332774"/>
                  <a:pt x="12910" y="3318771"/>
                </a:cubicBezTo>
                <a:cubicBezTo>
                  <a:pt x="12243" y="3314104"/>
                  <a:pt x="9909" y="3308770"/>
                  <a:pt x="6718" y="3304079"/>
                </a:cubicBezTo>
                <a:lnTo>
                  <a:pt x="0" y="3297657"/>
                </a:lnTo>
                <a:lnTo>
                  <a:pt x="0" y="3207867"/>
                </a:lnTo>
                <a:lnTo>
                  <a:pt x="15553" y="3186771"/>
                </a:lnTo>
                <a:cubicBezTo>
                  <a:pt x="28483" y="3162329"/>
                  <a:pt x="30484" y="3134647"/>
                  <a:pt x="36341" y="3107500"/>
                </a:cubicBezTo>
                <a:cubicBezTo>
                  <a:pt x="41105" y="3085403"/>
                  <a:pt x="41295" y="3064827"/>
                  <a:pt x="38057" y="3042728"/>
                </a:cubicBezTo>
                <a:cubicBezTo>
                  <a:pt x="30817" y="2994722"/>
                  <a:pt x="41105" y="2948047"/>
                  <a:pt x="54249" y="2901943"/>
                </a:cubicBezTo>
                <a:cubicBezTo>
                  <a:pt x="63012" y="2871462"/>
                  <a:pt x="68346" y="2840219"/>
                  <a:pt x="77300" y="2809930"/>
                </a:cubicBezTo>
                <a:cubicBezTo>
                  <a:pt x="84158" y="2787259"/>
                  <a:pt x="92351" y="2764590"/>
                  <a:pt x="103399" y="2743826"/>
                </a:cubicBezTo>
                <a:cubicBezTo>
                  <a:pt x="119594" y="2713723"/>
                  <a:pt x="143978" y="2687436"/>
                  <a:pt x="137500" y="2649143"/>
                </a:cubicBezTo>
                <a:cubicBezTo>
                  <a:pt x="131786" y="2615421"/>
                  <a:pt x="143786" y="2584942"/>
                  <a:pt x="155217" y="2554079"/>
                </a:cubicBezTo>
                <a:cubicBezTo>
                  <a:pt x="163599" y="2531409"/>
                  <a:pt x="172173" y="2508742"/>
                  <a:pt x="177507" y="2485307"/>
                </a:cubicBezTo>
                <a:cubicBezTo>
                  <a:pt x="183794" y="2457492"/>
                  <a:pt x="181126" y="2426059"/>
                  <a:pt x="192748" y="2401292"/>
                </a:cubicBezTo>
                <a:cubicBezTo>
                  <a:pt x="204940" y="2375383"/>
                  <a:pt x="196748" y="2353859"/>
                  <a:pt x="193318" y="2330806"/>
                </a:cubicBezTo>
                <a:cubicBezTo>
                  <a:pt x="187984" y="2294039"/>
                  <a:pt x="178077" y="2257459"/>
                  <a:pt x="190652" y="2220312"/>
                </a:cubicBezTo>
                <a:cubicBezTo>
                  <a:pt x="205892" y="2175163"/>
                  <a:pt x="222275" y="2130393"/>
                  <a:pt x="236753" y="2085054"/>
                </a:cubicBezTo>
                <a:cubicBezTo>
                  <a:pt x="242280" y="2067525"/>
                  <a:pt x="244566" y="2048668"/>
                  <a:pt x="247042" y="2030378"/>
                </a:cubicBezTo>
                <a:cubicBezTo>
                  <a:pt x="249138" y="2013043"/>
                  <a:pt x="243804" y="1992279"/>
                  <a:pt x="251804" y="1978940"/>
                </a:cubicBezTo>
                <a:cubicBezTo>
                  <a:pt x="272379" y="1944649"/>
                  <a:pt x="282475" y="1909408"/>
                  <a:pt x="282475" y="1869780"/>
                </a:cubicBezTo>
                <a:cubicBezTo>
                  <a:pt x="282475" y="1854920"/>
                  <a:pt x="291049" y="1840441"/>
                  <a:pt x="292573" y="1825393"/>
                </a:cubicBezTo>
                <a:cubicBezTo>
                  <a:pt x="294477" y="1804816"/>
                  <a:pt x="299622" y="1781194"/>
                  <a:pt x="292381" y="1763287"/>
                </a:cubicBezTo>
                <a:cubicBezTo>
                  <a:pt x="275237" y="1721185"/>
                  <a:pt x="289525" y="1687086"/>
                  <a:pt x="306480" y="1650317"/>
                </a:cubicBezTo>
                <a:cubicBezTo>
                  <a:pt x="323244" y="1614120"/>
                  <a:pt x="336579" y="1576019"/>
                  <a:pt x="347629" y="1537537"/>
                </a:cubicBezTo>
                <a:cubicBezTo>
                  <a:pt x="351629" y="1523059"/>
                  <a:pt x="344961" y="1505724"/>
                  <a:pt x="343629" y="1489720"/>
                </a:cubicBezTo>
                <a:cubicBezTo>
                  <a:pt x="343247" y="1484004"/>
                  <a:pt x="342675" y="1477717"/>
                  <a:pt x="344581" y="1472575"/>
                </a:cubicBezTo>
                <a:cubicBezTo>
                  <a:pt x="362870" y="1422854"/>
                  <a:pt x="376776" y="1372368"/>
                  <a:pt x="367252" y="1318456"/>
                </a:cubicBezTo>
                <a:cubicBezTo>
                  <a:pt x="366298" y="1313504"/>
                  <a:pt x="368394" y="1307978"/>
                  <a:pt x="369728" y="1303024"/>
                </a:cubicBezTo>
                <a:cubicBezTo>
                  <a:pt x="376586" y="1278829"/>
                  <a:pt x="387444" y="1255206"/>
                  <a:pt x="389921" y="1230633"/>
                </a:cubicBezTo>
                <a:cubicBezTo>
                  <a:pt x="396017" y="1170051"/>
                  <a:pt x="398495" y="1109091"/>
                  <a:pt x="402495" y="1048125"/>
                </a:cubicBezTo>
                <a:cubicBezTo>
                  <a:pt x="402685" y="1044315"/>
                  <a:pt x="402685" y="1040315"/>
                  <a:pt x="404019" y="1036887"/>
                </a:cubicBezTo>
                <a:cubicBezTo>
                  <a:pt x="412211" y="1014406"/>
                  <a:pt x="409543" y="994785"/>
                  <a:pt x="393923" y="975733"/>
                </a:cubicBezTo>
                <a:cubicBezTo>
                  <a:pt x="387064" y="967350"/>
                  <a:pt x="383444" y="955920"/>
                  <a:pt x="379634" y="945444"/>
                </a:cubicBezTo>
                <a:cubicBezTo>
                  <a:pt x="373918" y="930011"/>
                  <a:pt x="368394" y="914200"/>
                  <a:pt x="364774" y="898198"/>
                </a:cubicBezTo>
                <a:cubicBezTo>
                  <a:pt x="361346" y="882384"/>
                  <a:pt x="356583" y="865430"/>
                  <a:pt x="359250" y="850189"/>
                </a:cubicBezTo>
                <a:cubicBezTo>
                  <a:pt x="364012" y="822756"/>
                  <a:pt x="374680" y="796655"/>
                  <a:pt x="381730" y="769605"/>
                </a:cubicBezTo>
                <a:cubicBezTo>
                  <a:pt x="384206" y="760270"/>
                  <a:pt x="383824" y="749982"/>
                  <a:pt x="384016" y="740268"/>
                </a:cubicBezTo>
                <a:cubicBezTo>
                  <a:pt x="384586" y="717977"/>
                  <a:pt x="379062" y="695116"/>
                  <a:pt x="394875" y="674923"/>
                </a:cubicBezTo>
                <a:cubicBezTo>
                  <a:pt x="409733" y="656255"/>
                  <a:pt x="405353" y="637392"/>
                  <a:pt x="394113" y="617772"/>
                </a:cubicBezTo>
                <a:cubicBezTo>
                  <a:pt x="386110" y="603673"/>
                  <a:pt x="379824" y="587672"/>
                  <a:pt x="376776" y="571860"/>
                </a:cubicBezTo>
                <a:cubicBezTo>
                  <a:pt x="372586" y="550141"/>
                  <a:pt x="370870" y="528615"/>
                  <a:pt x="373348" y="505182"/>
                </a:cubicBezTo>
                <a:cubicBezTo>
                  <a:pt x="375062" y="488607"/>
                  <a:pt x="375824" y="475081"/>
                  <a:pt x="385920" y="462126"/>
                </a:cubicBezTo>
                <a:cubicBezTo>
                  <a:pt x="387444" y="460032"/>
                  <a:pt x="387826" y="456222"/>
                  <a:pt x="387634" y="453364"/>
                </a:cubicBezTo>
                <a:cubicBezTo>
                  <a:pt x="384396" y="415835"/>
                  <a:pt x="386110" y="378686"/>
                  <a:pt x="388399" y="340774"/>
                </a:cubicBezTo>
                <a:cubicBezTo>
                  <a:pt x="391445" y="292579"/>
                  <a:pt x="382492" y="241901"/>
                  <a:pt x="350487" y="200182"/>
                </a:cubicBezTo>
                <a:cubicBezTo>
                  <a:pt x="345723" y="194085"/>
                  <a:pt x="343629" y="184941"/>
                  <a:pt x="342485" y="176939"/>
                </a:cubicBezTo>
                <a:cubicBezTo>
                  <a:pt x="337533" y="139219"/>
                  <a:pt x="334103" y="101308"/>
                  <a:pt x="328579" y="63587"/>
                </a:cubicBezTo>
                <a:cubicBezTo>
                  <a:pt x="325530" y="43012"/>
                  <a:pt x="322862" y="21486"/>
                  <a:pt x="314480" y="2817"/>
                </a:cubicBezTo>
                <a:close/>
              </a:path>
            </a:pathLst>
          </a:custGeom>
        </p:spPr>
      </p:pic>
      <p:grpSp>
        <p:nvGrpSpPr>
          <p:cNvPr id="11" name="Group 10">
            <a:extLst>
              <a:ext uri="{FF2B5EF4-FFF2-40B4-BE49-F238E27FC236}">
                <a16:creationId xmlns:a16="http://schemas.microsoft.com/office/drawing/2014/main" id="{564DEED3-BC52-4F15-8426-D33275CB01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78284" y="-1"/>
            <a:ext cx="874716" cy="6858001"/>
            <a:chOff x="7620000" y="-1"/>
            <a:chExt cx="874716" cy="6858001"/>
          </a:xfrm>
        </p:grpSpPr>
        <p:sp>
          <p:nvSpPr>
            <p:cNvPr id="12" name="Freeform: Shape 11">
              <a:extLst>
                <a:ext uri="{FF2B5EF4-FFF2-40B4-BE49-F238E27FC236}">
                  <a16:creationId xmlns:a16="http://schemas.microsoft.com/office/drawing/2014/main" id="{937D94AD-9CD7-4F7F-B13A-399B378406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DF6D3FDC-6FDD-4615-B246-1FC651E95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custDataLst>
      <p:tags r:id="rId1"/>
    </p:custDataLst>
    <p:extLst>
      <p:ext uri="{BB962C8B-B14F-4D97-AF65-F5344CB8AC3E}">
        <p14:creationId xmlns:p14="http://schemas.microsoft.com/office/powerpoint/2010/main" val="3024455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4DFC0-3477-3C18-48DA-2AD1BB81CFB2}"/>
              </a:ext>
            </a:extLst>
          </p:cNvPr>
          <p:cNvSpPr>
            <a:spLocks noGrp="1"/>
          </p:cNvSpPr>
          <p:nvPr>
            <p:ph type="title"/>
          </p:nvPr>
        </p:nvSpPr>
        <p:spPr>
          <a:xfrm>
            <a:off x="523875" y="447675"/>
            <a:ext cx="9144000" cy="1263649"/>
          </a:xfrm>
        </p:spPr>
        <p:txBody>
          <a:bodyPr/>
          <a:lstStyle/>
          <a:p>
            <a:r>
              <a:rPr lang="en-GB"/>
              <a:t>Needham and Ulkuer (20</a:t>
            </a:r>
          </a:p>
        </p:txBody>
      </p:sp>
      <p:pic>
        <p:nvPicPr>
          <p:cNvPr id="5" name="Picture 4">
            <a:extLst>
              <a:ext uri="{FF2B5EF4-FFF2-40B4-BE49-F238E27FC236}">
                <a16:creationId xmlns:a16="http://schemas.microsoft.com/office/drawing/2014/main" id="{DE13B661-3B16-4BCF-880A-A5E13C2B5B12}"/>
              </a:ext>
            </a:extLst>
          </p:cNvPr>
          <p:cNvPicPr>
            <a:picLocks noChangeAspect="1"/>
          </p:cNvPicPr>
          <p:nvPr/>
        </p:nvPicPr>
        <p:blipFill>
          <a:blip r:embed="rId2"/>
          <a:stretch>
            <a:fillRect/>
          </a:stretch>
        </p:blipFill>
        <p:spPr>
          <a:xfrm>
            <a:off x="742950" y="1304925"/>
            <a:ext cx="10399802" cy="5187189"/>
          </a:xfrm>
          <a:prstGeom prst="rect">
            <a:avLst/>
          </a:prstGeom>
        </p:spPr>
      </p:pic>
    </p:spTree>
    <p:extLst>
      <p:ext uri="{BB962C8B-B14F-4D97-AF65-F5344CB8AC3E}">
        <p14:creationId xmlns:p14="http://schemas.microsoft.com/office/powerpoint/2010/main" val="5648220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5CFBDE-C7F8-8AEC-1242-210F98CB4FDC}"/>
              </a:ext>
            </a:extLst>
          </p:cNvPr>
          <p:cNvSpPr>
            <a:spLocks noGrp="1"/>
          </p:cNvSpPr>
          <p:nvPr>
            <p:ph type="title"/>
          </p:nvPr>
        </p:nvSpPr>
        <p:spPr>
          <a:xfrm>
            <a:off x="640080" y="325370"/>
            <a:ext cx="10923270" cy="1074806"/>
          </a:xfrm>
        </p:spPr>
        <p:txBody>
          <a:bodyPr vert="horz" lIns="91440" tIns="45720" rIns="91440" bIns="45720" rtlCol="0" anchor="b">
            <a:normAutofit/>
          </a:bodyPr>
          <a:lstStyle/>
          <a:p>
            <a:r>
              <a:rPr lang="en-US" sz="3400"/>
              <a:t>Where does the term school readiness come from?                   ( Needham and </a:t>
            </a:r>
            <a:r>
              <a:rPr lang="en-US" sz="3400" err="1"/>
              <a:t>Ülküer</a:t>
            </a:r>
            <a:r>
              <a:rPr lang="en-US" sz="3400"/>
              <a:t> 2020 p209)</a:t>
            </a:r>
          </a:p>
        </p:txBody>
      </p:sp>
      <p:sp>
        <p:nvSpPr>
          <p:cNvPr id="14"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DD35E656-1C56-AF3A-56E5-21DF2D0DF75F}"/>
              </a:ext>
            </a:extLst>
          </p:cNvPr>
          <p:cNvSpPr txBox="1"/>
          <p:nvPr/>
        </p:nvSpPr>
        <p:spPr>
          <a:xfrm>
            <a:off x="640080" y="2872899"/>
            <a:ext cx="9189720" cy="3320668"/>
          </a:xfrm>
          <a:prstGeom prst="rect">
            <a:avLst/>
          </a:prstGeom>
        </p:spPr>
        <p:txBody>
          <a:bodyPr vert="horz" lIns="91440" tIns="45720" rIns="91440" bIns="45720" rtlCol="0">
            <a:normAutofit/>
          </a:bodyPr>
          <a:lstStyle/>
          <a:p>
            <a:pPr marR="0" lvl="0" fontAlgn="auto">
              <a:lnSpc>
                <a:spcPct val="90000"/>
              </a:lnSpc>
              <a:spcBef>
                <a:spcPts val="0"/>
              </a:spcBef>
              <a:spcAft>
                <a:spcPts val="600"/>
              </a:spcAft>
              <a:buClrTx/>
              <a:buSzTx/>
              <a:tabLst/>
              <a:defRPr/>
            </a:pPr>
            <a:r>
              <a:rPr lang="en-US" sz="2000"/>
              <a:t>James Coleman’s report on equality and education published in the mid-1960s (Coleman 1966) made a blunt statement that children, especially the ‘non-white children’ in the USA were not enjoying equal opportunities in education, as they were not coming to school ‘ready’. Reading the report now, the race and class bias in system is very apparent; it sought to compensate for the perceived social-cultural-economic characteristics of the home and family environment that was </a:t>
            </a:r>
            <a:r>
              <a:rPr lang="en-US" sz="2000" err="1"/>
              <a:t>emphasised</a:t>
            </a:r>
            <a:r>
              <a:rPr lang="en-US" sz="2000"/>
              <a:t> as playing a decisive role in children’s school achievement. The report concluded that in order for children to succeed in school, they needed to be prepared through preschool programmes, such as Head Start. </a:t>
            </a:r>
            <a:endParaRPr kumimoji="0" lang="en-US" sz="2000" b="1" i="0" u="none" strike="noStrike" cap="none" spc="0" normalizeH="0" baseline="0" noProof="0">
              <a:ln>
                <a:noFill/>
              </a:ln>
              <a:effectLst/>
              <a:uLnTx/>
              <a:uFillTx/>
            </a:endParaRPr>
          </a:p>
        </p:txBody>
      </p:sp>
      <p:pic>
        <p:nvPicPr>
          <p:cNvPr id="8" name="Picture 7" descr="One orange paper boat leading a group of white paper boats">
            <a:extLst>
              <a:ext uri="{FF2B5EF4-FFF2-40B4-BE49-F238E27FC236}">
                <a16:creationId xmlns:a16="http://schemas.microsoft.com/office/drawing/2014/main" id="{F88BC62D-5037-4F4F-59E9-7F72ECB4AE63}"/>
              </a:ext>
            </a:extLst>
          </p:cNvPr>
          <p:cNvPicPr>
            <a:picLocks noChangeAspect="1"/>
          </p:cNvPicPr>
          <p:nvPr/>
        </p:nvPicPr>
        <p:blipFill rotWithShape="1">
          <a:blip r:embed="rId2"/>
          <a:srcRect l="3410" r="29637" b="-1"/>
          <a:stretch/>
        </p:blipFill>
        <p:spPr>
          <a:xfrm>
            <a:off x="9420225" y="4096117"/>
            <a:ext cx="2770252" cy="2761882"/>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796679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5CFBDE-C7F8-8AEC-1242-210F98CB4FDC}"/>
              </a:ext>
            </a:extLst>
          </p:cNvPr>
          <p:cNvSpPr>
            <a:spLocks noGrp="1"/>
          </p:cNvSpPr>
          <p:nvPr>
            <p:ph type="title"/>
          </p:nvPr>
        </p:nvSpPr>
        <p:spPr>
          <a:xfrm>
            <a:off x="381000" y="329184"/>
            <a:ext cx="11167872" cy="1004316"/>
          </a:xfrm>
        </p:spPr>
        <p:txBody>
          <a:bodyPr vert="horz" lIns="91440" tIns="45720" rIns="91440" bIns="45720" rtlCol="0" anchor="b">
            <a:normAutofit/>
          </a:bodyPr>
          <a:lstStyle/>
          <a:p>
            <a:r>
              <a:rPr lang="en-US" sz="5000"/>
              <a:t>Evidence of successful programmes (p209)</a:t>
            </a:r>
          </a:p>
        </p:txBody>
      </p:sp>
      <p:pic>
        <p:nvPicPr>
          <p:cNvPr id="8" name="Picture 7" descr="Toy plastic numbers">
            <a:extLst>
              <a:ext uri="{FF2B5EF4-FFF2-40B4-BE49-F238E27FC236}">
                <a16:creationId xmlns:a16="http://schemas.microsoft.com/office/drawing/2014/main" id="{649B05D6-E06E-5890-4750-22D740215747}"/>
              </a:ext>
            </a:extLst>
          </p:cNvPr>
          <p:cNvPicPr>
            <a:picLocks noChangeAspect="1"/>
          </p:cNvPicPr>
          <p:nvPr/>
        </p:nvPicPr>
        <p:blipFill rotWithShape="1">
          <a:blip r:embed="rId2"/>
          <a:srcRect l="24255" r="30414" b="-1"/>
          <a:stretch/>
        </p:blipFill>
        <p:spPr>
          <a:xfrm>
            <a:off x="1" y="4358640"/>
            <a:ext cx="1697346" cy="249936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4"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DD35E656-1C56-AF3A-56E5-21DF2D0DF75F}"/>
              </a:ext>
            </a:extLst>
          </p:cNvPr>
          <p:cNvSpPr txBox="1"/>
          <p:nvPr/>
        </p:nvSpPr>
        <p:spPr>
          <a:xfrm>
            <a:off x="1924050" y="2706624"/>
            <a:ext cx="9624822" cy="3483864"/>
          </a:xfrm>
          <a:prstGeom prst="rect">
            <a:avLst/>
          </a:prstGeom>
        </p:spPr>
        <p:txBody>
          <a:bodyPr vert="horz" lIns="91440" tIns="45720" rIns="91440" bIns="45720" rtlCol="0">
            <a:noAutofit/>
          </a:bodyPr>
          <a:lstStyle/>
          <a:p>
            <a:pPr marL="342900" marR="0" lvl="0" indent="-228600" fontAlgn="auto">
              <a:lnSpc>
                <a:spcPct val="90000"/>
              </a:lnSpc>
              <a:spcBef>
                <a:spcPts val="0"/>
              </a:spcBef>
              <a:spcAft>
                <a:spcPts val="600"/>
              </a:spcAft>
              <a:buClrTx/>
              <a:buSzTx/>
              <a:buFont typeface="Arial" panose="020B0604020202020204" pitchFamily="34" charset="0"/>
              <a:buChar char="•"/>
              <a:tabLst/>
              <a:defRPr/>
            </a:pPr>
            <a:r>
              <a:rPr lang="en-US" sz="2000"/>
              <a:t>The Coleman report concluded that in order for children to succeed in school, they needed to be prepared through preschool programmes, such as Head Start. The longitudinal success of Head Start in the USA reported by Weikart in the 1990s presented findings about the long-term situation….. It showed improved school outcomes, improved career prospects, reduced social and health interventions in later life. </a:t>
            </a:r>
          </a:p>
          <a:p>
            <a:pPr marL="342900" marR="0" lvl="0" indent="-228600" fontAlgn="auto">
              <a:lnSpc>
                <a:spcPct val="90000"/>
              </a:lnSpc>
              <a:spcBef>
                <a:spcPts val="0"/>
              </a:spcBef>
              <a:spcAft>
                <a:spcPts val="600"/>
              </a:spcAft>
              <a:buClrTx/>
              <a:buSzTx/>
              <a:buFont typeface="Arial" panose="020B0604020202020204" pitchFamily="34" charset="0"/>
              <a:buChar char="•"/>
              <a:tabLst/>
              <a:defRPr/>
            </a:pPr>
            <a:r>
              <a:rPr lang="en-US" sz="2000" err="1"/>
              <a:t>SureStart</a:t>
            </a:r>
            <a:r>
              <a:rPr lang="en-US" sz="2000"/>
              <a:t> initiated in the UK in the late 1990s was an example of such political and pedagogical response towards achieving equality of education through early childhood education (Needham and Anning 2017). </a:t>
            </a:r>
          </a:p>
          <a:p>
            <a:pPr marL="342900" marR="0" lvl="0" indent="-228600" fontAlgn="auto">
              <a:lnSpc>
                <a:spcPct val="90000"/>
              </a:lnSpc>
              <a:spcBef>
                <a:spcPts val="0"/>
              </a:spcBef>
              <a:spcAft>
                <a:spcPts val="600"/>
              </a:spcAft>
              <a:buClrTx/>
              <a:buSzTx/>
              <a:buFont typeface="Arial" panose="020B0604020202020204" pitchFamily="34" charset="0"/>
              <a:buChar char="•"/>
              <a:tabLst/>
              <a:defRPr/>
            </a:pPr>
            <a:r>
              <a:rPr lang="en-US" sz="2000"/>
              <a:t>The longitudinal research legacy of both of these programmes </a:t>
            </a:r>
            <a:r>
              <a:rPr lang="en-US" sz="2000" err="1"/>
              <a:t>emphasised</a:t>
            </a:r>
            <a:r>
              <a:rPr lang="en-US" sz="2000"/>
              <a:t> the importance of the home learning environment together with access to a preschool pedagogy that balances both adult-lead and child-lead, play-based learning (</a:t>
            </a:r>
            <a:r>
              <a:rPr lang="en-US" sz="2000" err="1"/>
              <a:t>Schweinhart</a:t>
            </a:r>
            <a:r>
              <a:rPr lang="en-US" sz="2000"/>
              <a:t> 2013; Sylva et al. 2010)</a:t>
            </a:r>
            <a:endParaRPr kumimoji="0" lang="en-US" sz="2000" b="1" i="0" u="none" strike="noStrike" cap="none" spc="0" normalizeH="0" baseline="0" noProof="0">
              <a:ln>
                <a:noFill/>
              </a:ln>
              <a:effectLst/>
              <a:uLnTx/>
              <a:uFillTx/>
            </a:endParaRPr>
          </a:p>
        </p:txBody>
      </p:sp>
    </p:spTree>
    <p:extLst>
      <p:ext uri="{BB962C8B-B14F-4D97-AF65-F5344CB8AC3E}">
        <p14:creationId xmlns:p14="http://schemas.microsoft.com/office/powerpoint/2010/main" val="1750820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CFBDE-C7F8-8AEC-1242-210F98CB4FDC}"/>
              </a:ext>
            </a:extLst>
          </p:cNvPr>
          <p:cNvSpPr>
            <a:spLocks noGrp="1"/>
          </p:cNvSpPr>
          <p:nvPr>
            <p:ph type="title"/>
          </p:nvPr>
        </p:nvSpPr>
        <p:spPr>
          <a:xfrm>
            <a:off x="2580640" y="609600"/>
            <a:ext cx="9048877" cy="1034844"/>
          </a:xfrm>
        </p:spPr>
        <p:txBody>
          <a:bodyPr vert="horz" lIns="91440" tIns="45720" rIns="91440" bIns="45720" rtlCol="0" anchor="b">
            <a:normAutofit fontScale="90000"/>
          </a:bodyPr>
          <a:lstStyle/>
          <a:p>
            <a:r>
              <a:rPr lang="en-US" sz="3600" kern="1200">
                <a:solidFill>
                  <a:schemeClr val="tx2"/>
                </a:solidFill>
                <a:latin typeface="+mj-lt"/>
                <a:ea typeface="+mj-ea"/>
                <a:cs typeface="+mj-cs"/>
              </a:rPr>
              <a:t>Concerns about school readiness becoming </a:t>
            </a:r>
            <a:r>
              <a:rPr lang="en-US" sz="3600" kern="1200" err="1">
                <a:solidFill>
                  <a:schemeClr val="tx2"/>
                </a:solidFill>
                <a:latin typeface="+mj-lt"/>
                <a:ea typeface="+mj-ea"/>
                <a:cs typeface="+mj-cs"/>
              </a:rPr>
              <a:t>standardised</a:t>
            </a:r>
            <a:r>
              <a:rPr lang="en-US" sz="3600" kern="1200">
                <a:solidFill>
                  <a:schemeClr val="tx2"/>
                </a:solidFill>
                <a:latin typeface="+mj-lt"/>
                <a:ea typeface="+mj-ea"/>
                <a:cs typeface="+mj-cs"/>
              </a:rPr>
              <a:t> and assessed(p210)</a:t>
            </a:r>
          </a:p>
        </p:txBody>
      </p:sp>
      <p:sp>
        <p:nvSpPr>
          <p:cNvPr id="11" name="Freeform: Shape 10">
            <a:extLst>
              <a:ext uri="{FF2B5EF4-FFF2-40B4-BE49-F238E27FC236}">
                <a16:creationId xmlns:a16="http://schemas.microsoft.com/office/drawing/2014/main" id="{21D97BE6-4F2A-B440-1071-A8A323D324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619896">
            <a:off x="660206" y="92880"/>
            <a:ext cx="1683874" cy="843439"/>
          </a:xfrm>
          <a:custGeom>
            <a:avLst/>
            <a:gdLst>
              <a:gd name="connsiteX0" fmla="*/ 331851 w 1773159"/>
              <a:gd name="connsiteY0" fmla="*/ 168087 h 888161"/>
              <a:gd name="connsiteX1" fmla="*/ 1061121 w 1773159"/>
              <a:gd name="connsiteY1" fmla="*/ 7781 h 888161"/>
              <a:gd name="connsiteX2" fmla="*/ 1450508 w 1773159"/>
              <a:gd name="connsiteY2" fmla="*/ 169638 h 888161"/>
              <a:gd name="connsiteX3" fmla="*/ 1729064 w 1773159"/>
              <a:gd name="connsiteY3" fmla="*/ 463520 h 888161"/>
              <a:gd name="connsiteX4" fmla="*/ 1764017 w 1773159"/>
              <a:gd name="connsiteY4" fmla="*/ 534629 h 888161"/>
              <a:gd name="connsiteX5" fmla="*/ 1773159 w 1773159"/>
              <a:gd name="connsiteY5" fmla="*/ 565860 h 888161"/>
              <a:gd name="connsiteX6" fmla="*/ 1372626 w 1773159"/>
              <a:gd name="connsiteY6" fmla="*/ 790507 h 888161"/>
              <a:gd name="connsiteX7" fmla="*/ 1371284 w 1773159"/>
              <a:gd name="connsiteY7" fmla="*/ 768421 h 888161"/>
              <a:gd name="connsiteX8" fmla="*/ 1310100 w 1773159"/>
              <a:gd name="connsiteY8" fmla="*/ 594374 h 888161"/>
              <a:gd name="connsiteX9" fmla="*/ 1003331 w 1773159"/>
              <a:gd name="connsiteY9" fmla="*/ 404270 h 888161"/>
              <a:gd name="connsiteX10" fmla="*/ 716202 w 1773159"/>
              <a:gd name="connsiteY10" fmla="*/ 435893 h 888161"/>
              <a:gd name="connsiteX11" fmla="*/ 474677 w 1773159"/>
              <a:gd name="connsiteY11" fmla="*/ 618825 h 888161"/>
              <a:gd name="connsiteX12" fmla="*/ 402961 w 1773159"/>
              <a:gd name="connsiteY12" fmla="*/ 863892 h 888161"/>
              <a:gd name="connsiteX13" fmla="*/ 0 w 1773159"/>
              <a:gd name="connsiteY13" fmla="*/ 886600 h 888161"/>
              <a:gd name="connsiteX14" fmla="*/ 26790 w 1773159"/>
              <a:gd name="connsiteY14" fmla="*/ 642750 h 888161"/>
              <a:gd name="connsiteX15" fmla="*/ 331851 w 1773159"/>
              <a:gd name="connsiteY15" fmla="*/ 168087 h 888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73159" h="888161">
                <a:moveTo>
                  <a:pt x="331851" y="168087"/>
                </a:moveTo>
                <a:cubicBezTo>
                  <a:pt x="538461" y="45254"/>
                  <a:pt x="770726" y="-24256"/>
                  <a:pt x="1061121" y="7781"/>
                </a:cubicBezTo>
                <a:cubicBezTo>
                  <a:pt x="1216744" y="10114"/>
                  <a:pt x="1339184" y="93681"/>
                  <a:pt x="1450508" y="169638"/>
                </a:cubicBezTo>
                <a:cubicBezTo>
                  <a:pt x="1561832" y="245594"/>
                  <a:pt x="1669245" y="361901"/>
                  <a:pt x="1729064" y="463520"/>
                </a:cubicBezTo>
                <a:cubicBezTo>
                  <a:pt x="1744018" y="488925"/>
                  <a:pt x="1755256" y="511984"/>
                  <a:pt x="1764017" y="534629"/>
                </a:cubicBezTo>
                <a:lnTo>
                  <a:pt x="1773159" y="565860"/>
                </a:lnTo>
                <a:lnTo>
                  <a:pt x="1372626" y="790507"/>
                </a:lnTo>
                <a:lnTo>
                  <a:pt x="1371284" y="768421"/>
                </a:lnTo>
                <a:cubicBezTo>
                  <a:pt x="1365900" y="713794"/>
                  <a:pt x="1348241" y="639179"/>
                  <a:pt x="1310100" y="594374"/>
                </a:cubicBezTo>
                <a:cubicBezTo>
                  <a:pt x="1249073" y="522685"/>
                  <a:pt x="1102314" y="430683"/>
                  <a:pt x="1003331" y="404270"/>
                </a:cubicBezTo>
                <a:cubicBezTo>
                  <a:pt x="904348" y="377856"/>
                  <a:pt x="804311" y="400134"/>
                  <a:pt x="716202" y="435893"/>
                </a:cubicBezTo>
                <a:cubicBezTo>
                  <a:pt x="628093" y="471652"/>
                  <a:pt x="526884" y="547492"/>
                  <a:pt x="474677" y="618825"/>
                </a:cubicBezTo>
                <a:cubicBezTo>
                  <a:pt x="422469" y="690158"/>
                  <a:pt x="431747" y="733610"/>
                  <a:pt x="402961" y="863892"/>
                </a:cubicBezTo>
                <a:cubicBezTo>
                  <a:pt x="272145" y="872835"/>
                  <a:pt x="38155" y="894063"/>
                  <a:pt x="0" y="886600"/>
                </a:cubicBezTo>
                <a:cubicBezTo>
                  <a:pt x="4030" y="794811"/>
                  <a:pt x="4785" y="790489"/>
                  <a:pt x="26790" y="642750"/>
                </a:cubicBezTo>
                <a:cubicBezTo>
                  <a:pt x="47889" y="545212"/>
                  <a:pt x="167623" y="275216"/>
                  <a:pt x="331851" y="168087"/>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31F7EC81-314C-BAEE-2457-1F002DEDD2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78977">
            <a:off x="1794656" y="1695389"/>
            <a:ext cx="383909" cy="400252"/>
          </a:xfrm>
          <a:custGeom>
            <a:avLst/>
            <a:gdLst>
              <a:gd name="connsiteX0" fmla="*/ 2531073 w 4828010"/>
              <a:gd name="connsiteY0" fmla="*/ 0 h 4873559"/>
              <a:gd name="connsiteX1" fmla="*/ 3937963 w 4828010"/>
              <a:gd name="connsiteY1" fmla="*/ 437433 h 4873559"/>
              <a:gd name="connsiteX2" fmla="*/ 4806231 w 4828010"/>
              <a:gd name="connsiteY2" fmla="*/ 1773180 h 4873559"/>
              <a:gd name="connsiteX3" fmla="*/ 4448644 w 4828010"/>
              <a:gd name="connsiteY3" fmla="*/ 3933235 h 4873559"/>
              <a:gd name="connsiteX4" fmla="*/ 3192542 w 4828010"/>
              <a:gd name="connsiteY4" fmla="*/ 4716168 h 4873559"/>
              <a:gd name="connsiteX5" fmla="*/ 937448 w 4828010"/>
              <a:gd name="connsiteY5" fmla="*/ 4547691 h 4873559"/>
              <a:gd name="connsiteX6" fmla="*/ 12348 w 4828010"/>
              <a:gd name="connsiteY6" fmla="*/ 3026750 h 4873559"/>
              <a:gd name="connsiteX7" fmla="*/ 553508 w 4828010"/>
              <a:gd name="connsiteY7" fmla="*/ 740383 h 4873559"/>
              <a:gd name="connsiteX8" fmla="*/ 2531073 w 4828010"/>
              <a:gd name="connsiteY8" fmla="*/ 0 h 4873559"/>
              <a:gd name="connsiteX0" fmla="*/ 2531073 w 4828010"/>
              <a:gd name="connsiteY0" fmla="*/ 0 h 4853896"/>
              <a:gd name="connsiteX1" fmla="*/ 3937963 w 4828010"/>
              <a:gd name="connsiteY1" fmla="*/ 437433 h 4853896"/>
              <a:gd name="connsiteX2" fmla="*/ 4806231 w 4828010"/>
              <a:gd name="connsiteY2" fmla="*/ 1773180 h 4853896"/>
              <a:gd name="connsiteX3" fmla="*/ 4448644 w 4828010"/>
              <a:gd name="connsiteY3" fmla="*/ 3933235 h 4853896"/>
              <a:gd name="connsiteX4" fmla="*/ 3192542 w 4828010"/>
              <a:gd name="connsiteY4" fmla="*/ 4716168 h 4853896"/>
              <a:gd name="connsiteX5" fmla="*/ 1075671 w 4828010"/>
              <a:gd name="connsiteY5" fmla="*/ 4473263 h 4853896"/>
              <a:gd name="connsiteX6" fmla="*/ 12348 w 4828010"/>
              <a:gd name="connsiteY6" fmla="*/ 3026750 h 4853896"/>
              <a:gd name="connsiteX7" fmla="*/ 553508 w 4828010"/>
              <a:gd name="connsiteY7" fmla="*/ 740383 h 4853896"/>
              <a:gd name="connsiteX8" fmla="*/ 2531073 w 4828010"/>
              <a:gd name="connsiteY8" fmla="*/ 0 h 4853896"/>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84014 w 4780951"/>
              <a:gd name="connsiteY0" fmla="*/ 0 h 4850182"/>
              <a:gd name="connsiteX1" fmla="*/ 3890904 w 4780951"/>
              <a:gd name="connsiteY1" fmla="*/ 437433 h 4850182"/>
              <a:gd name="connsiteX2" fmla="*/ 4759172 w 4780951"/>
              <a:gd name="connsiteY2" fmla="*/ 1773180 h 4850182"/>
              <a:gd name="connsiteX3" fmla="*/ 4401585 w 4780951"/>
              <a:gd name="connsiteY3" fmla="*/ 3933235 h 4850182"/>
              <a:gd name="connsiteX4" fmla="*/ 3145483 w 4780951"/>
              <a:gd name="connsiteY4" fmla="*/ 4716168 h 4850182"/>
              <a:gd name="connsiteX5" fmla="*/ 1113673 w 4780951"/>
              <a:gd name="connsiteY5" fmla="*/ 4467947 h 4850182"/>
              <a:gd name="connsiteX6" fmla="*/ 39717 w 4780951"/>
              <a:gd name="connsiteY6" fmla="*/ 3101178 h 4850182"/>
              <a:gd name="connsiteX7" fmla="*/ 506449 w 4780951"/>
              <a:gd name="connsiteY7" fmla="*/ 740383 h 4850182"/>
              <a:gd name="connsiteX8" fmla="*/ 2484014 w 4780951"/>
              <a:gd name="connsiteY8" fmla="*/ 0 h 4850182"/>
              <a:gd name="connsiteX0" fmla="*/ 2484014 w 4780127"/>
              <a:gd name="connsiteY0" fmla="*/ 0 h 4850182"/>
              <a:gd name="connsiteX1" fmla="*/ 3890904 w 4780127"/>
              <a:gd name="connsiteY1" fmla="*/ 437433 h 4850182"/>
              <a:gd name="connsiteX2" fmla="*/ 4759172 w 4780127"/>
              <a:gd name="connsiteY2" fmla="*/ 1773180 h 4850182"/>
              <a:gd name="connsiteX3" fmla="*/ 4390953 w 4780127"/>
              <a:gd name="connsiteY3" fmla="*/ 3805644 h 4850182"/>
              <a:gd name="connsiteX4" fmla="*/ 3145483 w 4780127"/>
              <a:gd name="connsiteY4" fmla="*/ 4716168 h 4850182"/>
              <a:gd name="connsiteX5" fmla="*/ 1113673 w 4780127"/>
              <a:gd name="connsiteY5" fmla="*/ 4467947 h 4850182"/>
              <a:gd name="connsiteX6" fmla="*/ 39717 w 4780127"/>
              <a:gd name="connsiteY6" fmla="*/ 3101178 h 4850182"/>
              <a:gd name="connsiteX7" fmla="*/ 506449 w 4780127"/>
              <a:gd name="connsiteY7" fmla="*/ 740383 h 4850182"/>
              <a:gd name="connsiteX8" fmla="*/ 2484014 w 4780127"/>
              <a:gd name="connsiteY8" fmla="*/ 0 h 4850182"/>
              <a:gd name="connsiteX0" fmla="*/ 2484014 w 4778010"/>
              <a:gd name="connsiteY0" fmla="*/ 0 h 4846926"/>
              <a:gd name="connsiteX1" fmla="*/ 3890904 w 4778010"/>
              <a:gd name="connsiteY1" fmla="*/ 437433 h 4846926"/>
              <a:gd name="connsiteX2" fmla="*/ 4759172 w 4778010"/>
              <a:gd name="connsiteY2" fmla="*/ 1773180 h 4846926"/>
              <a:gd name="connsiteX3" fmla="*/ 4390953 w 4778010"/>
              <a:gd name="connsiteY3" fmla="*/ 3805644 h 4846926"/>
              <a:gd name="connsiteX4" fmla="*/ 3343914 w 4778010"/>
              <a:gd name="connsiteY4" fmla="*/ 4712128 h 4846926"/>
              <a:gd name="connsiteX5" fmla="*/ 1113673 w 4778010"/>
              <a:gd name="connsiteY5" fmla="*/ 4467947 h 4846926"/>
              <a:gd name="connsiteX6" fmla="*/ 39717 w 4778010"/>
              <a:gd name="connsiteY6" fmla="*/ 3101178 h 4846926"/>
              <a:gd name="connsiteX7" fmla="*/ 506449 w 4778010"/>
              <a:gd name="connsiteY7" fmla="*/ 740383 h 4846926"/>
              <a:gd name="connsiteX8" fmla="*/ 2484014 w 4778010"/>
              <a:gd name="connsiteY8" fmla="*/ 0 h 4846926"/>
              <a:gd name="connsiteX0" fmla="*/ 2484014 w 4782503"/>
              <a:gd name="connsiteY0" fmla="*/ 0 h 4846926"/>
              <a:gd name="connsiteX1" fmla="*/ 3890904 w 4782503"/>
              <a:gd name="connsiteY1" fmla="*/ 437433 h 4846926"/>
              <a:gd name="connsiteX2" fmla="*/ 4759172 w 4782503"/>
              <a:gd name="connsiteY2" fmla="*/ 1773180 h 4846926"/>
              <a:gd name="connsiteX3" fmla="*/ 4450482 w 4782503"/>
              <a:gd name="connsiteY3" fmla="*/ 3688481 h 4846926"/>
              <a:gd name="connsiteX4" fmla="*/ 3343914 w 4782503"/>
              <a:gd name="connsiteY4" fmla="*/ 4712128 h 4846926"/>
              <a:gd name="connsiteX5" fmla="*/ 1113673 w 4782503"/>
              <a:gd name="connsiteY5" fmla="*/ 4467947 h 4846926"/>
              <a:gd name="connsiteX6" fmla="*/ 39717 w 4782503"/>
              <a:gd name="connsiteY6" fmla="*/ 3101178 h 4846926"/>
              <a:gd name="connsiteX7" fmla="*/ 506449 w 4782503"/>
              <a:gd name="connsiteY7" fmla="*/ 740383 h 4846926"/>
              <a:gd name="connsiteX8" fmla="*/ 2484014 w 4782503"/>
              <a:gd name="connsiteY8" fmla="*/ 0 h 4846926"/>
              <a:gd name="connsiteX0" fmla="*/ 2484014 w 4784889"/>
              <a:gd name="connsiteY0" fmla="*/ 0 h 4846926"/>
              <a:gd name="connsiteX1" fmla="*/ 3890904 w 4784889"/>
              <a:gd name="connsiteY1" fmla="*/ 437433 h 4846926"/>
              <a:gd name="connsiteX2" fmla="*/ 4759172 w 4784889"/>
              <a:gd name="connsiteY2" fmla="*/ 1773180 h 4846926"/>
              <a:gd name="connsiteX3" fmla="*/ 4474294 w 4784889"/>
              <a:gd name="connsiteY3" fmla="*/ 3676361 h 4846926"/>
              <a:gd name="connsiteX4" fmla="*/ 3343914 w 4784889"/>
              <a:gd name="connsiteY4" fmla="*/ 4712128 h 4846926"/>
              <a:gd name="connsiteX5" fmla="*/ 1113673 w 4784889"/>
              <a:gd name="connsiteY5" fmla="*/ 4467947 h 4846926"/>
              <a:gd name="connsiteX6" fmla="*/ 39717 w 4784889"/>
              <a:gd name="connsiteY6" fmla="*/ 3101178 h 4846926"/>
              <a:gd name="connsiteX7" fmla="*/ 506449 w 4784889"/>
              <a:gd name="connsiteY7" fmla="*/ 740383 h 4846926"/>
              <a:gd name="connsiteX8" fmla="*/ 2484014 w 4784889"/>
              <a:gd name="connsiteY8" fmla="*/ 0 h 4846926"/>
              <a:gd name="connsiteX0" fmla="*/ 2484014 w 4784889"/>
              <a:gd name="connsiteY0" fmla="*/ 0 h 4860980"/>
              <a:gd name="connsiteX1" fmla="*/ 3890904 w 4784889"/>
              <a:gd name="connsiteY1" fmla="*/ 437433 h 4860980"/>
              <a:gd name="connsiteX2" fmla="*/ 4759172 w 4784889"/>
              <a:gd name="connsiteY2" fmla="*/ 1773180 h 4860980"/>
              <a:gd name="connsiteX3" fmla="*/ 4474294 w 4784889"/>
              <a:gd name="connsiteY3" fmla="*/ 3676361 h 4860980"/>
              <a:gd name="connsiteX4" fmla="*/ 3343914 w 4784889"/>
              <a:gd name="connsiteY4" fmla="*/ 4712128 h 4860980"/>
              <a:gd name="connsiteX5" fmla="*/ 1097799 w 4784889"/>
              <a:gd name="connsiteY5" fmla="*/ 4524510 h 4860980"/>
              <a:gd name="connsiteX6" fmla="*/ 39717 w 4784889"/>
              <a:gd name="connsiteY6" fmla="*/ 3101178 h 4860980"/>
              <a:gd name="connsiteX7" fmla="*/ 506449 w 4784889"/>
              <a:gd name="connsiteY7" fmla="*/ 740383 h 4860980"/>
              <a:gd name="connsiteX8" fmla="*/ 2484014 w 4784889"/>
              <a:gd name="connsiteY8" fmla="*/ 0 h 4860980"/>
              <a:gd name="connsiteX0" fmla="*/ 2484014 w 4783308"/>
              <a:gd name="connsiteY0" fmla="*/ 0 h 4860981"/>
              <a:gd name="connsiteX1" fmla="*/ 3890904 w 4783308"/>
              <a:gd name="connsiteY1" fmla="*/ 437433 h 4860981"/>
              <a:gd name="connsiteX2" fmla="*/ 4759172 w 4783308"/>
              <a:gd name="connsiteY2" fmla="*/ 1773180 h 4860981"/>
              <a:gd name="connsiteX3" fmla="*/ 4474294 w 4783308"/>
              <a:gd name="connsiteY3" fmla="*/ 3676361 h 4860981"/>
              <a:gd name="connsiteX4" fmla="*/ 3443129 w 4783308"/>
              <a:gd name="connsiteY4" fmla="*/ 4712129 h 4860981"/>
              <a:gd name="connsiteX5" fmla="*/ 1097799 w 4783308"/>
              <a:gd name="connsiteY5" fmla="*/ 4524510 h 4860981"/>
              <a:gd name="connsiteX6" fmla="*/ 39717 w 4783308"/>
              <a:gd name="connsiteY6" fmla="*/ 3101178 h 4860981"/>
              <a:gd name="connsiteX7" fmla="*/ 506449 w 4783308"/>
              <a:gd name="connsiteY7" fmla="*/ 740383 h 4860981"/>
              <a:gd name="connsiteX8" fmla="*/ 2484014 w 4783308"/>
              <a:gd name="connsiteY8" fmla="*/ 0 h 4860981"/>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532073 w 4784141"/>
              <a:gd name="connsiteY0" fmla="*/ 0 h 4773425"/>
              <a:gd name="connsiteX1" fmla="*/ 3891737 w 4784141"/>
              <a:gd name="connsiteY1" fmla="*/ 389356 h 4773425"/>
              <a:gd name="connsiteX2" fmla="*/ 4760005 w 4784141"/>
              <a:gd name="connsiteY2" fmla="*/ 1725103 h 4773425"/>
              <a:gd name="connsiteX3" fmla="*/ 4475127 w 4784141"/>
              <a:gd name="connsiteY3" fmla="*/ 3628284 h 4773425"/>
              <a:gd name="connsiteX4" fmla="*/ 3443962 w 4784141"/>
              <a:gd name="connsiteY4" fmla="*/ 4664052 h 4773425"/>
              <a:gd name="connsiteX5" fmla="*/ 1098632 w 4784141"/>
              <a:gd name="connsiteY5" fmla="*/ 4476433 h 4773425"/>
              <a:gd name="connsiteX6" fmla="*/ 40550 w 4784141"/>
              <a:gd name="connsiteY6" fmla="*/ 3053101 h 4773425"/>
              <a:gd name="connsiteX7" fmla="*/ 507282 w 4784141"/>
              <a:gd name="connsiteY7" fmla="*/ 692306 h 4773425"/>
              <a:gd name="connsiteX8" fmla="*/ 2532073 w 4784141"/>
              <a:gd name="connsiteY8" fmla="*/ 0 h 4773425"/>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58783 w 4784614"/>
              <a:gd name="connsiteY0" fmla="*/ 525 h 4757924"/>
              <a:gd name="connsiteX1" fmla="*/ 3892210 w 4784614"/>
              <a:gd name="connsiteY1" fmla="*/ 373855 h 4757924"/>
              <a:gd name="connsiteX2" fmla="*/ 4760478 w 4784614"/>
              <a:gd name="connsiteY2" fmla="*/ 1709602 h 4757924"/>
              <a:gd name="connsiteX3" fmla="*/ 4475600 w 4784614"/>
              <a:gd name="connsiteY3" fmla="*/ 3612783 h 4757924"/>
              <a:gd name="connsiteX4" fmla="*/ 3444435 w 4784614"/>
              <a:gd name="connsiteY4" fmla="*/ 4648551 h 4757924"/>
              <a:gd name="connsiteX5" fmla="*/ 1099105 w 4784614"/>
              <a:gd name="connsiteY5" fmla="*/ 4460932 h 4757924"/>
              <a:gd name="connsiteX6" fmla="*/ 41023 w 4784614"/>
              <a:gd name="connsiteY6" fmla="*/ 3037600 h 4757924"/>
              <a:gd name="connsiteX7" fmla="*/ 507755 w 4784614"/>
              <a:gd name="connsiteY7" fmla="*/ 676805 h 4757924"/>
              <a:gd name="connsiteX8" fmla="*/ 2558783 w 4784614"/>
              <a:gd name="connsiteY8" fmla="*/ 525 h 4757924"/>
              <a:gd name="connsiteX0" fmla="*/ 2558783 w 4784614"/>
              <a:gd name="connsiteY0" fmla="*/ 408 h 4757807"/>
              <a:gd name="connsiteX1" fmla="*/ 3907953 w 4784614"/>
              <a:gd name="connsiteY1" fmla="*/ 443183 h 4757807"/>
              <a:gd name="connsiteX2" fmla="*/ 4760478 w 4784614"/>
              <a:gd name="connsiteY2" fmla="*/ 1709485 h 4757807"/>
              <a:gd name="connsiteX3" fmla="*/ 4475600 w 4784614"/>
              <a:gd name="connsiteY3" fmla="*/ 3612666 h 4757807"/>
              <a:gd name="connsiteX4" fmla="*/ 3444435 w 4784614"/>
              <a:gd name="connsiteY4" fmla="*/ 4648434 h 4757807"/>
              <a:gd name="connsiteX5" fmla="*/ 1099105 w 4784614"/>
              <a:gd name="connsiteY5" fmla="*/ 4460815 h 4757807"/>
              <a:gd name="connsiteX6" fmla="*/ 41023 w 4784614"/>
              <a:gd name="connsiteY6" fmla="*/ 3037483 h 4757807"/>
              <a:gd name="connsiteX7" fmla="*/ 507755 w 4784614"/>
              <a:gd name="connsiteY7" fmla="*/ 676688 h 4757807"/>
              <a:gd name="connsiteX8" fmla="*/ 2558783 w 4784614"/>
              <a:gd name="connsiteY8" fmla="*/ 408 h 4757807"/>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90 h 4954518"/>
              <a:gd name="connsiteX1" fmla="*/ 3910127 w 4786788"/>
              <a:gd name="connsiteY1" fmla="*/ 639894 h 4954518"/>
              <a:gd name="connsiteX2" fmla="*/ 4762652 w 4786788"/>
              <a:gd name="connsiteY2" fmla="*/ 1906196 h 4954518"/>
              <a:gd name="connsiteX3" fmla="*/ 4477774 w 4786788"/>
              <a:gd name="connsiteY3" fmla="*/ 3809377 h 4954518"/>
              <a:gd name="connsiteX4" fmla="*/ 3446609 w 4786788"/>
              <a:gd name="connsiteY4" fmla="*/ 4845145 h 4954518"/>
              <a:gd name="connsiteX5" fmla="*/ 1101279 w 4786788"/>
              <a:gd name="connsiteY5" fmla="*/ 4657526 h 4954518"/>
              <a:gd name="connsiteX6" fmla="*/ 43197 w 4786788"/>
              <a:gd name="connsiteY6" fmla="*/ 3234194 h 4954518"/>
              <a:gd name="connsiteX7" fmla="*/ 509929 w 4786788"/>
              <a:gd name="connsiteY7" fmla="*/ 873399 h 4954518"/>
              <a:gd name="connsiteX8" fmla="*/ 2675744 w 4786788"/>
              <a:gd name="connsiteY8" fmla="*/ 290 h 4954518"/>
              <a:gd name="connsiteX0" fmla="*/ 2675744 w 4786788"/>
              <a:gd name="connsiteY0" fmla="*/ 326 h 4954554"/>
              <a:gd name="connsiteX1" fmla="*/ 3990884 w 4786788"/>
              <a:gd name="connsiteY1" fmla="*/ 591130 h 4954554"/>
              <a:gd name="connsiteX2" fmla="*/ 4762652 w 4786788"/>
              <a:gd name="connsiteY2" fmla="*/ 1906232 h 4954554"/>
              <a:gd name="connsiteX3" fmla="*/ 4477774 w 4786788"/>
              <a:gd name="connsiteY3" fmla="*/ 3809413 h 4954554"/>
              <a:gd name="connsiteX4" fmla="*/ 3446609 w 4786788"/>
              <a:gd name="connsiteY4" fmla="*/ 4845181 h 4954554"/>
              <a:gd name="connsiteX5" fmla="*/ 1101279 w 4786788"/>
              <a:gd name="connsiteY5" fmla="*/ 4657562 h 4954554"/>
              <a:gd name="connsiteX6" fmla="*/ 43197 w 4786788"/>
              <a:gd name="connsiteY6" fmla="*/ 3234230 h 4954554"/>
              <a:gd name="connsiteX7" fmla="*/ 509929 w 4786788"/>
              <a:gd name="connsiteY7" fmla="*/ 873435 h 4954554"/>
              <a:gd name="connsiteX8" fmla="*/ 2675744 w 4786788"/>
              <a:gd name="connsiteY8" fmla="*/ 326 h 4954554"/>
              <a:gd name="connsiteX0" fmla="*/ 2662196 w 4773240"/>
              <a:gd name="connsiteY0" fmla="*/ 326 h 4954554"/>
              <a:gd name="connsiteX1" fmla="*/ 3977336 w 4773240"/>
              <a:gd name="connsiteY1" fmla="*/ 591130 h 4954554"/>
              <a:gd name="connsiteX2" fmla="*/ 4749104 w 4773240"/>
              <a:gd name="connsiteY2" fmla="*/ 1906232 h 4954554"/>
              <a:gd name="connsiteX3" fmla="*/ 4464226 w 4773240"/>
              <a:gd name="connsiteY3" fmla="*/ 3809413 h 4954554"/>
              <a:gd name="connsiteX4" fmla="*/ 3433061 w 4773240"/>
              <a:gd name="connsiteY4" fmla="*/ 4845181 h 4954554"/>
              <a:gd name="connsiteX5" fmla="*/ 1087731 w 4773240"/>
              <a:gd name="connsiteY5" fmla="*/ 4657562 h 4954554"/>
              <a:gd name="connsiteX6" fmla="*/ 29649 w 4773240"/>
              <a:gd name="connsiteY6" fmla="*/ 3234230 h 4954554"/>
              <a:gd name="connsiteX7" fmla="*/ 640977 w 4773240"/>
              <a:gd name="connsiteY7" fmla="*/ 730117 h 4954554"/>
              <a:gd name="connsiteX8" fmla="*/ 2662196 w 4773240"/>
              <a:gd name="connsiteY8" fmla="*/ 326 h 4954554"/>
              <a:gd name="connsiteX0" fmla="*/ 2664762 w 4775806"/>
              <a:gd name="connsiteY0" fmla="*/ 326 h 4954554"/>
              <a:gd name="connsiteX1" fmla="*/ 3979902 w 4775806"/>
              <a:gd name="connsiteY1" fmla="*/ 591130 h 4954554"/>
              <a:gd name="connsiteX2" fmla="*/ 4751670 w 4775806"/>
              <a:gd name="connsiteY2" fmla="*/ 1906232 h 4954554"/>
              <a:gd name="connsiteX3" fmla="*/ 4466792 w 4775806"/>
              <a:gd name="connsiteY3" fmla="*/ 3809413 h 4954554"/>
              <a:gd name="connsiteX4" fmla="*/ 3435627 w 4775806"/>
              <a:gd name="connsiteY4" fmla="*/ 4845181 h 4954554"/>
              <a:gd name="connsiteX5" fmla="*/ 1090297 w 4775806"/>
              <a:gd name="connsiteY5" fmla="*/ 4657562 h 4954554"/>
              <a:gd name="connsiteX6" fmla="*/ 32215 w 4775806"/>
              <a:gd name="connsiteY6" fmla="*/ 3234230 h 4954554"/>
              <a:gd name="connsiteX7" fmla="*/ 607899 w 4775806"/>
              <a:gd name="connsiteY7" fmla="*/ 806182 h 4954554"/>
              <a:gd name="connsiteX8" fmla="*/ 2664762 w 4775806"/>
              <a:gd name="connsiteY8" fmla="*/ 326 h 4954554"/>
              <a:gd name="connsiteX0" fmla="*/ 2673549 w 4784593"/>
              <a:gd name="connsiteY0" fmla="*/ 326 h 4954554"/>
              <a:gd name="connsiteX1" fmla="*/ 3988689 w 4784593"/>
              <a:gd name="connsiteY1" fmla="*/ 591130 h 4954554"/>
              <a:gd name="connsiteX2" fmla="*/ 4760457 w 4784593"/>
              <a:gd name="connsiteY2" fmla="*/ 1906232 h 4954554"/>
              <a:gd name="connsiteX3" fmla="*/ 4475579 w 4784593"/>
              <a:gd name="connsiteY3" fmla="*/ 3809413 h 4954554"/>
              <a:gd name="connsiteX4" fmla="*/ 3444414 w 4784593"/>
              <a:gd name="connsiteY4" fmla="*/ 4845181 h 4954554"/>
              <a:gd name="connsiteX5" fmla="*/ 1099084 w 4784593"/>
              <a:gd name="connsiteY5" fmla="*/ 4657562 h 4954554"/>
              <a:gd name="connsiteX6" fmla="*/ 41002 w 4784593"/>
              <a:gd name="connsiteY6" fmla="*/ 3234230 h 4954554"/>
              <a:gd name="connsiteX7" fmla="*/ 616686 w 4784593"/>
              <a:gd name="connsiteY7" fmla="*/ 806182 h 4954554"/>
              <a:gd name="connsiteX8" fmla="*/ 2673549 w 4784593"/>
              <a:gd name="connsiteY8" fmla="*/ 326 h 4954554"/>
              <a:gd name="connsiteX0" fmla="*/ 2649000 w 4760044"/>
              <a:gd name="connsiteY0" fmla="*/ 326 h 4964273"/>
              <a:gd name="connsiteX1" fmla="*/ 3964140 w 4760044"/>
              <a:gd name="connsiteY1" fmla="*/ 591130 h 4964273"/>
              <a:gd name="connsiteX2" fmla="*/ 4735908 w 4760044"/>
              <a:gd name="connsiteY2" fmla="*/ 1906232 h 4964273"/>
              <a:gd name="connsiteX3" fmla="*/ 4451030 w 4760044"/>
              <a:gd name="connsiteY3" fmla="*/ 3809413 h 4964273"/>
              <a:gd name="connsiteX4" fmla="*/ 3419865 w 4760044"/>
              <a:gd name="connsiteY4" fmla="*/ 4845181 h 4964273"/>
              <a:gd name="connsiteX5" fmla="*/ 1074535 w 4760044"/>
              <a:gd name="connsiteY5" fmla="*/ 4657562 h 4964273"/>
              <a:gd name="connsiteX6" fmla="*/ 33359 w 4760044"/>
              <a:gd name="connsiteY6" fmla="*/ 2995991 h 4964273"/>
              <a:gd name="connsiteX7" fmla="*/ 592137 w 4760044"/>
              <a:gd name="connsiteY7" fmla="*/ 806182 h 4964273"/>
              <a:gd name="connsiteX8" fmla="*/ 2649000 w 4760044"/>
              <a:gd name="connsiteY8" fmla="*/ 326 h 4964273"/>
              <a:gd name="connsiteX0" fmla="*/ 2649000 w 4849475"/>
              <a:gd name="connsiteY0" fmla="*/ -4 h 4963943"/>
              <a:gd name="connsiteX1" fmla="*/ 4735908 w 4849475"/>
              <a:gd name="connsiteY1" fmla="*/ 1905902 h 4963943"/>
              <a:gd name="connsiteX2" fmla="*/ 4451030 w 4849475"/>
              <a:gd name="connsiteY2" fmla="*/ 3809083 h 4963943"/>
              <a:gd name="connsiteX3" fmla="*/ 3419865 w 4849475"/>
              <a:gd name="connsiteY3" fmla="*/ 4844851 h 4963943"/>
              <a:gd name="connsiteX4" fmla="*/ 1074535 w 4849475"/>
              <a:gd name="connsiteY4" fmla="*/ 4657232 h 4963943"/>
              <a:gd name="connsiteX5" fmla="*/ 33359 w 4849475"/>
              <a:gd name="connsiteY5" fmla="*/ 2995661 h 4963943"/>
              <a:gd name="connsiteX6" fmla="*/ 592137 w 4849475"/>
              <a:gd name="connsiteY6" fmla="*/ 805852 h 4963943"/>
              <a:gd name="connsiteX7" fmla="*/ 2649000 w 4849475"/>
              <a:gd name="connsiteY7" fmla="*/ -4 h 4963943"/>
              <a:gd name="connsiteX0" fmla="*/ 2649000 w 4750338"/>
              <a:gd name="connsiteY0" fmla="*/ -4 h 4963943"/>
              <a:gd name="connsiteX1" fmla="*/ 4615020 w 4750338"/>
              <a:gd name="connsiteY1" fmla="*/ 1658609 h 4963943"/>
              <a:gd name="connsiteX2" fmla="*/ 4451030 w 4750338"/>
              <a:gd name="connsiteY2" fmla="*/ 3809083 h 4963943"/>
              <a:gd name="connsiteX3" fmla="*/ 3419865 w 4750338"/>
              <a:gd name="connsiteY3" fmla="*/ 4844851 h 4963943"/>
              <a:gd name="connsiteX4" fmla="*/ 1074535 w 4750338"/>
              <a:gd name="connsiteY4" fmla="*/ 4657232 h 4963943"/>
              <a:gd name="connsiteX5" fmla="*/ 33359 w 4750338"/>
              <a:gd name="connsiteY5" fmla="*/ 2995661 h 4963943"/>
              <a:gd name="connsiteX6" fmla="*/ 592137 w 4750338"/>
              <a:gd name="connsiteY6" fmla="*/ 805852 h 4963943"/>
              <a:gd name="connsiteX7" fmla="*/ 2649000 w 4750338"/>
              <a:gd name="connsiteY7" fmla="*/ -4 h 4963943"/>
              <a:gd name="connsiteX0" fmla="*/ 2158871 w 4260209"/>
              <a:gd name="connsiteY0" fmla="*/ -4 h 5086984"/>
              <a:gd name="connsiteX1" fmla="*/ 4124891 w 4260209"/>
              <a:gd name="connsiteY1" fmla="*/ 1658609 h 5086984"/>
              <a:gd name="connsiteX2" fmla="*/ 3960901 w 4260209"/>
              <a:gd name="connsiteY2" fmla="*/ 3809083 h 5086984"/>
              <a:gd name="connsiteX3" fmla="*/ 2929736 w 4260209"/>
              <a:gd name="connsiteY3" fmla="*/ 4844851 h 5086984"/>
              <a:gd name="connsiteX4" fmla="*/ 584406 w 4260209"/>
              <a:gd name="connsiteY4" fmla="*/ 4657232 h 5086984"/>
              <a:gd name="connsiteX5" fmla="*/ 102008 w 4260209"/>
              <a:gd name="connsiteY5" fmla="*/ 805852 h 5086984"/>
              <a:gd name="connsiteX6" fmla="*/ 2158871 w 4260209"/>
              <a:gd name="connsiteY6" fmla="*/ -4 h 5086984"/>
              <a:gd name="connsiteX0" fmla="*/ 2341715 w 4443053"/>
              <a:gd name="connsiteY0" fmla="*/ -4 h 4937580"/>
              <a:gd name="connsiteX1" fmla="*/ 4307735 w 4443053"/>
              <a:gd name="connsiteY1" fmla="*/ 1658609 h 4937580"/>
              <a:gd name="connsiteX2" fmla="*/ 4143745 w 4443053"/>
              <a:gd name="connsiteY2" fmla="*/ 3809083 h 4937580"/>
              <a:gd name="connsiteX3" fmla="*/ 3112580 w 4443053"/>
              <a:gd name="connsiteY3" fmla="*/ 4844851 h 4937580"/>
              <a:gd name="connsiteX4" fmla="*/ 321924 w 4443053"/>
              <a:gd name="connsiteY4" fmla="*/ 4230304 h 4937580"/>
              <a:gd name="connsiteX5" fmla="*/ 284852 w 4443053"/>
              <a:gd name="connsiteY5" fmla="*/ 805852 h 4937580"/>
              <a:gd name="connsiteX6" fmla="*/ 2341715 w 4443053"/>
              <a:gd name="connsiteY6" fmla="*/ -4 h 4937580"/>
              <a:gd name="connsiteX0" fmla="*/ 2567003 w 4668341"/>
              <a:gd name="connsiteY0" fmla="*/ -4 h 4924017"/>
              <a:gd name="connsiteX1" fmla="*/ 4533023 w 4668341"/>
              <a:gd name="connsiteY1" fmla="*/ 1658609 h 4924017"/>
              <a:gd name="connsiteX2" fmla="*/ 4369033 w 4668341"/>
              <a:gd name="connsiteY2" fmla="*/ 3809083 h 4924017"/>
              <a:gd name="connsiteX3" fmla="*/ 3337868 w 4668341"/>
              <a:gd name="connsiteY3" fmla="*/ 4844851 h 4924017"/>
              <a:gd name="connsiteX4" fmla="*/ 547212 w 4668341"/>
              <a:gd name="connsiteY4" fmla="*/ 4230304 h 4924017"/>
              <a:gd name="connsiteX5" fmla="*/ 169043 w 4668341"/>
              <a:gd name="connsiteY5" fmla="*/ 1352706 h 4924017"/>
              <a:gd name="connsiteX6" fmla="*/ 2567003 w 4668341"/>
              <a:gd name="connsiteY6" fmla="*/ -4 h 4924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68341" h="4924017">
                <a:moveTo>
                  <a:pt x="2567003" y="-4"/>
                </a:moveTo>
                <a:cubicBezTo>
                  <a:pt x="3257631" y="183338"/>
                  <a:pt x="4232685" y="1023761"/>
                  <a:pt x="4533023" y="1658609"/>
                </a:cubicBezTo>
                <a:cubicBezTo>
                  <a:pt x="4833361" y="2293457"/>
                  <a:pt x="4568226" y="3278043"/>
                  <a:pt x="4369033" y="3809083"/>
                </a:cubicBezTo>
                <a:cubicBezTo>
                  <a:pt x="4169841" y="4340123"/>
                  <a:pt x="3650694" y="4729882"/>
                  <a:pt x="3337868" y="4844851"/>
                </a:cubicBezTo>
                <a:cubicBezTo>
                  <a:pt x="2627022" y="5065916"/>
                  <a:pt x="1075350" y="4812328"/>
                  <a:pt x="547212" y="4230304"/>
                </a:cubicBezTo>
                <a:cubicBezTo>
                  <a:pt x="19074" y="3648280"/>
                  <a:pt x="-167589" y="2057757"/>
                  <a:pt x="169043" y="1352706"/>
                </a:cubicBezTo>
                <a:cubicBezTo>
                  <a:pt x="505675" y="647655"/>
                  <a:pt x="1914330" y="30744"/>
                  <a:pt x="2567003" y="-4"/>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332631DA-E081-5FC1-2605-46027CDFE4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78977">
            <a:off x="355748" y="4615308"/>
            <a:ext cx="409502" cy="412308"/>
          </a:xfrm>
          <a:custGeom>
            <a:avLst/>
            <a:gdLst>
              <a:gd name="connsiteX0" fmla="*/ 2531073 w 4828010"/>
              <a:gd name="connsiteY0" fmla="*/ 0 h 4873559"/>
              <a:gd name="connsiteX1" fmla="*/ 3937963 w 4828010"/>
              <a:gd name="connsiteY1" fmla="*/ 437433 h 4873559"/>
              <a:gd name="connsiteX2" fmla="*/ 4806231 w 4828010"/>
              <a:gd name="connsiteY2" fmla="*/ 1773180 h 4873559"/>
              <a:gd name="connsiteX3" fmla="*/ 4448644 w 4828010"/>
              <a:gd name="connsiteY3" fmla="*/ 3933235 h 4873559"/>
              <a:gd name="connsiteX4" fmla="*/ 3192542 w 4828010"/>
              <a:gd name="connsiteY4" fmla="*/ 4716168 h 4873559"/>
              <a:gd name="connsiteX5" fmla="*/ 937448 w 4828010"/>
              <a:gd name="connsiteY5" fmla="*/ 4547691 h 4873559"/>
              <a:gd name="connsiteX6" fmla="*/ 12348 w 4828010"/>
              <a:gd name="connsiteY6" fmla="*/ 3026750 h 4873559"/>
              <a:gd name="connsiteX7" fmla="*/ 553508 w 4828010"/>
              <a:gd name="connsiteY7" fmla="*/ 740383 h 4873559"/>
              <a:gd name="connsiteX8" fmla="*/ 2531073 w 4828010"/>
              <a:gd name="connsiteY8" fmla="*/ 0 h 4873559"/>
              <a:gd name="connsiteX0" fmla="*/ 2531073 w 4828010"/>
              <a:gd name="connsiteY0" fmla="*/ 0 h 4853896"/>
              <a:gd name="connsiteX1" fmla="*/ 3937963 w 4828010"/>
              <a:gd name="connsiteY1" fmla="*/ 437433 h 4853896"/>
              <a:gd name="connsiteX2" fmla="*/ 4806231 w 4828010"/>
              <a:gd name="connsiteY2" fmla="*/ 1773180 h 4853896"/>
              <a:gd name="connsiteX3" fmla="*/ 4448644 w 4828010"/>
              <a:gd name="connsiteY3" fmla="*/ 3933235 h 4853896"/>
              <a:gd name="connsiteX4" fmla="*/ 3192542 w 4828010"/>
              <a:gd name="connsiteY4" fmla="*/ 4716168 h 4853896"/>
              <a:gd name="connsiteX5" fmla="*/ 1075671 w 4828010"/>
              <a:gd name="connsiteY5" fmla="*/ 4473263 h 4853896"/>
              <a:gd name="connsiteX6" fmla="*/ 12348 w 4828010"/>
              <a:gd name="connsiteY6" fmla="*/ 3026750 h 4853896"/>
              <a:gd name="connsiteX7" fmla="*/ 553508 w 4828010"/>
              <a:gd name="connsiteY7" fmla="*/ 740383 h 4853896"/>
              <a:gd name="connsiteX8" fmla="*/ 2531073 w 4828010"/>
              <a:gd name="connsiteY8" fmla="*/ 0 h 4853896"/>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84014 w 4780951"/>
              <a:gd name="connsiteY0" fmla="*/ 0 h 4850182"/>
              <a:gd name="connsiteX1" fmla="*/ 3890904 w 4780951"/>
              <a:gd name="connsiteY1" fmla="*/ 437433 h 4850182"/>
              <a:gd name="connsiteX2" fmla="*/ 4759172 w 4780951"/>
              <a:gd name="connsiteY2" fmla="*/ 1773180 h 4850182"/>
              <a:gd name="connsiteX3" fmla="*/ 4401585 w 4780951"/>
              <a:gd name="connsiteY3" fmla="*/ 3933235 h 4850182"/>
              <a:gd name="connsiteX4" fmla="*/ 3145483 w 4780951"/>
              <a:gd name="connsiteY4" fmla="*/ 4716168 h 4850182"/>
              <a:gd name="connsiteX5" fmla="*/ 1113673 w 4780951"/>
              <a:gd name="connsiteY5" fmla="*/ 4467947 h 4850182"/>
              <a:gd name="connsiteX6" fmla="*/ 39717 w 4780951"/>
              <a:gd name="connsiteY6" fmla="*/ 3101178 h 4850182"/>
              <a:gd name="connsiteX7" fmla="*/ 506449 w 4780951"/>
              <a:gd name="connsiteY7" fmla="*/ 740383 h 4850182"/>
              <a:gd name="connsiteX8" fmla="*/ 2484014 w 4780951"/>
              <a:gd name="connsiteY8" fmla="*/ 0 h 4850182"/>
              <a:gd name="connsiteX0" fmla="*/ 2484014 w 4780127"/>
              <a:gd name="connsiteY0" fmla="*/ 0 h 4850182"/>
              <a:gd name="connsiteX1" fmla="*/ 3890904 w 4780127"/>
              <a:gd name="connsiteY1" fmla="*/ 437433 h 4850182"/>
              <a:gd name="connsiteX2" fmla="*/ 4759172 w 4780127"/>
              <a:gd name="connsiteY2" fmla="*/ 1773180 h 4850182"/>
              <a:gd name="connsiteX3" fmla="*/ 4390953 w 4780127"/>
              <a:gd name="connsiteY3" fmla="*/ 3805644 h 4850182"/>
              <a:gd name="connsiteX4" fmla="*/ 3145483 w 4780127"/>
              <a:gd name="connsiteY4" fmla="*/ 4716168 h 4850182"/>
              <a:gd name="connsiteX5" fmla="*/ 1113673 w 4780127"/>
              <a:gd name="connsiteY5" fmla="*/ 4467947 h 4850182"/>
              <a:gd name="connsiteX6" fmla="*/ 39717 w 4780127"/>
              <a:gd name="connsiteY6" fmla="*/ 3101178 h 4850182"/>
              <a:gd name="connsiteX7" fmla="*/ 506449 w 4780127"/>
              <a:gd name="connsiteY7" fmla="*/ 740383 h 4850182"/>
              <a:gd name="connsiteX8" fmla="*/ 2484014 w 4780127"/>
              <a:gd name="connsiteY8" fmla="*/ 0 h 4850182"/>
              <a:gd name="connsiteX0" fmla="*/ 2484014 w 4778010"/>
              <a:gd name="connsiteY0" fmla="*/ 0 h 4846926"/>
              <a:gd name="connsiteX1" fmla="*/ 3890904 w 4778010"/>
              <a:gd name="connsiteY1" fmla="*/ 437433 h 4846926"/>
              <a:gd name="connsiteX2" fmla="*/ 4759172 w 4778010"/>
              <a:gd name="connsiteY2" fmla="*/ 1773180 h 4846926"/>
              <a:gd name="connsiteX3" fmla="*/ 4390953 w 4778010"/>
              <a:gd name="connsiteY3" fmla="*/ 3805644 h 4846926"/>
              <a:gd name="connsiteX4" fmla="*/ 3343914 w 4778010"/>
              <a:gd name="connsiteY4" fmla="*/ 4712128 h 4846926"/>
              <a:gd name="connsiteX5" fmla="*/ 1113673 w 4778010"/>
              <a:gd name="connsiteY5" fmla="*/ 4467947 h 4846926"/>
              <a:gd name="connsiteX6" fmla="*/ 39717 w 4778010"/>
              <a:gd name="connsiteY6" fmla="*/ 3101178 h 4846926"/>
              <a:gd name="connsiteX7" fmla="*/ 506449 w 4778010"/>
              <a:gd name="connsiteY7" fmla="*/ 740383 h 4846926"/>
              <a:gd name="connsiteX8" fmla="*/ 2484014 w 4778010"/>
              <a:gd name="connsiteY8" fmla="*/ 0 h 4846926"/>
              <a:gd name="connsiteX0" fmla="*/ 2484014 w 4782503"/>
              <a:gd name="connsiteY0" fmla="*/ 0 h 4846926"/>
              <a:gd name="connsiteX1" fmla="*/ 3890904 w 4782503"/>
              <a:gd name="connsiteY1" fmla="*/ 437433 h 4846926"/>
              <a:gd name="connsiteX2" fmla="*/ 4759172 w 4782503"/>
              <a:gd name="connsiteY2" fmla="*/ 1773180 h 4846926"/>
              <a:gd name="connsiteX3" fmla="*/ 4450482 w 4782503"/>
              <a:gd name="connsiteY3" fmla="*/ 3688481 h 4846926"/>
              <a:gd name="connsiteX4" fmla="*/ 3343914 w 4782503"/>
              <a:gd name="connsiteY4" fmla="*/ 4712128 h 4846926"/>
              <a:gd name="connsiteX5" fmla="*/ 1113673 w 4782503"/>
              <a:gd name="connsiteY5" fmla="*/ 4467947 h 4846926"/>
              <a:gd name="connsiteX6" fmla="*/ 39717 w 4782503"/>
              <a:gd name="connsiteY6" fmla="*/ 3101178 h 4846926"/>
              <a:gd name="connsiteX7" fmla="*/ 506449 w 4782503"/>
              <a:gd name="connsiteY7" fmla="*/ 740383 h 4846926"/>
              <a:gd name="connsiteX8" fmla="*/ 2484014 w 4782503"/>
              <a:gd name="connsiteY8" fmla="*/ 0 h 4846926"/>
              <a:gd name="connsiteX0" fmla="*/ 2484014 w 4784889"/>
              <a:gd name="connsiteY0" fmla="*/ 0 h 4846926"/>
              <a:gd name="connsiteX1" fmla="*/ 3890904 w 4784889"/>
              <a:gd name="connsiteY1" fmla="*/ 437433 h 4846926"/>
              <a:gd name="connsiteX2" fmla="*/ 4759172 w 4784889"/>
              <a:gd name="connsiteY2" fmla="*/ 1773180 h 4846926"/>
              <a:gd name="connsiteX3" fmla="*/ 4474294 w 4784889"/>
              <a:gd name="connsiteY3" fmla="*/ 3676361 h 4846926"/>
              <a:gd name="connsiteX4" fmla="*/ 3343914 w 4784889"/>
              <a:gd name="connsiteY4" fmla="*/ 4712128 h 4846926"/>
              <a:gd name="connsiteX5" fmla="*/ 1113673 w 4784889"/>
              <a:gd name="connsiteY5" fmla="*/ 4467947 h 4846926"/>
              <a:gd name="connsiteX6" fmla="*/ 39717 w 4784889"/>
              <a:gd name="connsiteY6" fmla="*/ 3101178 h 4846926"/>
              <a:gd name="connsiteX7" fmla="*/ 506449 w 4784889"/>
              <a:gd name="connsiteY7" fmla="*/ 740383 h 4846926"/>
              <a:gd name="connsiteX8" fmla="*/ 2484014 w 4784889"/>
              <a:gd name="connsiteY8" fmla="*/ 0 h 4846926"/>
              <a:gd name="connsiteX0" fmla="*/ 2484014 w 4784889"/>
              <a:gd name="connsiteY0" fmla="*/ 0 h 4860980"/>
              <a:gd name="connsiteX1" fmla="*/ 3890904 w 4784889"/>
              <a:gd name="connsiteY1" fmla="*/ 437433 h 4860980"/>
              <a:gd name="connsiteX2" fmla="*/ 4759172 w 4784889"/>
              <a:gd name="connsiteY2" fmla="*/ 1773180 h 4860980"/>
              <a:gd name="connsiteX3" fmla="*/ 4474294 w 4784889"/>
              <a:gd name="connsiteY3" fmla="*/ 3676361 h 4860980"/>
              <a:gd name="connsiteX4" fmla="*/ 3343914 w 4784889"/>
              <a:gd name="connsiteY4" fmla="*/ 4712128 h 4860980"/>
              <a:gd name="connsiteX5" fmla="*/ 1097799 w 4784889"/>
              <a:gd name="connsiteY5" fmla="*/ 4524510 h 4860980"/>
              <a:gd name="connsiteX6" fmla="*/ 39717 w 4784889"/>
              <a:gd name="connsiteY6" fmla="*/ 3101178 h 4860980"/>
              <a:gd name="connsiteX7" fmla="*/ 506449 w 4784889"/>
              <a:gd name="connsiteY7" fmla="*/ 740383 h 4860980"/>
              <a:gd name="connsiteX8" fmla="*/ 2484014 w 4784889"/>
              <a:gd name="connsiteY8" fmla="*/ 0 h 4860980"/>
              <a:gd name="connsiteX0" fmla="*/ 2484014 w 4783308"/>
              <a:gd name="connsiteY0" fmla="*/ 0 h 4860981"/>
              <a:gd name="connsiteX1" fmla="*/ 3890904 w 4783308"/>
              <a:gd name="connsiteY1" fmla="*/ 437433 h 4860981"/>
              <a:gd name="connsiteX2" fmla="*/ 4759172 w 4783308"/>
              <a:gd name="connsiteY2" fmla="*/ 1773180 h 4860981"/>
              <a:gd name="connsiteX3" fmla="*/ 4474294 w 4783308"/>
              <a:gd name="connsiteY3" fmla="*/ 3676361 h 4860981"/>
              <a:gd name="connsiteX4" fmla="*/ 3443129 w 4783308"/>
              <a:gd name="connsiteY4" fmla="*/ 4712129 h 4860981"/>
              <a:gd name="connsiteX5" fmla="*/ 1097799 w 4783308"/>
              <a:gd name="connsiteY5" fmla="*/ 4524510 h 4860981"/>
              <a:gd name="connsiteX6" fmla="*/ 39717 w 4783308"/>
              <a:gd name="connsiteY6" fmla="*/ 3101178 h 4860981"/>
              <a:gd name="connsiteX7" fmla="*/ 506449 w 4783308"/>
              <a:gd name="connsiteY7" fmla="*/ 740383 h 4860981"/>
              <a:gd name="connsiteX8" fmla="*/ 2484014 w 4783308"/>
              <a:gd name="connsiteY8" fmla="*/ 0 h 4860981"/>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532073 w 4784141"/>
              <a:gd name="connsiteY0" fmla="*/ 0 h 4773425"/>
              <a:gd name="connsiteX1" fmla="*/ 3891737 w 4784141"/>
              <a:gd name="connsiteY1" fmla="*/ 389356 h 4773425"/>
              <a:gd name="connsiteX2" fmla="*/ 4760005 w 4784141"/>
              <a:gd name="connsiteY2" fmla="*/ 1725103 h 4773425"/>
              <a:gd name="connsiteX3" fmla="*/ 4475127 w 4784141"/>
              <a:gd name="connsiteY3" fmla="*/ 3628284 h 4773425"/>
              <a:gd name="connsiteX4" fmla="*/ 3443962 w 4784141"/>
              <a:gd name="connsiteY4" fmla="*/ 4664052 h 4773425"/>
              <a:gd name="connsiteX5" fmla="*/ 1098632 w 4784141"/>
              <a:gd name="connsiteY5" fmla="*/ 4476433 h 4773425"/>
              <a:gd name="connsiteX6" fmla="*/ 40550 w 4784141"/>
              <a:gd name="connsiteY6" fmla="*/ 3053101 h 4773425"/>
              <a:gd name="connsiteX7" fmla="*/ 507282 w 4784141"/>
              <a:gd name="connsiteY7" fmla="*/ 692306 h 4773425"/>
              <a:gd name="connsiteX8" fmla="*/ 2532073 w 4784141"/>
              <a:gd name="connsiteY8" fmla="*/ 0 h 4773425"/>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58783 w 4784614"/>
              <a:gd name="connsiteY0" fmla="*/ 525 h 4757924"/>
              <a:gd name="connsiteX1" fmla="*/ 3892210 w 4784614"/>
              <a:gd name="connsiteY1" fmla="*/ 373855 h 4757924"/>
              <a:gd name="connsiteX2" fmla="*/ 4760478 w 4784614"/>
              <a:gd name="connsiteY2" fmla="*/ 1709602 h 4757924"/>
              <a:gd name="connsiteX3" fmla="*/ 4475600 w 4784614"/>
              <a:gd name="connsiteY3" fmla="*/ 3612783 h 4757924"/>
              <a:gd name="connsiteX4" fmla="*/ 3444435 w 4784614"/>
              <a:gd name="connsiteY4" fmla="*/ 4648551 h 4757924"/>
              <a:gd name="connsiteX5" fmla="*/ 1099105 w 4784614"/>
              <a:gd name="connsiteY5" fmla="*/ 4460932 h 4757924"/>
              <a:gd name="connsiteX6" fmla="*/ 41023 w 4784614"/>
              <a:gd name="connsiteY6" fmla="*/ 3037600 h 4757924"/>
              <a:gd name="connsiteX7" fmla="*/ 507755 w 4784614"/>
              <a:gd name="connsiteY7" fmla="*/ 676805 h 4757924"/>
              <a:gd name="connsiteX8" fmla="*/ 2558783 w 4784614"/>
              <a:gd name="connsiteY8" fmla="*/ 525 h 4757924"/>
              <a:gd name="connsiteX0" fmla="*/ 2558783 w 4784614"/>
              <a:gd name="connsiteY0" fmla="*/ 408 h 4757807"/>
              <a:gd name="connsiteX1" fmla="*/ 3907953 w 4784614"/>
              <a:gd name="connsiteY1" fmla="*/ 443183 h 4757807"/>
              <a:gd name="connsiteX2" fmla="*/ 4760478 w 4784614"/>
              <a:gd name="connsiteY2" fmla="*/ 1709485 h 4757807"/>
              <a:gd name="connsiteX3" fmla="*/ 4475600 w 4784614"/>
              <a:gd name="connsiteY3" fmla="*/ 3612666 h 4757807"/>
              <a:gd name="connsiteX4" fmla="*/ 3444435 w 4784614"/>
              <a:gd name="connsiteY4" fmla="*/ 4648434 h 4757807"/>
              <a:gd name="connsiteX5" fmla="*/ 1099105 w 4784614"/>
              <a:gd name="connsiteY5" fmla="*/ 4460815 h 4757807"/>
              <a:gd name="connsiteX6" fmla="*/ 41023 w 4784614"/>
              <a:gd name="connsiteY6" fmla="*/ 3037483 h 4757807"/>
              <a:gd name="connsiteX7" fmla="*/ 507755 w 4784614"/>
              <a:gd name="connsiteY7" fmla="*/ 676688 h 4757807"/>
              <a:gd name="connsiteX8" fmla="*/ 2558783 w 4784614"/>
              <a:gd name="connsiteY8" fmla="*/ 408 h 4757807"/>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90 h 4954518"/>
              <a:gd name="connsiteX1" fmla="*/ 3910127 w 4786788"/>
              <a:gd name="connsiteY1" fmla="*/ 639894 h 4954518"/>
              <a:gd name="connsiteX2" fmla="*/ 4762652 w 4786788"/>
              <a:gd name="connsiteY2" fmla="*/ 1906196 h 4954518"/>
              <a:gd name="connsiteX3" fmla="*/ 4477774 w 4786788"/>
              <a:gd name="connsiteY3" fmla="*/ 3809377 h 4954518"/>
              <a:gd name="connsiteX4" fmla="*/ 3446609 w 4786788"/>
              <a:gd name="connsiteY4" fmla="*/ 4845145 h 4954518"/>
              <a:gd name="connsiteX5" fmla="*/ 1101279 w 4786788"/>
              <a:gd name="connsiteY5" fmla="*/ 4657526 h 4954518"/>
              <a:gd name="connsiteX6" fmla="*/ 43197 w 4786788"/>
              <a:gd name="connsiteY6" fmla="*/ 3234194 h 4954518"/>
              <a:gd name="connsiteX7" fmla="*/ 509929 w 4786788"/>
              <a:gd name="connsiteY7" fmla="*/ 873399 h 4954518"/>
              <a:gd name="connsiteX8" fmla="*/ 2675744 w 4786788"/>
              <a:gd name="connsiteY8" fmla="*/ 290 h 4954518"/>
              <a:gd name="connsiteX0" fmla="*/ 2675744 w 4786788"/>
              <a:gd name="connsiteY0" fmla="*/ 326 h 4954554"/>
              <a:gd name="connsiteX1" fmla="*/ 3990884 w 4786788"/>
              <a:gd name="connsiteY1" fmla="*/ 591130 h 4954554"/>
              <a:gd name="connsiteX2" fmla="*/ 4762652 w 4786788"/>
              <a:gd name="connsiteY2" fmla="*/ 1906232 h 4954554"/>
              <a:gd name="connsiteX3" fmla="*/ 4477774 w 4786788"/>
              <a:gd name="connsiteY3" fmla="*/ 3809413 h 4954554"/>
              <a:gd name="connsiteX4" fmla="*/ 3446609 w 4786788"/>
              <a:gd name="connsiteY4" fmla="*/ 4845181 h 4954554"/>
              <a:gd name="connsiteX5" fmla="*/ 1101279 w 4786788"/>
              <a:gd name="connsiteY5" fmla="*/ 4657562 h 4954554"/>
              <a:gd name="connsiteX6" fmla="*/ 43197 w 4786788"/>
              <a:gd name="connsiteY6" fmla="*/ 3234230 h 4954554"/>
              <a:gd name="connsiteX7" fmla="*/ 509929 w 4786788"/>
              <a:gd name="connsiteY7" fmla="*/ 873435 h 4954554"/>
              <a:gd name="connsiteX8" fmla="*/ 2675744 w 4786788"/>
              <a:gd name="connsiteY8" fmla="*/ 326 h 4954554"/>
              <a:gd name="connsiteX0" fmla="*/ 2662196 w 4773240"/>
              <a:gd name="connsiteY0" fmla="*/ 326 h 4954554"/>
              <a:gd name="connsiteX1" fmla="*/ 3977336 w 4773240"/>
              <a:gd name="connsiteY1" fmla="*/ 591130 h 4954554"/>
              <a:gd name="connsiteX2" fmla="*/ 4749104 w 4773240"/>
              <a:gd name="connsiteY2" fmla="*/ 1906232 h 4954554"/>
              <a:gd name="connsiteX3" fmla="*/ 4464226 w 4773240"/>
              <a:gd name="connsiteY3" fmla="*/ 3809413 h 4954554"/>
              <a:gd name="connsiteX4" fmla="*/ 3433061 w 4773240"/>
              <a:gd name="connsiteY4" fmla="*/ 4845181 h 4954554"/>
              <a:gd name="connsiteX5" fmla="*/ 1087731 w 4773240"/>
              <a:gd name="connsiteY5" fmla="*/ 4657562 h 4954554"/>
              <a:gd name="connsiteX6" fmla="*/ 29649 w 4773240"/>
              <a:gd name="connsiteY6" fmla="*/ 3234230 h 4954554"/>
              <a:gd name="connsiteX7" fmla="*/ 640977 w 4773240"/>
              <a:gd name="connsiteY7" fmla="*/ 730117 h 4954554"/>
              <a:gd name="connsiteX8" fmla="*/ 2662196 w 4773240"/>
              <a:gd name="connsiteY8" fmla="*/ 326 h 4954554"/>
              <a:gd name="connsiteX0" fmla="*/ 2664762 w 4775806"/>
              <a:gd name="connsiteY0" fmla="*/ 326 h 4954554"/>
              <a:gd name="connsiteX1" fmla="*/ 3979902 w 4775806"/>
              <a:gd name="connsiteY1" fmla="*/ 591130 h 4954554"/>
              <a:gd name="connsiteX2" fmla="*/ 4751670 w 4775806"/>
              <a:gd name="connsiteY2" fmla="*/ 1906232 h 4954554"/>
              <a:gd name="connsiteX3" fmla="*/ 4466792 w 4775806"/>
              <a:gd name="connsiteY3" fmla="*/ 3809413 h 4954554"/>
              <a:gd name="connsiteX4" fmla="*/ 3435627 w 4775806"/>
              <a:gd name="connsiteY4" fmla="*/ 4845181 h 4954554"/>
              <a:gd name="connsiteX5" fmla="*/ 1090297 w 4775806"/>
              <a:gd name="connsiteY5" fmla="*/ 4657562 h 4954554"/>
              <a:gd name="connsiteX6" fmla="*/ 32215 w 4775806"/>
              <a:gd name="connsiteY6" fmla="*/ 3234230 h 4954554"/>
              <a:gd name="connsiteX7" fmla="*/ 607899 w 4775806"/>
              <a:gd name="connsiteY7" fmla="*/ 806182 h 4954554"/>
              <a:gd name="connsiteX8" fmla="*/ 2664762 w 4775806"/>
              <a:gd name="connsiteY8" fmla="*/ 326 h 4954554"/>
              <a:gd name="connsiteX0" fmla="*/ 2673549 w 4784593"/>
              <a:gd name="connsiteY0" fmla="*/ 326 h 4954554"/>
              <a:gd name="connsiteX1" fmla="*/ 3988689 w 4784593"/>
              <a:gd name="connsiteY1" fmla="*/ 591130 h 4954554"/>
              <a:gd name="connsiteX2" fmla="*/ 4760457 w 4784593"/>
              <a:gd name="connsiteY2" fmla="*/ 1906232 h 4954554"/>
              <a:gd name="connsiteX3" fmla="*/ 4475579 w 4784593"/>
              <a:gd name="connsiteY3" fmla="*/ 3809413 h 4954554"/>
              <a:gd name="connsiteX4" fmla="*/ 3444414 w 4784593"/>
              <a:gd name="connsiteY4" fmla="*/ 4845181 h 4954554"/>
              <a:gd name="connsiteX5" fmla="*/ 1099084 w 4784593"/>
              <a:gd name="connsiteY5" fmla="*/ 4657562 h 4954554"/>
              <a:gd name="connsiteX6" fmla="*/ 41002 w 4784593"/>
              <a:gd name="connsiteY6" fmla="*/ 3234230 h 4954554"/>
              <a:gd name="connsiteX7" fmla="*/ 616686 w 4784593"/>
              <a:gd name="connsiteY7" fmla="*/ 806182 h 4954554"/>
              <a:gd name="connsiteX8" fmla="*/ 2673549 w 4784593"/>
              <a:gd name="connsiteY8" fmla="*/ 326 h 4954554"/>
              <a:gd name="connsiteX0" fmla="*/ 2649000 w 4760044"/>
              <a:gd name="connsiteY0" fmla="*/ 326 h 4964273"/>
              <a:gd name="connsiteX1" fmla="*/ 3964140 w 4760044"/>
              <a:gd name="connsiteY1" fmla="*/ 591130 h 4964273"/>
              <a:gd name="connsiteX2" fmla="*/ 4735908 w 4760044"/>
              <a:gd name="connsiteY2" fmla="*/ 1906232 h 4964273"/>
              <a:gd name="connsiteX3" fmla="*/ 4451030 w 4760044"/>
              <a:gd name="connsiteY3" fmla="*/ 3809413 h 4964273"/>
              <a:gd name="connsiteX4" fmla="*/ 3419865 w 4760044"/>
              <a:gd name="connsiteY4" fmla="*/ 4845181 h 4964273"/>
              <a:gd name="connsiteX5" fmla="*/ 1074535 w 4760044"/>
              <a:gd name="connsiteY5" fmla="*/ 4657562 h 4964273"/>
              <a:gd name="connsiteX6" fmla="*/ 33359 w 4760044"/>
              <a:gd name="connsiteY6" fmla="*/ 2995991 h 4964273"/>
              <a:gd name="connsiteX7" fmla="*/ 592137 w 4760044"/>
              <a:gd name="connsiteY7" fmla="*/ 806182 h 4964273"/>
              <a:gd name="connsiteX8" fmla="*/ 2649000 w 4760044"/>
              <a:gd name="connsiteY8" fmla="*/ 326 h 4964273"/>
              <a:gd name="connsiteX0" fmla="*/ 2649000 w 4468508"/>
              <a:gd name="connsiteY0" fmla="*/ 326 h 4964273"/>
              <a:gd name="connsiteX1" fmla="*/ 3964140 w 4468508"/>
              <a:gd name="connsiteY1" fmla="*/ 591130 h 4964273"/>
              <a:gd name="connsiteX2" fmla="*/ 4451030 w 4468508"/>
              <a:gd name="connsiteY2" fmla="*/ 3809413 h 4964273"/>
              <a:gd name="connsiteX3" fmla="*/ 3419865 w 4468508"/>
              <a:gd name="connsiteY3" fmla="*/ 4845181 h 4964273"/>
              <a:gd name="connsiteX4" fmla="*/ 1074535 w 4468508"/>
              <a:gd name="connsiteY4" fmla="*/ 4657562 h 4964273"/>
              <a:gd name="connsiteX5" fmla="*/ 33359 w 4468508"/>
              <a:gd name="connsiteY5" fmla="*/ 2995991 h 4964273"/>
              <a:gd name="connsiteX6" fmla="*/ 592137 w 4468508"/>
              <a:gd name="connsiteY6" fmla="*/ 806182 h 4964273"/>
              <a:gd name="connsiteX7" fmla="*/ 2649000 w 4468508"/>
              <a:gd name="connsiteY7" fmla="*/ 326 h 4964273"/>
              <a:gd name="connsiteX0" fmla="*/ 2788684 w 4608192"/>
              <a:gd name="connsiteY0" fmla="*/ 326 h 4845177"/>
              <a:gd name="connsiteX1" fmla="*/ 4103824 w 4608192"/>
              <a:gd name="connsiteY1" fmla="*/ 591130 h 4845177"/>
              <a:gd name="connsiteX2" fmla="*/ 4590714 w 4608192"/>
              <a:gd name="connsiteY2" fmla="*/ 3809413 h 4845177"/>
              <a:gd name="connsiteX3" fmla="*/ 3559549 w 4608192"/>
              <a:gd name="connsiteY3" fmla="*/ 4845181 h 4845177"/>
              <a:gd name="connsiteX4" fmla="*/ 173043 w 4608192"/>
              <a:gd name="connsiteY4" fmla="*/ 2995991 h 4845177"/>
              <a:gd name="connsiteX5" fmla="*/ 731821 w 4608192"/>
              <a:gd name="connsiteY5" fmla="*/ 806182 h 4845177"/>
              <a:gd name="connsiteX6" fmla="*/ 2788684 w 4608192"/>
              <a:gd name="connsiteY6" fmla="*/ 326 h 4845177"/>
              <a:gd name="connsiteX0" fmla="*/ 2788684 w 4656382"/>
              <a:gd name="connsiteY0" fmla="*/ 326 h 4593408"/>
              <a:gd name="connsiteX1" fmla="*/ 4103824 w 4656382"/>
              <a:gd name="connsiteY1" fmla="*/ 591130 h 4593408"/>
              <a:gd name="connsiteX2" fmla="*/ 4590714 w 4656382"/>
              <a:gd name="connsiteY2" fmla="*/ 3809413 h 4593408"/>
              <a:gd name="connsiteX3" fmla="*/ 2737164 w 4656382"/>
              <a:gd name="connsiteY3" fmla="*/ 4593410 h 4593408"/>
              <a:gd name="connsiteX4" fmla="*/ 173043 w 4656382"/>
              <a:gd name="connsiteY4" fmla="*/ 2995991 h 4593408"/>
              <a:gd name="connsiteX5" fmla="*/ 731821 w 4656382"/>
              <a:gd name="connsiteY5" fmla="*/ 806182 h 4593408"/>
              <a:gd name="connsiteX6" fmla="*/ 2788684 w 4656382"/>
              <a:gd name="connsiteY6" fmla="*/ 326 h 4593408"/>
              <a:gd name="connsiteX0" fmla="*/ 2788684 w 4720632"/>
              <a:gd name="connsiteY0" fmla="*/ 326 h 4593408"/>
              <a:gd name="connsiteX1" fmla="*/ 4103824 w 4720632"/>
              <a:gd name="connsiteY1" fmla="*/ 591130 h 4593408"/>
              <a:gd name="connsiteX2" fmla="*/ 4661706 w 4720632"/>
              <a:gd name="connsiteY2" fmla="*/ 3597011 h 4593408"/>
              <a:gd name="connsiteX3" fmla="*/ 2737164 w 4720632"/>
              <a:gd name="connsiteY3" fmla="*/ 4593410 h 4593408"/>
              <a:gd name="connsiteX4" fmla="*/ 173043 w 4720632"/>
              <a:gd name="connsiteY4" fmla="*/ 2995991 h 4593408"/>
              <a:gd name="connsiteX5" fmla="*/ 731821 w 4720632"/>
              <a:gd name="connsiteY5" fmla="*/ 806182 h 4593408"/>
              <a:gd name="connsiteX6" fmla="*/ 2788684 w 4720632"/>
              <a:gd name="connsiteY6" fmla="*/ 326 h 4593408"/>
              <a:gd name="connsiteX0" fmla="*/ 2615637 w 4547585"/>
              <a:gd name="connsiteY0" fmla="*/ 326 h 4593408"/>
              <a:gd name="connsiteX1" fmla="*/ 3930777 w 4547585"/>
              <a:gd name="connsiteY1" fmla="*/ 591130 h 4593408"/>
              <a:gd name="connsiteX2" fmla="*/ 4488659 w 4547585"/>
              <a:gd name="connsiteY2" fmla="*/ 3597011 h 4593408"/>
              <a:gd name="connsiteX3" fmla="*/ 2564117 w 4547585"/>
              <a:gd name="connsiteY3" fmla="*/ 4593410 h 4593408"/>
              <a:gd name="connsiteX4" fmla="*/ -4 w 4547585"/>
              <a:gd name="connsiteY4" fmla="*/ 2995991 h 4593408"/>
              <a:gd name="connsiteX5" fmla="*/ 2615637 w 4547585"/>
              <a:gd name="connsiteY5" fmla="*/ 326 h 4593408"/>
              <a:gd name="connsiteX0" fmla="*/ 1599114 w 4547585"/>
              <a:gd name="connsiteY0" fmla="*/ 673 h 4392722"/>
              <a:gd name="connsiteX1" fmla="*/ 3930777 w 4547585"/>
              <a:gd name="connsiteY1" fmla="*/ 390444 h 4392722"/>
              <a:gd name="connsiteX2" fmla="*/ 4488659 w 4547585"/>
              <a:gd name="connsiteY2" fmla="*/ 3396325 h 4392722"/>
              <a:gd name="connsiteX3" fmla="*/ 2564117 w 4547585"/>
              <a:gd name="connsiteY3" fmla="*/ 4392724 h 4392722"/>
              <a:gd name="connsiteX4" fmla="*/ -4 w 4547585"/>
              <a:gd name="connsiteY4" fmla="*/ 2795305 h 4392722"/>
              <a:gd name="connsiteX5" fmla="*/ 1599114 w 4547585"/>
              <a:gd name="connsiteY5" fmla="*/ 673 h 4392722"/>
              <a:gd name="connsiteX0" fmla="*/ 1599114 w 4556102"/>
              <a:gd name="connsiteY0" fmla="*/ 673 h 4345138"/>
              <a:gd name="connsiteX1" fmla="*/ 3930777 w 4556102"/>
              <a:gd name="connsiteY1" fmla="*/ 390444 h 4345138"/>
              <a:gd name="connsiteX2" fmla="*/ 4488659 w 4556102"/>
              <a:gd name="connsiteY2" fmla="*/ 3396325 h 4345138"/>
              <a:gd name="connsiteX3" fmla="*/ 2425030 w 4556102"/>
              <a:gd name="connsiteY3" fmla="*/ 4345136 h 4345138"/>
              <a:gd name="connsiteX4" fmla="*/ -4 w 4556102"/>
              <a:gd name="connsiteY4" fmla="*/ 2795305 h 4345138"/>
              <a:gd name="connsiteX5" fmla="*/ 1599114 w 4556102"/>
              <a:gd name="connsiteY5" fmla="*/ 673 h 4345138"/>
              <a:gd name="connsiteX0" fmla="*/ 1308676 w 4265664"/>
              <a:gd name="connsiteY0" fmla="*/ 673 h 4345138"/>
              <a:gd name="connsiteX1" fmla="*/ 3640339 w 4265664"/>
              <a:gd name="connsiteY1" fmla="*/ 390444 h 4345138"/>
              <a:gd name="connsiteX2" fmla="*/ 4198221 w 4265664"/>
              <a:gd name="connsiteY2" fmla="*/ 3396325 h 4345138"/>
              <a:gd name="connsiteX3" fmla="*/ 2134592 w 4265664"/>
              <a:gd name="connsiteY3" fmla="*/ 4345136 h 4345138"/>
              <a:gd name="connsiteX4" fmla="*/ 2 w 4265664"/>
              <a:gd name="connsiteY4" fmla="*/ 2737868 h 4345138"/>
              <a:gd name="connsiteX5" fmla="*/ 1308676 w 4265664"/>
              <a:gd name="connsiteY5" fmla="*/ 673 h 4345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5664" h="4345138">
                <a:moveTo>
                  <a:pt x="1308676" y="673"/>
                </a:moveTo>
                <a:cubicBezTo>
                  <a:pt x="1850442" y="-12337"/>
                  <a:pt x="3307336" y="165670"/>
                  <a:pt x="3640339" y="390444"/>
                </a:cubicBezTo>
                <a:cubicBezTo>
                  <a:pt x="3940677" y="1025292"/>
                  <a:pt x="4449179" y="2737210"/>
                  <a:pt x="4198221" y="3396325"/>
                </a:cubicBezTo>
                <a:cubicBezTo>
                  <a:pt x="3947263" y="4055440"/>
                  <a:pt x="2447418" y="4230167"/>
                  <a:pt x="2134592" y="4345136"/>
                </a:cubicBezTo>
                <a:cubicBezTo>
                  <a:pt x="1398314" y="4209566"/>
                  <a:pt x="471290" y="3411035"/>
                  <a:pt x="2" y="2737868"/>
                </a:cubicBezTo>
                <a:cubicBezTo>
                  <a:pt x="8589" y="1972354"/>
                  <a:pt x="653546" y="401483"/>
                  <a:pt x="1308676" y="673"/>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C071B213-EC30-5E3F-D622-6D49E83093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204894" flipH="1" flipV="1">
            <a:off x="1271566" y="2653221"/>
            <a:ext cx="1221800" cy="1936199"/>
          </a:xfrm>
          <a:custGeom>
            <a:avLst/>
            <a:gdLst>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99666 w 1914334"/>
              <a:gd name="connsiteY28" fmla="*/ 437421 h 2986466"/>
              <a:gd name="connsiteX29" fmla="*/ 685894 w 1914334"/>
              <a:gd name="connsiteY29" fmla="*/ 678417 h 2986466"/>
              <a:gd name="connsiteX30" fmla="*/ 508792 w 1914334"/>
              <a:gd name="connsiteY30" fmla="*/ 1006120 h 2986466"/>
              <a:gd name="connsiteX31" fmla="*/ 511266 w 1914334"/>
              <a:gd name="connsiteY31" fmla="*/ 1050185 h 2986466"/>
              <a:gd name="connsiteX32" fmla="*/ 930004 w 1914334"/>
              <a:gd name="connsiteY32" fmla="*/ 813729 h 2986466"/>
              <a:gd name="connsiteX33" fmla="*/ 1422398 w 1914334"/>
              <a:gd name="connsiteY33" fmla="*/ 701643 h 2986466"/>
              <a:gd name="connsiteX34" fmla="*/ 1435000 w 1914334"/>
              <a:gd name="connsiteY34"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528062 w 1914334"/>
              <a:gd name="connsiteY4" fmla="*/ 1632245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528062 w 1914334"/>
              <a:gd name="connsiteY4" fmla="*/ 1632245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69659 w 1948993"/>
              <a:gd name="connsiteY0" fmla="*/ 708401 h 2986134"/>
              <a:gd name="connsiteX1" fmla="*/ 1407066 w 1948993"/>
              <a:gd name="connsiteY1" fmla="*/ 919813 h 2986134"/>
              <a:gd name="connsiteX2" fmla="*/ 1185863 w 1948993"/>
              <a:gd name="connsiteY2" fmla="*/ 1213129 h 2986134"/>
              <a:gd name="connsiteX3" fmla="*/ 904982 w 1948993"/>
              <a:gd name="connsiteY3" fmla="*/ 1450576 h 2986134"/>
              <a:gd name="connsiteX4" fmla="*/ 562721 w 1948993"/>
              <a:gd name="connsiteY4" fmla="*/ 1632245 h 2986134"/>
              <a:gd name="connsiteX5" fmla="*/ 733069 w 1948993"/>
              <a:gd name="connsiteY5" fmla="*/ 1653421 h 2986134"/>
              <a:gd name="connsiteX6" fmla="*/ 1270683 w 1948993"/>
              <a:gd name="connsiteY6" fmla="*/ 1655250 h 2986134"/>
              <a:gd name="connsiteX7" fmla="*/ 1670775 w 1948993"/>
              <a:gd name="connsiteY7" fmla="*/ 1749816 h 2986134"/>
              <a:gd name="connsiteX8" fmla="*/ 1928064 w 1948993"/>
              <a:gd name="connsiteY8" fmla="*/ 1866208 h 2986134"/>
              <a:gd name="connsiteX9" fmla="*/ 1901938 w 1948993"/>
              <a:gd name="connsiteY9" fmla="*/ 1943962 h 2986134"/>
              <a:gd name="connsiteX10" fmla="*/ 1648951 w 1948993"/>
              <a:gd name="connsiteY10" fmla="*/ 2106263 h 2986134"/>
              <a:gd name="connsiteX11" fmla="*/ 1248859 w 1948993"/>
              <a:gd name="connsiteY11" fmla="*/ 2208104 h 2986134"/>
              <a:gd name="connsiteX12" fmla="*/ 931544 w 1948993"/>
              <a:gd name="connsiteY12" fmla="*/ 2195250 h 2986134"/>
              <a:gd name="connsiteX13" fmla="*/ 574452 w 1948993"/>
              <a:gd name="connsiteY13" fmla="*/ 2089164 h 2986134"/>
              <a:gd name="connsiteX14" fmla="*/ 317658 w 1948993"/>
              <a:gd name="connsiteY14" fmla="*/ 1949541 h 2986134"/>
              <a:gd name="connsiteX15" fmla="*/ 287931 w 1948993"/>
              <a:gd name="connsiteY15" fmla="*/ 2002232 h 2986134"/>
              <a:gd name="connsiteX16" fmla="*/ 336893 w 1948993"/>
              <a:gd name="connsiteY16" fmla="*/ 2395326 h 2986134"/>
              <a:gd name="connsiteX17" fmla="*/ 422208 w 1948993"/>
              <a:gd name="connsiteY17" fmla="*/ 2772335 h 2986134"/>
              <a:gd name="connsiteX18" fmla="*/ 460992 w 1948993"/>
              <a:gd name="connsiteY18" fmla="*/ 2891702 h 2986134"/>
              <a:gd name="connsiteX19" fmla="*/ 242572 w 1948993"/>
              <a:gd name="connsiteY19" fmla="*/ 2986134 h 2986134"/>
              <a:gd name="connsiteX20" fmla="*/ 72767 w 1948993"/>
              <a:gd name="connsiteY20" fmla="*/ 2352917 h 2986134"/>
              <a:gd name="connsiteX21" fmla="*/ 142 w 1948993"/>
              <a:gd name="connsiteY21" fmla="*/ 1734338 h 2986134"/>
              <a:gd name="connsiteX22" fmla="*/ 101616 w 1948993"/>
              <a:gd name="connsiteY22" fmla="*/ 904785 h 2986134"/>
              <a:gd name="connsiteX23" fmla="*/ 274087 w 1948993"/>
              <a:gd name="connsiteY23" fmla="*/ 433148 h 2986134"/>
              <a:gd name="connsiteX24" fmla="*/ 439594 w 1948993"/>
              <a:gd name="connsiteY24" fmla="*/ 172515 h 2986134"/>
              <a:gd name="connsiteX25" fmla="*/ 608445 w 1948993"/>
              <a:gd name="connsiteY25" fmla="*/ 0 h 2986134"/>
              <a:gd name="connsiteX26" fmla="*/ 727667 w 1948993"/>
              <a:gd name="connsiteY26" fmla="*/ 332056 h 2986134"/>
              <a:gd name="connsiteX27" fmla="*/ 720553 w 1948993"/>
              <a:gd name="connsiteY27" fmla="*/ 678085 h 2986134"/>
              <a:gd name="connsiteX28" fmla="*/ 543451 w 1948993"/>
              <a:gd name="connsiteY28" fmla="*/ 1005788 h 2986134"/>
              <a:gd name="connsiteX29" fmla="*/ 545925 w 1948993"/>
              <a:gd name="connsiteY29" fmla="*/ 1049853 h 2986134"/>
              <a:gd name="connsiteX30" fmla="*/ 964663 w 1948993"/>
              <a:gd name="connsiteY30" fmla="*/ 813397 h 2986134"/>
              <a:gd name="connsiteX31" fmla="*/ 1457057 w 1948993"/>
              <a:gd name="connsiteY31" fmla="*/ 701311 h 2986134"/>
              <a:gd name="connsiteX32" fmla="*/ 1469659 w 1948993"/>
              <a:gd name="connsiteY32" fmla="*/ 708401 h 2986134"/>
              <a:gd name="connsiteX0" fmla="*/ 1478361 w 1957695"/>
              <a:gd name="connsiteY0" fmla="*/ 708401 h 2986134"/>
              <a:gd name="connsiteX1" fmla="*/ 1415768 w 1957695"/>
              <a:gd name="connsiteY1" fmla="*/ 919813 h 2986134"/>
              <a:gd name="connsiteX2" fmla="*/ 1194565 w 1957695"/>
              <a:gd name="connsiteY2" fmla="*/ 1213129 h 2986134"/>
              <a:gd name="connsiteX3" fmla="*/ 913684 w 1957695"/>
              <a:gd name="connsiteY3" fmla="*/ 1450576 h 2986134"/>
              <a:gd name="connsiteX4" fmla="*/ 571423 w 1957695"/>
              <a:gd name="connsiteY4" fmla="*/ 1632245 h 2986134"/>
              <a:gd name="connsiteX5" fmla="*/ 741771 w 1957695"/>
              <a:gd name="connsiteY5" fmla="*/ 1653421 h 2986134"/>
              <a:gd name="connsiteX6" fmla="*/ 1279385 w 1957695"/>
              <a:gd name="connsiteY6" fmla="*/ 1655250 h 2986134"/>
              <a:gd name="connsiteX7" fmla="*/ 1679477 w 1957695"/>
              <a:gd name="connsiteY7" fmla="*/ 1749816 h 2986134"/>
              <a:gd name="connsiteX8" fmla="*/ 1936766 w 1957695"/>
              <a:gd name="connsiteY8" fmla="*/ 1866208 h 2986134"/>
              <a:gd name="connsiteX9" fmla="*/ 1910640 w 1957695"/>
              <a:gd name="connsiteY9" fmla="*/ 1943962 h 2986134"/>
              <a:gd name="connsiteX10" fmla="*/ 1657653 w 1957695"/>
              <a:gd name="connsiteY10" fmla="*/ 2106263 h 2986134"/>
              <a:gd name="connsiteX11" fmla="*/ 1257561 w 1957695"/>
              <a:gd name="connsiteY11" fmla="*/ 2208104 h 2986134"/>
              <a:gd name="connsiteX12" fmla="*/ 940246 w 1957695"/>
              <a:gd name="connsiteY12" fmla="*/ 2195250 h 2986134"/>
              <a:gd name="connsiteX13" fmla="*/ 583154 w 1957695"/>
              <a:gd name="connsiteY13" fmla="*/ 2089164 h 2986134"/>
              <a:gd name="connsiteX14" fmla="*/ 326360 w 1957695"/>
              <a:gd name="connsiteY14" fmla="*/ 1949541 h 2986134"/>
              <a:gd name="connsiteX15" fmla="*/ 296633 w 1957695"/>
              <a:gd name="connsiteY15" fmla="*/ 2002232 h 2986134"/>
              <a:gd name="connsiteX16" fmla="*/ 345595 w 1957695"/>
              <a:gd name="connsiteY16" fmla="*/ 2395326 h 2986134"/>
              <a:gd name="connsiteX17" fmla="*/ 430910 w 1957695"/>
              <a:gd name="connsiteY17" fmla="*/ 2772335 h 2986134"/>
              <a:gd name="connsiteX18" fmla="*/ 469694 w 1957695"/>
              <a:gd name="connsiteY18" fmla="*/ 2891702 h 2986134"/>
              <a:gd name="connsiteX19" fmla="*/ 251274 w 1957695"/>
              <a:gd name="connsiteY19" fmla="*/ 2986134 h 2986134"/>
              <a:gd name="connsiteX20" fmla="*/ 81469 w 1957695"/>
              <a:gd name="connsiteY20" fmla="*/ 2352917 h 2986134"/>
              <a:gd name="connsiteX21" fmla="*/ 119 w 1957695"/>
              <a:gd name="connsiteY21" fmla="*/ 1728351 h 2986134"/>
              <a:gd name="connsiteX22" fmla="*/ 110318 w 1957695"/>
              <a:gd name="connsiteY22" fmla="*/ 904785 h 2986134"/>
              <a:gd name="connsiteX23" fmla="*/ 282789 w 1957695"/>
              <a:gd name="connsiteY23" fmla="*/ 433148 h 2986134"/>
              <a:gd name="connsiteX24" fmla="*/ 448296 w 1957695"/>
              <a:gd name="connsiteY24" fmla="*/ 172515 h 2986134"/>
              <a:gd name="connsiteX25" fmla="*/ 617147 w 1957695"/>
              <a:gd name="connsiteY25" fmla="*/ 0 h 2986134"/>
              <a:gd name="connsiteX26" fmla="*/ 736369 w 1957695"/>
              <a:gd name="connsiteY26" fmla="*/ 332056 h 2986134"/>
              <a:gd name="connsiteX27" fmla="*/ 729255 w 1957695"/>
              <a:gd name="connsiteY27" fmla="*/ 678085 h 2986134"/>
              <a:gd name="connsiteX28" fmla="*/ 552153 w 1957695"/>
              <a:gd name="connsiteY28" fmla="*/ 1005788 h 2986134"/>
              <a:gd name="connsiteX29" fmla="*/ 554627 w 1957695"/>
              <a:gd name="connsiteY29" fmla="*/ 1049853 h 2986134"/>
              <a:gd name="connsiteX30" fmla="*/ 973365 w 1957695"/>
              <a:gd name="connsiteY30" fmla="*/ 813397 h 2986134"/>
              <a:gd name="connsiteX31" fmla="*/ 1465759 w 1957695"/>
              <a:gd name="connsiteY31" fmla="*/ 701311 h 2986134"/>
              <a:gd name="connsiteX32" fmla="*/ 1478361 w 1957695"/>
              <a:gd name="connsiteY32" fmla="*/ 708401 h 2986134"/>
              <a:gd name="connsiteX0" fmla="*/ 1478428 w 1957762"/>
              <a:gd name="connsiteY0" fmla="*/ 708401 h 2986134"/>
              <a:gd name="connsiteX1" fmla="*/ 1415835 w 1957762"/>
              <a:gd name="connsiteY1" fmla="*/ 919813 h 2986134"/>
              <a:gd name="connsiteX2" fmla="*/ 1194632 w 1957762"/>
              <a:gd name="connsiteY2" fmla="*/ 1213129 h 2986134"/>
              <a:gd name="connsiteX3" fmla="*/ 913751 w 1957762"/>
              <a:gd name="connsiteY3" fmla="*/ 1450576 h 2986134"/>
              <a:gd name="connsiteX4" fmla="*/ 571490 w 1957762"/>
              <a:gd name="connsiteY4" fmla="*/ 1632245 h 2986134"/>
              <a:gd name="connsiteX5" fmla="*/ 741838 w 1957762"/>
              <a:gd name="connsiteY5" fmla="*/ 1653421 h 2986134"/>
              <a:gd name="connsiteX6" fmla="*/ 1279452 w 1957762"/>
              <a:gd name="connsiteY6" fmla="*/ 1655250 h 2986134"/>
              <a:gd name="connsiteX7" fmla="*/ 1679544 w 1957762"/>
              <a:gd name="connsiteY7" fmla="*/ 1749816 h 2986134"/>
              <a:gd name="connsiteX8" fmla="*/ 1936833 w 1957762"/>
              <a:gd name="connsiteY8" fmla="*/ 1866208 h 2986134"/>
              <a:gd name="connsiteX9" fmla="*/ 1910707 w 1957762"/>
              <a:gd name="connsiteY9" fmla="*/ 1943962 h 2986134"/>
              <a:gd name="connsiteX10" fmla="*/ 1657720 w 1957762"/>
              <a:gd name="connsiteY10" fmla="*/ 2106263 h 2986134"/>
              <a:gd name="connsiteX11" fmla="*/ 1257628 w 1957762"/>
              <a:gd name="connsiteY11" fmla="*/ 2208104 h 2986134"/>
              <a:gd name="connsiteX12" fmla="*/ 940313 w 1957762"/>
              <a:gd name="connsiteY12" fmla="*/ 2195250 h 2986134"/>
              <a:gd name="connsiteX13" fmla="*/ 583221 w 1957762"/>
              <a:gd name="connsiteY13" fmla="*/ 2089164 h 2986134"/>
              <a:gd name="connsiteX14" fmla="*/ 326427 w 1957762"/>
              <a:gd name="connsiteY14" fmla="*/ 1949541 h 2986134"/>
              <a:gd name="connsiteX15" fmla="*/ 296700 w 1957762"/>
              <a:gd name="connsiteY15" fmla="*/ 2002232 h 2986134"/>
              <a:gd name="connsiteX16" fmla="*/ 345662 w 1957762"/>
              <a:gd name="connsiteY16" fmla="*/ 2395326 h 2986134"/>
              <a:gd name="connsiteX17" fmla="*/ 430977 w 1957762"/>
              <a:gd name="connsiteY17" fmla="*/ 2772335 h 2986134"/>
              <a:gd name="connsiteX18" fmla="*/ 469761 w 1957762"/>
              <a:gd name="connsiteY18" fmla="*/ 2891702 h 2986134"/>
              <a:gd name="connsiteX19" fmla="*/ 251341 w 1957762"/>
              <a:gd name="connsiteY19" fmla="*/ 2986134 h 2986134"/>
              <a:gd name="connsiteX20" fmla="*/ 65336 w 1957762"/>
              <a:gd name="connsiteY20" fmla="*/ 2357104 h 2986134"/>
              <a:gd name="connsiteX21" fmla="*/ 186 w 1957762"/>
              <a:gd name="connsiteY21" fmla="*/ 1728351 h 2986134"/>
              <a:gd name="connsiteX22" fmla="*/ 110385 w 1957762"/>
              <a:gd name="connsiteY22" fmla="*/ 904785 h 2986134"/>
              <a:gd name="connsiteX23" fmla="*/ 282856 w 1957762"/>
              <a:gd name="connsiteY23" fmla="*/ 433148 h 2986134"/>
              <a:gd name="connsiteX24" fmla="*/ 448363 w 1957762"/>
              <a:gd name="connsiteY24" fmla="*/ 172515 h 2986134"/>
              <a:gd name="connsiteX25" fmla="*/ 617214 w 1957762"/>
              <a:gd name="connsiteY25" fmla="*/ 0 h 2986134"/>
              <a:gd name="connsiteX26" fmla="*/ 736436 w 1957762"/>
              <a:gd name="connsiteY26" fmla="*/ 332056 h 2986134"/>
              <a:gd name="connsiteX27" fmla="*/ 729322 w 1957762"/>
              <a:gd name="connsiteY27" fmla="*/ 678085 h 2986134"/>
              <a:gd name="connsiteX28" fmla="*/ 552220 w 1957762"/>
              <a:gd name="connsiteY28" fmla="*/ 1005788 h 2986134"/>
              <a:gd name="connsiteX29" fmla="*/ 554694 w 1957762"/>
              <a:gd name="connsiteY29" fmla="*/ 1049853 h 2986134"/>
              <a:gd name="connsiteX30" fmla="*/ 973432 w 1957762"/>
              <a:gd name="connsiteY30" fmla="*/ 813397 h 2986134"/>
              <a:gd name="connsiteX31" fmla="*/ 1465826 w 1957762"/>
              <a:gd name="connsiteY31" fmla="*/ 701311 h 2986134"/>
              <a:gd name="connsiteX32" fmla="*/ 1478428 w 1957762"/>
              <a:gd name="connsiteY32" fmla="*/ 708401 h 2986134"/>
              <a:gd name="connsiteX0" fmla="*/ 1478428 w 1957762"/>
              <a:gd name="connsiteY0" fmla="*/ 708401 h 2986134"/>
              <a:gd name="connsiteX1" fmla="*/ 1415835 w 1957762"/>
              <a:gd name="connsiteY1" fmla="*/ 919813 h 2986134"/>
              <a:gd name="connsiteX2" fmla="*/ 1194632 w 1957762"/>
              <a:gd name="connsiteY2" fmla="*/ 1213129 h 2986134"/>
              <a:gd name="connsiteX3" fmla="*/ 913751 w 1957762"/>
              <a:gd name="connsiteY3" fmla="*/ 1450576 h 2986134"/>
              <a:gd name="connsiteX4" fmla="*/ 571490 w 1957762"/>
              <a:gd name="connsiteY4" fmla="*/ 1632245 h 2986134"/>
              <a:gd name="connsiteX5" fmla="*/ 741838 w 1957762"/>
              <a:gd name="connsiteY5" fmla="*/ 1653421 h 2986134"/>
              <a:gd name="connsiteX6" fmla="*/ 1279452 w 1957762"/>
              <a:gd name="connsiteY6" fmla="*/ 1655250 h 2986134"/>
              <a:gd name="connsiteX7" fmla="*/ 1679544 w 1957762"/>
              <a:gd name="connsiteY7" fmla="*/ 1749816 h 2986134"/>
              <a:gd name="connsiteX8" fmla="*/ 1936833 w 1957762"/>
              <a:gd name="connsiteY8" fmla="*/ 1866208 h 2986134"/>
              <a:gd name="connsiteX9" fmla="*/ 1910707 w 1957762"/>
              <a:gd name="connsiteY9" fmla="*/ 1943962 h 2986134"/>
              <a:gd name="connsiteX10" fmla="*/ 1657720 w 1957762"/>
              <a:gd name="connsiteY10" fmla="*/ 2106263 h 2986134"/>
              <a:gd name="connsiteX11" fmla="*/ 1257628 w 1957762"/>
              <a:gd name="connsiteY11" fmla="*/ 2208104 h 2986134"/>
              <a:gd name="connsiteX12" fmla="*/ 940313 w 1957762"/>
              <a:gd name="connsiteY12" fmla="*/ 2195250 h 2986134"/>
              <a:gd name="connsiteX13" fmla="*/ 583221 w 1957762"/>
              <a:gd name="connsiteY13" fmla="*/ 2089164 h 2986134"/>
              <a:gd name="connsiteX14" fmla="*/ 326427 w 1957762"/>
              <a:gd name="connsiteY14" fmla="*/ 1949541 h 2986134"/>
              <a:gd name="connsiteX15" fmla="*/ 296700 w 1957762"/>
              <a:gd name="connsiteY15" fmla="*/ 2002232 h 2986134"/>
              <a:gd name="connsiteX16" fmla="*/ 345662 w 1957762"/>
              <a:gd name="connsiteY16" fmla="*/ 2395326 h 2986134"/>
              <a:gd name="connsiteX17" fmla="*/ 476134 w 1957762"/>
              <a:gd name="connsiteY17" fmla="*/ 2797888 h 2986134"/>
              <a:gd name="connsiteX18" fmla="*/ 469761 w 1957762"/>
              <a:gd name="connsiteY18" fmla="*/ 2891702 h 2986134"/>
              <a:gd name="connsiteX19" fmla="*/ 251341 w 1957762"/>
              <a:gd name="connsiteY19" fmla="*/ 2986134 h 2986134"/>
              <a:gd name="connsiteX20" fmla="*/ 65336 w 1957762"/>
              <a:gd name="connsiteY20" fmla="*/ 2357104 h 2986134"/>
              <a:gd name="connsiteX21" fmla="*/ 186 w 1957762"/>
              <a:gd name="connsiteY21" fmla="*/ 1728351 h 2986134"/>
              <a:gd name="connsiteX22" fmla="*/ 110385 w 1957762"/>
              <a:gd name="connsiteY22" fmla="*/ 904785 h 2986134"/>
              <a:gd name="connsiteX23" fmla="*/ 282856 w 1957762"/>
              <a:gd name="connsiteY23" fmla="*/ 433148 h 2986134"/>
              <a:gd name="connsiteX24" fmla="*/ 448363 w 1957762"/>
              <a:gd name="connsiteY24" fmla="*/ 172515 h 2986134"/>
              <a:gd name="connsiteX25" fmla="*/ 617214 w 1957762"/>
              <a:gd name="connsiteY25" fmla="*/ 0 h 2986134"/>
              <a:gd name="connsiteX26" fmla="*/ 736436 w 1957762"/>
              <a:gd name="connsiteY26" fmla="*/ 332056 h 2986134"/>
              <a:gd name="connsiteX27" fmla="*/ 729322 w 1957762"/>
              <a:gd name="connsiteY27" fmla="*/ 678085 h 2986134"/>
              <a:gd name="connsiteX28" fmla="*/ 552220 w 1957762"/>
              <a:gd name="connsiteY28" fmla="*/ 1005788 h 2986134"/>
              <a:gd name="connsiteX29" fmla="*/ 554694 w 1957762"/>
              <a:gd name="connsiteY29" fmla="*/ 1049853 h 2986134"/>
              <a:gd name="connsiteX30" fmla="*/ 973432 w 1957762"/>
              <a:gd name="connsiteY30" fmla="*/ 813397 h 2986134"/>
              <a:gd name="connsiteX31" fmla="*/ 1465826 w 1957762"/>
              <a:gd name="connsiteY31" fmla="*/ 701311 h 2986134"/>
              <a:gd name="connsiteX32" fmla="*/ 1478428 w 1957762"/>
              <a:gd name="connsiteY32" fmla="*/ 708401 h 2986134"/>
              <a:gd name="connsiteX0" fmla="*/ 1478428 w 1957762"/>
              <a:gd name="connsiteY0" fmla="*/ 708401 h 2986134"/>
              <a:gd name="connsiteX1" fmla="*/ 1415835 w 1957762"/>
              <a:gd name="connsiteY1" fmla="*/ 919813 h 2986134"/>
              <a:gd name="connsiteX2" fmla="*/ 1194632 w 1957762"/>
              <a:gd name="connsiteY2" fmla="*/ 1213129 h 2986134"/>
              <a:gd name="connsiteX3" fmla="*/ 913751 w 1957762"/>
              <a:gd name="connsiteY3" fmla="*/ 1450576 h 2986134"/>
              <a:gd name="connsiteX4" fmla="*/ 571490 w 1957762"/>
              <a:gd name="connsiteY4" fmla="*/ 1632245 h 2986134"/>
              <a:gd name="connsiteX5" fmla="*/ 741838 w 1957762"/>
              <a:gd name="connsiteY5" fmla="*/ 1653421 h 2986134"/>
              <a:gd name="connsiteX6" fmla="*/ 1279452 w 1957762"/>
              <a:gd name="connsiteY6" fmla="*/ 1655250 h 2986134"/>
              <a:gd name="connsiteX7" fmla="*/ 1679544 w 1957762"/>
              <a:gd name="connsiteY7" fmla="*/ 1749816 h 2986134"/>
              <a:gd name="connsiteX8" fmla="*/ 1936833 w 1957762"/>
              <a:gd name="connsiteY8" fmla="*/ 1866208 h 2986134"/>
              <a:gd name="connsiteX9" fmla="*/ 1910707 w 1957762"/>
              <a:gd name="connsiteY9" fmla="*/ 1943962 h 2986134"/>
              <a:gd name="connsiteX10" fmla="*/ 1657720 w 1957762"/>
              <a:gd name="connsiteY10" fmla="*/ 2106263 h 2986134"/>
              <a:gd name="connsiteX11" fmla="*/ 1257628 w 1957762"/>
              <a:gd name="connsiteY11" fmla="*/ 2208104 h 2986134"/>
              <a:gd name="connsiteX12" fmla="*/ 940313 w 1957762"/>
              <a:gd name="connsiteY12" fmla="*/ 2195250 h 2986134"/>
              <a:gd name="connsiteX13" fmla="*/ 583221 w 1957762"/>
              <a:gd name="connsiteY13" fmla="*/ 2089164 h 2986134"/>
              <a:gd name="connsiteX14" fmla="*/ 326427 w 1957762"/>
              <a:gd name="connsiteY14" fmla="*/ 1949541 h 2986134"/>
              <a:gd name="connsiteX15" fmla="*/ 296700 w 1957762"/>
              <a:gd name="connsiteY15" fmla="*/ 2002232 h 2986134"/>
              <a:gd name="connsiteX16" fmla="*/ 363154 w 1957762"/>
              <a:gd name="connsiteY16" fmla="*/ 2404366 h 2986134"/>
              <a:gd name="connsiteX17" fmla="*/ 476134 w 1957762"/>
              <a:gd name="connsiteY17" fmla="*/ 2797888 h 2986134"/>
              <a:gd name="connsiteX18" fmla="*/ 469761 w 1957762"/>
              <a:gd name="connsiteY18" fmla="*/ 2891702 h 2986134"/>
              <a:gd name="connsiteX19" fmla="*/ 251341 w 1957762"/>
              <a:gd name="connsiteY19" fmla="*/ 2986134 h 2986134"/>
              <a:gd name="connsiteX20" fmla="*/ 65336 w 1957762"/>
              <a:gd name="connsiteY20" fmla="*/ 2357104 h 2986134"/>
              <a:gd name="connsiteX21" fmla="*/ 186 w 1957762"/>
              <a:gd name="connsiteY21" fmla="*/ 1728351 h 2986134"/>
              <a:gd name="connsiteX22" fmla="*/ 110385 w 1957762"/>
              <a:gd name="connsiteY22" fmla="*/ 904785 h 2986134"/>
              <a:gd name="connsiteX23" fmla="*/ 282856 w 1957762"/>
              <a:gd name="connsiteY23" fmla="*/ 433148 h 2986134"/>
              <a:gd name="connsiteX24" fmla="*/ 448363 w 1957762"/>
              <a:gd name="connsiteY24" fmla="*/ 172515 h 2986134"/>
              <a:gd name="connsiteX25" fmla="*/ 617214 w 1957762"/>
              <a:gd name="connsiteY25" fmla="*/ 0 h 2986134"/>
              <a:gd name="connsiteX26" fmla="*/ 736436 w 1957762"/>
              <a:gd name="connsiteY26" fmla="*/ 332056 h 2986134"/>
              <a:gd name="connsiteX27" fmla="*/ 729322 w 1957762"/>
              <a:gd name="connsiteY27" fmla="*/ 678085 h 2986134"/>
              <a:gd name="connsiteX28" fmla="*/ 552220 w 1957762"/>
              <a:gd name="connsiteY28" fmla="*/ 1005788 h 2986134"/>
              <a:gd name="connsiteX29" fmla="*/ 554694 w 1957762"/>
              <a:gd name="connsiteY29" fmla="*/ 1049853 h 2986134"/>
              <a:gd name="connsiteX30" fmla="*/ 973432 w 1957762"/>
              <a:gd name="connsiteY30" fmla="*/ 813397 h 2986134"/>
              <a:gd name="connsiteX31" fmla="*/ 1465826 w 1957762"/>
              <a:gd name="connsiteY31" fmla="*/ 701311 h 2986134"/>
              <a:gd name="connsiteX32" fmla="*/ 1478428 w 1957762"/>
              <a:gd name="connsiteY32" fmla="*/ 708401 h 2986134"/>
              <a:gd name="connsiteX0" fmla="*/ 1478428 w 1957762"/>
              <a:gd name="connsiteY0" fmla="*/ 708401 h 2986134"/>
              <a:gd name="connsiteX1" fmla="*/ 1415835 w 1957762"/>
              <a:gd name="connsiteY1" fmla="*/ 919813 h 2986134"/>
              <a:gd name="connsiteX2" fmla="*/ 1194632 w 1957762"/>
              <a:gd name="connsiteY2" fmla="*/ 1213129 h 2986134"/>
              <a:gd name="connsiteX3" fmla="*/ 913751 w 1957762"/>
              <a:gd name="connsiteY3" fmla="*/ 1450576 h 2986134"/>
              <a:gd name="connsiteX4" fmla="*/ 571490 w 1957762"/>
              <a:gd name="connsiteY4" fmla="*/ 1632245 h 2986134"/>
              <a:gd name="connsiteX5" fmla="*/ 741838 w 1957762"/>
              <a:gd name="connsiteY5" fmla="*/ 1653421 h 2986134"/>
              <a:gd name="connsiteX6" fmla="*/ 1279452 w 1957762"/>
              <a:gd name="connsiteY6" fmla="*/ 1655250 h 2986134"/>
              <a:gd name="connsiteX7" fmla="*/ 1679544 w 1957762"/>
              <a:gd name="connsiteY7" fmla="*/ 1749816 h 2986134"/>
              <a:gd name="connsiteX8" fmla="*/ 1936833 w 1957762"/>
              <a:gd name="connsiteY8" fmla="*/ 1866208 h 2986134"/>
              <a:gd name="connsiteX9" fmla="*/ 1910707 w 1957762"/>
              <a:gd name="connsiteY9" fmla="*/ 1943962 h 2986134"/>
              <a:gd name="connsiteX10" fmla="*/ 1657720 w 1957762"/>
              <a:gd name="connsiteY10" fmla="*/ 2106263 h 2986134"/>
              <a:gd name="connsiteX11" fmla="*/ 1257628 w 1957762"/>
              <a:gd name="connsiteY11" fmla="*/ 2208104 h 2986134"/>
              <a:gd name="connsiteX12" fmla="*/ 940313 w 1957762"/>
              <a:gd name="connsiteY12" fmla="*/ 2195250 h 2986134"/>
              <a:gd name="connsiteX13" fmla="*/ 583221 w 1957762"/>
              <a:gd name="connsiteY13" fmla="*/ 2089164 h 2986134"/>
              <a:gd name="connsiteX14" fmla="*/ 326427 w 1957762"/>
              <a:gd name="connsiteY14" fmla="*/ 1949541 h 2986134"/>
              <a:gd name="connsiteX15" fmla="*/ 296700 w 1957762"/>
              <a:gd name="connsiteY15" fmla="*/ 2002232 h 2986134"/>
              <a:gd name="connsiteX16" fmla="*/ 363154 w 1957762"/>
              <a:gd name="connsiteY16" fmla="*/ 2404366 h 2986134"/>
              <a:gd name="connsiteX17" fmla="*/ 476134 w 1957762"/>
              <a:gd name="connsiteY17" fmla="*/ 2797888 h 2986134"/>
              <a:gd name="connsiteX18" fmla="*/ 469761 w 1957762"/>
              <a:gd name="connsiteY18" fmla="*/ 2891702 h 2986134"/>
              <a:gd name="connsiteX19" fmla="*/ 251341 w 1957762"/>
              <a:gd name="connsiteY19" fmla="*/ 2986134 h 2986134"/>
              <a:gd name="connsiteX20" fmla="*/ 65336 w 1957762"/>
              <a:gd name="connsiteY20" fmla="*/ 2357104 h 2986134"/>
              <a:gd name="connsiteX21" fmla="*/ 186 w 1957762"/>
              <a:gd name="connsiteY21" fmla="*/ 1728351 h 2986134"/>
              <a:gd name="connsiteX22" fmla="*/ 282856 w 1957762"/>
              <a:gd name="connsiteY22" fmla="*/ 433148 h 2986134"/>
              <a:gd name="connsiteX23" fmla="*/ 448363 w 1957762"/>
              <a:gd name="connsiteY23" fmla="*/ 172515 h 2986134"/>
              <a:gd name="connsiteX24" fmla="*/ 617214 w 1957762"/>
              <a:gd name="connsiteY24" fmla="*/ 0 h 2986134"/>
              <a:gd name="connsiteX25" fmla="*/ 736436 w 1957762"/>
              <a:gd name="connsiteY25" fmla="*/ 332056 h 2986134"/>
              <a:gd name="connsiteX26" fmla="*/ 729322 w 1957762"/>
              <a:gd name="connsiteY26" fmla="*/ 678085 h 2986134"/>
              <a:gd name="connsiteX27" fmla="*/ 552220 w 1957762"/>
              <a:gd name="connsiteY27" fmla="*/ 1005788 h 2986134"/>
              <a:gd name="connsiteX28" fmla="*/ 554694 w 1957762"/>
              <a:gd name="connsiteY28" fmla="*/ 1049853 h 2986134"/>
              <a:gd name="connsiteX29" fmla="*/ 973432 w 1957762"/>
              <a:gd name="connsiteY29" fmla="*/ 813397 h 2986134"/>
              <a:gd name="connsiteX30" fmla="*/ 1465826 w 1957762"/>
              <a:gd name="connsiteY30" fmla="*/ 701311 h 2986134"/>
              <a:gd name="connsiteX31" fmla="*/ 1478428 w 1957762"/>
              <a:gd name="connsiteY31" fmla="*/ 708401 h 2986134"/>
              <a:gd name="connsiteX0" fmla="*/ 1478428 w 1957762"/>
              <a:gd name="connsiteY0" fmla="*/ 708401 h 2986134"/>
              <a:gd name="connsiteX1" fmla="*/ 1415835 w 1957762"/>
              <a:gd name="connsiteY1" fmla="*/ 919813 h 2986134"/>
              <a:gd name="connsiteX2" fmla="*/ 1194632 w 1957762"/>
              <a:gd name="connsiteY2" fmla="*/ 1213129 h 2986134"/>
              <a:gd name="connsiteX3" fmla="*/ 913751 w 1957762"/>
              <a:gd name="connsiteY3" fmla="*/ 1450576 h 2986134"/>
              <a:gd name="connsiteX4" fmla="*/ 571490 w 1957762"/>
              <a:gd name="connsiteY4" fmla="*/ 1632245 h 2986134"/>
              <a:gd name="connsiteX5" fmla="*/ 741838 w 1957762"/>
              <a:gd name="connsiteY5" fmla="*/ 1653421 h 2986134"/>
              <a:gd name="connsiteX6" fmla="*/ 1279452 w 1957762"/>
              <a:gd name="connsiteY6" fmla="*/ 1655250 h 2986134"/>
              <a:gd name="connsiteX7" fmla="*/ 1679544 w 1957762"/>
              <a:gd name="connsiteY7" fmla="*/ 1749816 h 2986134"/>
              <a:gd name="connsiteX8" fmla="*/ 1936833 w 1957762"/>
              <a:gd name="connsiteY8" fmla="*/ 1866208 h 2986134"/>
              <a:gd name="connsiteX9" fmla="*/ 1910707 w 1957762"/>
              <a:gd name="connsiteY9" fmla="*/ 1943962 h 2986134"/>
              <a:gd name="connsiteX10" fmla="*/ 1657720 w 1957762"/>
              <a:gd name="connsiteY10" fmla="*/ 2106263 h 2986134"/>
              <a:gd name="connsiteX11" fmla="*/ 1257628 w 1957762"/>
              <a:gd name="connsiteY11" fmla="*/ 2208104 h 2986134"/>
              <a:gd name="connsiteX12" fmla="*/ 940313 w 1957762"/>
              <a:gd name="connsiteY12" fmla="*/ 2195250 h 2986134"/>
              <a:gd name="connsiteX13" fmla="*/ 583221 w 1957762"/>
              <a:gd name="connsiteY13" fmla="*/ 2089164 h 2986134"/>
              <a:gd name="connsiteX14" fmla="*/ 326427 w 1957762"/>
              <a:gd name="connsiteY14" fmla="*/ 1949541 h 2986134"/>
              <a:gd name="connsiteX15" fmla="*/ 296700 w 1957762"/>
              <a:gd name="connsiteY15" fmla="*/ 2002232 h 2986134"/>
              <a:gd name="connsiteX16" fmla="*/ 363154 w 1957762"/>
              <a:gd name="connsiteY16" fmla="*/ 2404366 h 2986134"/>
              <a:gd name="connsiteX17" fmla="*/ 476134 w 1957762"/>
              <a:gd name="connsiteY17" fmla="*/ 2797888 h 2986134"/>
              <a:gd name="connsiteX18" fmla="*/ 469761 w 1957762"/>
              <a:gd name="connsiteY18" fmla="*/ 2891702 h 2986134"/>
              <a:gd name="connsiteX19" fmla="*/ 251341 w 1957762"/>
              <a:gd name="connsiteY19" fmla="*/ 2986134 h 2986134"/>
              <a:gd name="connsiteX20" fmla="*/ 65336 w 1957762"/>
              <a:gd name="connsiteY20" fmla="*/ 2357104 h 2986134"/>
              <a:gd name="connsiteX21" fmla="*/ 186 w 1957762"/>
              <a:gd name="connsiteY21" fmla="*/ 1728351 h 2986134"/>
              <a:gd name="connsiteX22" fmla="*/ 206473 w 1957762"/>
              <a:gd name="connsiteY22" fmla="*/ 548072 h 2986134"/>
              <a:gd name="connsiteX23" fmla="*/ 448363 w 1957762"/>
              <a:gd name="connsiteY23" fmla="*/ 172515 h 2986134"/>
              <a:gd name="connsiteX24" fmla="*/ 617214 w 1957762"/>
              <a:gd name="connsiteY24" fmla="*/ 0 h 2986134"/>
              <a:gd name="connsiteX25" fmla="*/ 736436 w 1957762"/>
              <a:gd name="connsiteY25" fmla="*/ 332056 h 2986134"/>
              <a:gd name="connsiteX26" fmla="*/ 729322 w 1957762"/>
              <a:gd name="connsiteY26" fmla="*/ 678085 h 2986134"/>
              <a:gd name="connsiteX27" fmla="*/ 552220 w 1957762"/>
              <a:gd name="connsiteY27" fmla="*/ 1005788 h 2986134"/>
              <a:gd name="connsiteX28" fmla="*/ 554694 w 1957762"/>
              <a:gd name="connsiteY28" fmla="*/ 1049853 h 2986134"/>
              <a:gd name="connsiteX29" fmla="*/ 973432 w 1957762"/>
              <a:gd name="connsiteY29" fmla="*/ 813397 h 2986134"/>
              <a:gd name="connsiteX30" fmla="*/ 1465826 w 1957762"/>
              <a:gd name="connsiteY30" fmla="*/ 701311 h 2986134"/>
              <a:gd name="connsiteX31" fmla="*/ 1478428 w 1957762"/>
              <a:gd name="connsiteY31" fmla="*/ 708401 h 2986134"/>
              <a:gd name="connsiteX0" fmla="*/ 1478428 w 1957762"/>
              <a:gd name="connsiteY0" fmla="*/ 708401 h 2986134"/>
              <a:gd name="connsiteX1" fmla="*/ 1415835 w 1957762"/>
              <a:gd name="connsiteY1" fmla="*/ 919813 h 2986134"/>
              <a:gd name="connsiteX2" fmla="*/ 1194632 w 1957762"/>
              <a:gd name="connsiteY2" fmla="*/ 1213129 h 2986134"/>
              <a:gd name="connsiteX3" fmla="*/ 913751 w 1957762"/>
              <a:gd name="connsiteY3" fmla="*/ 1450576 h 2986134"/>
              <a:gd name="connsiteX4" fmla="*/ 571490 w 1957762"/>
              <a:gd name="connsiteY4" fmla="*/ 1632245 h 2986134"/>
              <a:gd name="connsiteX5" fmla="*/ 741838 w 1957762"/>
              <a:gd name="connsiteY5" fmla="*/ 1653421 h 2986134"/>
              <a:gd name="connsiteX6" fmla="*/ 1279452 w 1957762"/>
              <a:gd name="connsiteY6" fmla="*/ 1655250 h 2986134"/>
              <a:gd name="connsiteX7" fmla="*/ 1679544 w 1957762"/>
              <a:gd name="connsiteY7" fmla="*/ 1749816 h 2986134"/>
              <a:gd name="connsiteX8" fmla="*/ 1936833 w 1957762"/>
              <a:gd name="connsiteY8" fmla="*/ 1866208 h 2986134"/>
              <a:gd name="connsiteX9" fmla="*/ 1910707 w 1957762"/>
              <a:gd name="connsiteY9" fmla="*/ 1943962 h 2986134"/>
              <a:gd name="connsiteX10" fmla="*/ 1657720 w 1957762"/>
              <a:gd name="connsiteY10" fmla="*/ 2106263 h 2986134"/>
              <a:gd name="connsiteX11" fmla="*/ 1257628 w 1957762"/>
              <a:gd name="connsiteY11" fmla="*/ 2208104 h 2986134"/>
              <a:gd name="connsiteX12" fmla="*/ 940313 w 1957762"/>
              <a:gd name="connsiteY12" fmla="*/ 2195250 h 2986134"/>
              <a:gd name="connsiteX13" fmla="*/ 583221 w 1957762"/>
              <a:gd name="connsiteY13" fmla="*/ 2089164 h 2986134"/>
              <a:gd name="connsiteX14" fmla="*/ 326427 w 1957762"/>
              <a:gd name="connsiteY14" fmla="*/ 1949541 h 2986134"/>
              <a:gd name="connsiteX15" fmla="*/ 296700 w 1957762"/>
              <a:gd name="connsiteY15" fmla="*/ 2002232 h 2986134"/>
              <a:gd name="connsiteX16" fmla="*/ 363154 w 1957762"/>
              <a:gd name="connsiteY16" fmla="*/ 2404366 h 2986134"/>
              <a:gd name="connsiteX17" fmla="*/ 476134 w 1957762"/>
              <a:gd name="connsiteY17" fmla="*/ 2797888 h 2986134"/>
              <a:gd name="connsiteX18" fmla="*/ 469761 w 1957762"/>
              <a:gd name="connsiteY18" fmla="*/ 2891702 h 2986134"/>
              <a:gd name="connsiteX19" fmla="*/ 251341 w 1957762"/>
              <a:gd name="connsiteY19" fmla="*/ 2986134 h 2986134"/>
              <a:gd name="connsiteX20" fmla="*/ 65336 w 1957762"/>
              <a:gd name="connsiteY20" fmla="*/ 2357104 h 2986134"/>
              <a:gd name="connsiteX21" fmla="*/ 186 w 1957762"/>
              <a:gd name="connsiteY21" fmla="*/ 1728351 h 2986134"/>
              <a:gd name="connsiteX22" fmla="*/ 153686 w 1957762"/>
              <a:gd name="connsiteY22" fmla="*/ 654505 h 2986134"/>
              <a:gd name="connsiteX23" fmla="*/ 448363 w 1957762"/>
              <a:gd name="connsiteY23" fmla="*/ 172515 h 2986134"/>
              <a:gd name="connsiteX24" fmla="*/ 617214 w 1957762"/>
              <a:gd name="connsiteY24" fmla="*/ 0 h 2986134"/>
              <a:gd name="connsiteX25" fmla="*/ 736436 w 1957762"/>
              <a:gd name="connsiteY25" fmla="*/ 332056 h 2986134"/>
              <a:gd name="connsiteX26" fmla="*/ 729322 w 1957762"/>
              <a:gd name="connsiteY26" fmla="*/ 678085 h 2986134"/>
              <a:gd name="connsiteX27" fmla="*/ 552220 w 1957762"/>
              <a:gd name="connsiteY27" fmla="*/ 1005788 h 2986134"/>
              <a:gd name="connsiteX28" fmla="*/ 554694 w 1957762"/>
              <a:gd name="connsiteY28" fmla="*/ 1049853 h 2986134"/>
              <a:gd name="connsiteX29" fmla="*/ 973432 w 1957762"/>
              <a:gd name="connsiteY29" fmla="*/ 813397 h 2986134"/>
              <a:gd name="connsiteX30" fmla="*/ 1465826 w 1957762"/>
              <a:gd name="connsiteY30" fmla="*/ 701311 h 2986134"/>
              <a:gd name="connsiteX31" fmla="*/ 1478428 w 1957762"/>
              <a:gd name="connsiteY31" fmla="*/ 708401 h 2986134"/>
              <a:gd name="connsiteX0" fmla="*/ 1524533 w 2003867"/>
              <a:gd name="connsiteY0" fmla="*/ 708401 h 2986134"/>
              <a:gd name="connsiteX1" fmla="*/ 1461940 w 2003867"/>
              <a:gd name="connsiteY1" fmla="*/ 919813 h 2986134"/>
              <a:gd name="connsiteX2" fmla="*/ 1240737 w 2003867"/>
              <a:gd name="connsiteY2" fmla="*/ 1213129 h 2986134"/>
              <a:gd name="connsiteX3" fmla="*/ 959856 w 2003867"/>
              <a:gd name="connsiteY3" fmla="*/ 1450576 h 2986134"/>
              <a:gd name="connsiteX4" fmla="*/ 617595 w 2003867"/>
              <a:gd name="connsiteY4" fmla="*/ 1632245 h 2986134"/>
              <a:gd name="connsiteX5" fmla="*/ 787943 w 2003867"/>
              <a:gd name="connsiteY5" fmla="*/ 1653421 h 2986134"/>
              <a:gd name="connsiteX6" fmla="*/ 1325557 w 2003867"/>
              <a:gd name="connsiteY6" fmla="*/ 1655250 h 2986134"/>
              <a:gd name="connsiteX7" fmla="*/ 1725649 w 2003867"/>
              <a:gd name="connsiteY7" fmla="*/ 1749816 h 2986134"/>
              <a:gd name="connsiteX8" fmla="*/ 1982938 w 2003867"/>
              <a:gd name="connsiteY8" fmla="*/ 1866208 h 2986134"/>
              <a:gd name="connsiteX9" fmla="*/ 1956812 w 2003867"/>
              <a:gd name="connsiteY9" fmla="*/ 1943962 h 2986134"/>
              <a:gd name="connsiteX10" fmla="*/ 1703825 w 2003867"/>
              <a:gd name="connsiteY10" fmla="*/ 2106263 h 2986134"/>
              <a:gd name="connsiteX11" fmla="*/ 1303733 w 2003867"/>
              <a:gd name="connsiteY11" fmla="*/ 2208104 h 2986134"/>
              <a:gd name="connsiteX12" fmla="*/ 986418 w 2003867"/>
              <a:gd name="connsiteY12" fmla="*/ 2195250 h 2986134"/>
              <a:gd name="connsiteX13" fmla="*/ 629326 w 2003867"/>
              <a:gd name="connsiteY13" fmla="*/ 2089164 h 2986134"/>
              <a:gd name="connsiteX14" fmla="*/ 372532 w 2003867"/>
              <a:gd name="connsiteY14" fmla="*/ 1949541 h 2986134"/>
              <a:gd name="connsiteX15" fmla="*/ 342805 w 2003867"/>
              <a:gd name="connsiteY15" fmla="*/ 2002232 h 2986134"/>
              <a:gd name="connsiteX16" fmla="*/ 409259 w 2003867"/>
              <a:gd name="connsiteY16" fmla="*/ 2404366 h 2986134"/>
              <a:gd name="connsiteX17" fmla="*/ 522239 w 2003867"/>
              <a:gd name="connsiteY17" fmla="*/ 2797888 h 2986134"/>
              <a:gd name="connsiteX18" fmla="*/ 515866 w 2003867"/>
              <a:gd name="connsiteY18" fmla="*/ 2891702 h 2986134"/>
              <a:gd name="connsiteX19" fmla="*/ 297446 w 2003867"/>
              <a:gd name="connsiteY19" fmla="*/ 2986134 h 2986134"/>
              <a:gd name="connsiteX20" fmla="*/ 111441 w 2003867"/>
              <a:gd name="connsiteY20" fmla="*/ 2357104 h 2986134"/>
              <a:gd name="connsiteX21" fmla="*/ 79 w 2003867"/>
              <a:gd name="connsiteY21" fmla="*/ 1671964 h 2986134"/>
              <a:gd name="connsiteX22" fmla="*/ 199791 w 2003867"/>
              <a:gd name="connsiteY22" fmla="*/ 654505 h 2986134"/>
              <a:gd name="connsiteX23" fmla="*/ 494468 w 2003867"/>
              <a:gd name="connsiteY23" fmla="*/ 172515 h 2986134"/>
              <a:gd name="connsiteX24" fmla="*/ 663319 w 2003867"/>
              <a:gd name="connsiteY24" fmla="*/ 0 h 2986134"/>
              <a:gd name="connsiteX25" fmla="*/ 782541 w 2003867"/>
              <a:gd name="connsiteY25" fmla="*/ 332056 h 2986134"/>
              <a:gd name="connsiteX26" fmla="*/ 775427 w 2003867"/>
              <a:gd name="connsiteY26" fmla="*/ 678085 h 2986134"/>
              <a:gd name="connsiteX27" fmla="*/ 598325 w 2003867"/>
              <a:gd name="connsiteY27" fmla="*/ 1005788 h 2986134"/>
              <a:gd name="connsiteX28" fmla="*/ 600799 w 2003867"/>
              <a:gd name="connsiteY28" fmla="*/ 1049853 h 2986134"/>
              <a:gd name="connsiteX29" fmla="*/ 1019537 w 2003867"/>
              <a:gd name="connsiteY29" fmla="*/ 813397 h 2986134"/>
              <a:gd name="connsiteX30" fmla="*/ 1511931 w 2003867"/>
              <a:gd name="connsiteY30" fmla="*/ 701311 h 2986134"/>
              <a:gd name="connsiteX31" fmla="*/ 1524533 w 2003867"/>
              <a:gd name="connsiteY31" fmla="*/ 708401 h 2986134"/>
              <a:gd name="connsiteX0" fmla="*/ 1524533 w 2003867"/>
              <a:gd name="connsiteY0" fmla="*/ 708401 h 2986134"/>
              <a:gd name="connsiteX1" fmla="*/ 1461940 w 2003867"/>
              <a:gd name="connsiteY1" fmla="*/ 919813 h 2986134"/>
              <a:gd name="connsiteX2" fmla="*/ 1240737 w 2003867"/>
              <a:gd name="connsiteY2" fmla="*/ 1213129 h 2986134"/>
              <a:gd name="connsiteX3" fmla="*/ 959856 w 2003867"/>
              <a:gd name="connsiteY3" fmla="*/ 1450576 h 2986134"/>
              <a:gd name="connsiteX4" fmla="*/ 617595 w 2003867"/>
              <a:gd name="connsiteY4" fmla="*/ 1632245 h 2986134"/>
              <a:gd name="connsiteX5" fmla="*/ 787943 w 2003867"/>
              <a:gd name="connsiteY5" fmla="*/ 1653421 h 2986134"/>
              <a:gd name="connsiteX6" fmla="*/ 1325557 w 2003867"/>
              <a:gd name="connsiteY6" fmla="*/ 1655250 h 2986134"/>
              <a:gd name="connsiteX7" fmla="*/ 1725649 w 2003867"/>
              <a:gd name="connsiteY7" fmla="*/ 1749816 h 2986134"/>
              <a:gd name="connsiteX8" fmla="*/ 1982938 w 2003867"/>
              <a:gd name="connsiteY8" fmla="*/ 1866208 h 2986134"/>
              <a:gd name="connsiteX9" fmla="*/ 1956812 w 2003867"/>
              <a:gd name="connsiteY9" fmla="*/ 1943962 h 2986134"/>
              <a:gd name="connsiteX10" fmla="*/ 1703825 w 2003867"/>
              <a:gd name="connsiteY10" fmla="*/ 2106263 h 2986134"/>
              <a:gd name="connsiteX11" fmla="*/ 1303733 w 2003867"/>
              <a:gd name="connsiteY11" fmla="*/ 2208104 h 2986134"/>
              <a:gd name="connsiteX12" fmla="*/ 986418 w 2003867"/>
              <a:gd name="connsiteY12" fmla="*/ 2195250 h 2986134"/>
              <a:gd name="connsiteX13" fmla="*/ 629326 w 2003867"/>
              <a:gd name="connsiteY13" fmla="*/ 2089164 h 2986134"/>
              <a:gd name="connsiteX14" fmla="*/ 372532 w 2003867"/>
              <a:gd name="connsiteY14" fmla="*/ 1949541 h 2986134"/>
              <a:gd name="connsiteX15" fmla="*/ 342805 w 2003867"/>
              <a:gd name="connsiteY15" fmla="*/ 2002232 h 2986134"/>
              <a:gd name="connsiteX16" fmla="*/ 409259 w 2003867"/>
              <a:gd name="connsiteY16" fmla="*/ 2404366 h 2986134"/>
              <a:gd name="connsiteX17" fmla="*/ 522239 w 2003867"/>
              <a:gd name="connsiteY17" fmla="*/ 2797888 h 2986134"/>
              <a:gd name="connsiteX18" fmla="*/ 515866 w 2003867"/>
              <a:gd name="connsiteY18" fmla="*/ 2891702 h 2986134"/>
              <a:gd name="connsiteX19" fmla="*/ 297446 w 2003867"/>
              <a:gd name="connsiteY19" fmla="*/ 2986134 h 2986134"/>
              <a:gd name="connsiteX20" fmla="*/ 111441 w 2003867"/>
              <a:gd name="connsiteY20" fmla="*/ 2357104 h 2986134"/>
              <a:gd name="connsiteX21" fmla="*/ 79 w 2003867"/>
              <a:gd name="connsiteY21" fmla="*/ 1671964 h 2986134"/>
              <a:gd name="connsiteX22" fmla="*/ 199791 w 2003867"/>
              <a:gd name="connsiteY22" fmla="*/ 654505 h 2986134"/>
              <a:gd name="connsiteX23" fmla="*/ 494468 w 2003867"/>
              <a:gd name="connsiteY23" fmla="*/ 172515 h 2986134"/>
              <a:gd name="connsiteX24" fmla="*/ 663319 w 2003867"/>
              <a:gd name="connsiteY24" fmla="*/ 0 h 2986134"/>
              <a:gd name="connsiteX25" fmla="*/ 782541 w 2003867"/>
              <a:gd name="connsiteY25" fmla="*/ 332056 h 2986134"/>
              <a:gd name="connsiteX26" fmla="*/ 775427 w 2003867"/>
              <a:gd name="connsiteY26" fmla="*/ 678085 h 2986134"/>
              <a:gd name="connsiteX27" fmla="*/ 598325 w 2003867"/>
              <a:gd name="connsiteY27" fmla="*/ 1005788 h 2986134"/>
              <a:gd name="connsiteX28" fmla="*/ 600799 w 2003867"/>
              <a:gd name="connsiteY28" fmla="*/ 1049853 h 2986134"/>
              <a:gd name="connsiteX29" fmla="*/ 1019537 w 2003867"/>
              <a:gd name="connsiteY29" fmla="*/ 813397 h 2986134"/>
              <a:gd name="connsiteX30" fmla="*/ 1511931 w 2003867"/>
              <a:gd name="connsiteY30" fmla="*/ 701311 h 2986134"/>
              <a:gd name="connsiteX31" fmla="*/ 1524533 w 2003867"/>
              <a:gd name="connsiteY31" fmla="*/ 708401 h 2986134"/>
              <a:gd name="connsiteX0" fmla="*/ 1524533 w 2003867"/>
              <a:gd name="connsiteY0" fmla="*/ 708401 h 2986134"/>
              <a:gd name="connsiteX1" fmla="*/ 1461940 w 2003867"/>
              <a:gd name="connsiteY1" fmla="*/ 919813 h 2986134"/>
              <a:gd name="connsiteX2" fmla="*/ 1240737 w 2003867"/>
              <a:gd name="connsiteY2" fmla="*/ 1213129 h 2986134"/>
              <a:gd name="connsiteX3" fmla="*/ 959856 w 2003867"/>
              <a:gd name="connsiteY3" fmla="*/ 1450576 h 2986134"/>
              <a:gd name="connsiteX4" fmla="*/ 617595 w 2003867"/>
              <a:gd name="connsiteY4" fmla="*/ 1632245 h 2986134"/>
              <a:gd name="connsiteX5" fmla="*/ 787943 w 2003867"/>
              <a:gd name="connsiteY5" fmla="*/ 1653421 h 2986134"/>
              <a:gd name="connsiteX6" fmla="*/ 1325557 w 2003867"/>
              <a:gd name="connsiteY6" fmla="*/ 1655250 h 2986134"/>
              <a:gd name="connsiteX7" fmla="*/ 1725649 w 2003867"/>
              <a:gd name="connsiteY7" fmla="*/ 1749816 h 2986134"/>
              <a:gd name="connsiteX8" fmla="*/ 1982938 w 2003867"/>
              <a:gd name="connsiteY8" fmla="*/ 1866208 h 2986134"/>
              <a:gd name="connsiteX9" fmla="*/ 1956812 w 2003867"/>
              <a:gd name="connsiteY9" fmla="*/ 1943962 h 2986134"/>
              <a:gd name="connsiteX10" fmla="*/ 1703825 w 2003867"/>
              <a:gd name="connsiteY10" fmla="*/ 2106263 h 2986134"/>
              <a:gd name="connsiteX11" fmla="*/ 1303733 w 2003867"/>
              <a:gd name="connsiteY11" fmla="*/ 2208104 h 2986134"/>
              <a:gd name="connsiteX12" fmla="*/ 986418 w 2003867"/>
              <a:gd name="connsiteY12" fmla="*/ 2195250 h 2986134"/>
              <a:gd name="connsiteX13" fmla="*/ 629326 w 2003867"/>
              <a:gd name="connsiteY13" fmla="*/ 2089164 h 2986134"/>
              <a:gd name="connsiteX14" fmla="*/ 372532 w 2003867"/>
              <a:gd name="connsiteY14" fmla="*/ 1949541 h 2986134"/>
              <a:gd name="connsiteX15" fmla="*/ 342805 w 2003867"/>
              <a:gd name="connsiteY15" fmla="*/ 2002232 h 2986134"/>
              <a:gd name="connsiteX16" fmla="*/ 409259 w 2003867"/>
              <a:gd name="connsiteY16" fmla="*/ 2404366 h 2986134"/>
              <a:gd name="connsiteX17" fmla="*/ 522239 w 2003867"/>
              <a:gd name="connsiteY17" fmla="*/ 2797888 h 2986134"/>
              <a:gd name="connsiteX18" fmla="*/ 515866 w 2003867"/>
              <a:gd name="connsiteY18" fmla="*/ 2891702 h 2986134"/>
              <a:gd name="connsiteX19" fmla="*/ 297446 w 2003867"/>
              <a:gd name="connsiteY19" fmla="*/ 2986134 h 2986134"/>
              <a:gd name="connsiteX20" fmla="*/ 111441 w 2003867"/>
              <a:gd name="connsiteY20" fmla="*/ 2357104 h 2986134"/>
              <a:gd name="connsiteX21" fmla="*/ 79 w 2003867"/>
              <a:gd name="connsiteY21" fmla="*/ 1671964 h 2986134"/>
              <a:gd name="connsiteX22" fmla="*/ 199791 w 2003867"/>
              <a:gd name="connsiteY22" fmla="*/ 654505 h 2986134"/>
              <a:gd name="connsiteX23" fmla="*/ 494468 w 2003867"/>
              <a:gd name="connsiteY23" fmla="*/ 172515 h 2986134"/>
              <a:gd name="connsiteX24" fmla="*/ 663319 w 2003867"/>
              <a:gd name="connsiteY24" fmla="*/ 0 h 2986134"/>
              <a:gd name="connsiteX25" fmla="*/ 782541 w 2003867"/>
              <a:gd name="connsiteY25" fmla="*/ 332056 h 2986134"/>
              <a:gd name="connsiteX26" fmla="*/ 775427 w 2003867"/>
              <a:gd name="connsiteY26" fmla="*/ 678085 h 2986134"/>
              <a:gd name="connsiteX27" fmla="*/ 598325 w 2003867"/>
              <a:gd name="connsiteY27" fmla="*/ 1005788 h 2986134"/>
              <a:gd name="connsiteX28" fmla="*/ 600799 w 2003867"/>
              <a:gd name="connsiteY28" fmla="*/ 1049853 h 2986134"/>
              <a:gd name="connsiteX29" fmla="*/ 1019537 w 2003867"/>
              <a:gd name="connsiteY29" fmla="*/ 813397 h 2986134"/>
              <a:gd name="connsiteX30" fmla="*/ 1511931 w 2003867"/>
              <a:gd name="connsiteY30" fmla="*/ 701311 h 2986134"/>
              <a:gd name="connsiteX31" fmla="*/ 1524533 w 2003867"/>
              <a:gd name="connsiteY31" fmla="*/ 708401 h 2986134"/>
              <a:gd name="connsiteX0" fmla="*/ 1524533 w 2003867"/>
              <a:gd name="connsiteY0" fmla="*/ 708401 h 2986134"/>
              <a:gd name="connsiteX1" fmla="*/ 1461940 w 2003867"/>
              <a:gd name="connsiteY1" fmla="*/ 919813 h 2986134"/>
              <a:gd name="connsiteX2" fmla="*/ 1240737 w 2003867"/>
              <a:gd name="connsiteY2" fmla="*/ 1213129 h 2986134"/>
              <a:gd name="connsiteX3" fmla="*/ 959856 w 2003867"/>
              <a:gd name="connsiteY3" fmla="*/ 1450576 h 2986134"/>
              <a:gd name="connsiteX4" fmla="*/ 617595 w 2003867"/>
              <a:gd name="connsiteY4" fmla="*/ 1632245 h 2986134"/>
              <a:gd name="connsiteX5" fmla="*/ 787943 w 2003867"/>
              <a:gd name="connsiteY5" fmla="*/ 1653421 h 2986134"/>
              <a:gd name="connsiteX6" fmla="*/ 1325557 w 2003867"/>
              <a:gd name="connsiteY6" fmla="*/ 1655250 h 2986134"/>
              <a:gd name="connsiteX7" fmla="*/ 1725649 w 2003867"/>
              <a:gd name="connsiteY7" fmla="*/ 1749816 h 2986134"/>
              <a:gd name="connsiteX8" fmla="*/ 1982938 w 2003867"/>
              <a:gd name="connsiteY8" fmla="*/ 1866208 h 2986134"/>
              <a:gd name="connsiteX9" fmla="*/ 1956812 w 2003867"/>
              <a:gd name="connsiteY9" fmla="*/ 1943962 h 2986134"/>
              <a:gd name="connsiteX10" fmla="*/ 1703825 w 2003867"/>
              <a:gd name="connsiteY10" fmla="*/ 2106263 h 2986134"/>
              <a:gd name="connsiteX11" fmla="*/ 1303733 w 2003867"/>
              <a:gd name="connsiteY11" fmla="*/ 2208104 h 2986134"/>
              <a:gd name="connsiteX12" fmla="*/ 986418 w 2003867"/>
              <a:gd name="connsiteY12" fmla="*/ 2195250 h 2986134"/>
              <a:gd name="connsiteX13" fmla="*/ 629326 w 2003867"/>
              <a:gd name="connsiteY13" fmla="*/ 2089164 h 2986134"/>
              <a:gd name="connsiteX14" fmla="*/ 372532 w 2003867"/>
              <a:gd name="connsiteY14" fmla="*/ 1949541 h 2986134"/>
              <a:gd name="connsiteX15" fmla="*/ 342805 w 2003867"/>
              <a:gd name="connsiteY15" fmla="*/ 2002232 h 2986134"/>
              <a:gd name="connsiteX16" fmla="*/ 409259 w 2003867"/>
              <a:gd name="connsiteY16" fmla="*/ 2404366 h 2986134"/>
              <a:gd name="connsiteX17" fmla="*/ 522239 w 2003867"/>
              <a:gd name="connsiteY17" fmla="*/ 2797888 h 2986134"/>
              <a:gd name="connsiteX18" fmla="*/ 515866 w 2003867"/>
              <a:gd name="connsiteY18" fmla="*/ 2891702 h 2986134"/>
              <a:gd name="connsiteX19" fmla="*/ 297446 w 2003867"/>
              <a:gd name="connsiteY19" fmla="*/ 2986134 h 2986134"/>
              <a:gd name="connsiteX20" fmla="*/ 111441 w 2003867"/>
              <a:gd name="connsiteY20" fmla="*/ 2357104 h 2986134"/>
              <a:gd name="connsiteX21" fmla="*/ 79 w 2003867"/>
              <a:gd name="connsiteY21" fmla="*/ 1671964 h 2986134"/>
              <a:gd name="connsiteX22" fmla="*/ 199791 w 2003867"/>
              <a:gd name="connsiteY22" fmla="*/ 654505 h 2986134"/>
              <a:gd name="connsiteX23" fmla="*/ 494468 w 2003867"/>
              <a:gd name="connsiteY23" fmla="*/ 172515 h 2986134"/>
              <a:gd name="connsiteX24" fmla="*/ 663319 w 2003867"/>
              <a:gd name="connsiteY24" fmla="*/ 0 h 2986134"/>
              <a:gd name="connsiteX25" fmla="*/ 782541 w 2003867"/>
              <a:gd name="connsiteY25" fmla="*/ 332056 h 2986134"/>
              <a:gd name="connsiteX26" fmla="*/ 775427 w 2003867"/>
              <a:gd name="connsiteY26" fmla="*/ 678085 h 2986134"/>
              <a:gd name="connsiteX27" fmla="*/ 598325 w 2003867"/>
              <a:gd name="connsiteY27" fmla="*/ 1005788 h 2986134"/>
              <a:gd name="connsiteX28" fmla="*/ 600799 w 2003867"/>
              <a:gd name="connsiteY28" fmla="*/ 1049853 h 2986134"/>
              <a:gd name="connsiteX29" fmla="*/ 1019537 w 2003867"/>
              <a:gd name="connsiteY29" fmla="*/ 813397 h 2986134"/>
              <a:gd name="connsiteX30" fmla="*/ 1511931 w 2003867"/>
              <a:gd name="connsiteY30" fmla="*/ 701311 h 2986134"/>
              <a:gd name="connsiteX31" fmla="*/ 1524533 w 2003867"/>
              <a:gd name="connsiteY31" fmla="*/ 708401 h 2986134"/>
              <a:gd name="connsiteX0" fmla="*/ 1524533 w 2003867"/>
              <a:gd name="connsiteY0" fmla="*/ 708401 h 3028004"/>
              <a:gd name="connsiteX1" fmla="*/ 1461940 w 2003867"/>
              <a:gd name="connsiteY1" fmla="*/ 919813 h 3028004"/>
              <a:gd name="connsiteX2" fmla="*/ 1240737 w 2003867"/>
              <a:gd name="connsiteY2" fmla="*/ 1213129 h 3028004"/>
              <a:gd name="connsiteX3" fmla="*/ 959856 w 2003867"/>
              <a:gd name="connsiteY3" fmla="*/ 1450576 h 3028004"/>
              <a:gd name="connsiteX4" fmla="*/ 617595 w 2003867"/>
              <a:gd name="connsiteY4" fmla="*/ 1632245 h 3028004"/>
              <a:gd name="connsiteX5" fmla="*/ 787943 w 2003867"/>
              <a:gd name="connsiteY5" fmla="*/ 1653421 h 3028004"/>
              <a:gd name="connsiteX6" fmla="*/ 1325557 w 2003867"/>
              <a:gd name="connsiteY6" fmla="*/ 1655250 h 3028004"/>
              <a:gd name="connsiteX7" fmla="*/ 1725649 w 2003867"/>
              <a:gd name="connsiteY7" fmla="*/ 1749816 h 3028004"/>
              <a:gd name="connsiteX8" fmla="*/ 1982938 w 2003867"/>
              <a:gd name="connsiteY8" fmla="*/ 1866208 h 3028004"/>
              <a:gd name="connsiteX9" fmla="*/ 1956812 w 2003867"/>
              <a:gd name="connsiteY9" fmla="*/ 1943962 h 3028004"/>
              <a:gd name="connsiteX10" fmla="*/ 1703825 w 2003867"/>
              <a:gd name="connsiteY10" fmla="*/ 2106263 h 3028004"/>
              <a:gd name="connsiteX11" fmla="*/ 1303733 w 2003867"/>
              <a:gd name="connsiteY11" fmla="*/ 2208104 h 3028004"/>
              <a:gd name="connsiteX12" fmla="*/ 986418 w 2003867"/>
              <a:gd name="connsiteY12" fmla="*/ 2195250 h 3028004"/>
              <a:gd name="connsiteX13" fmla="*/ 629326 w 2003867"/>
              <a:gd name="connsiteY13" fmla="*/ 2089164 h 3028004"/>
              <a:gd name="connsiteX14" fmla="*/ 372532 w 2003867"/>
              <a:gd name="connsiteY14" fmla="*/ 1949541 h 3028004"/>
              <a:gd name="connsiteX15" fmla="*/ 342805 w 2003867"/>
              <a:gd name="connsiteY15" fmla="*/ 2002232 h 3028004"/>
              <a:gd name="connsiteX16" fmla="*/ 409259 w 2003867"/>
              <a:gd name="connsiteY16" fmla="*/ 2404366 h 3028004"/>
              <a:gd name="connsiteX17" fmla="*/ 522239 w 2003867"/>
              <a:gd name="connsiteY17" fmla="*/ 2797888 h 3028004"/>
              <a:gd name="connsiteX18" fmla="*/ 703741 w 2003867"/>
              <a:gd name="connsiteY18" fmla="*/ 3010749 h 3028004"/>
              <a:gd name="connsiteX19" fmla="*/ 297446 w 2003867"/>
              <a:gd name="connsiteY19" fmla="*/ 2986134 h 3028004"/>
              <a:gd name="connsiteX20" fmla="*/ 111441 w 2003867"/>
              <a:gd name="connsiteY20" fmla="*/ 2357104 h 3028004"/>
              <a:gd name="connsiteX21" fmla="*/ 79 w 2003867"/>
              <a:gd name="connsiteY21" fmla="*/ 1671964 h 3028004"/>
              <a:gd name="connsiteX22" fmla="*/ 199791 w 2003867"/>
              <a:gd name="connsiteY22" fmla="*/ 654505 h 3028004"/>
              <a:gd name="connsiteX23" fmla="*/ 494468 w 2003867"/>
              <a:gd name="connsiteY23" fmla="*/ 172515 h 3028004"/>
              <a:gd name="connsiteX24" fmla="*/ 663319 w 2003867"/>
              <a:gd name="connsiteY24" fmla="*/ 0 h 3028004"/>
              <a:gd name="connsiteX25" fmla="*/ 782541 w 2003867"/>
              <a:gd name="connsiteY25" fmla="*/ 332056 h 3028004"/>
              <a:gd name="connsiteX26" fmla="*/ 775427 w 2003867"/>
              <a:gd name="connsiteY26" fmla="*/ 678085 h 3028004"/>
              <a:gd name="connsiteX27" fmla="*/ 598325 w 2003867"/>
              <a:gd name="connsiteY27" fmla="*/ 1005788 h 3028004"/>
              <a:gd name="connsiteX28" fmla="*/ 600799 w 2003867"/>
              <a:gd name="connsiteY28" fmla="*/ 1049853 h 3028004"/>
              <a:gd name="connsiteX29" fmla="*/ 1019537 w 2003867"/>
              <a:gd name="connsiteY29" fmla="*/ 813397 h 3028004"/>
              <a:gd name="connsiteX30" fmla="*/ 1511931 w 2003867"/>
              <a:gd name="connsiteY30" fmla="*/ 701311 h 3028004"/>
              <a:gd name="connsiteX31" fmla="*/ 1524533 w 2003867"/>
              <a:gd name="connsiteY31" fmla="*/ 708401 h 3028004"/>
              <a:gd name="connsiteX0" fmla="*/ 1524533 w 2003867"/>
              <a:gd name="connsiteY0" fmla="*/ 708401 h 3028004"/>
              <a:gd name="connsiteX1" fmla="*/ 1461940 w 2003867"/>
              <a:gd name="connsiteY1" fmla="*/ 919813 h 3028004"/>
              <a:gd name="connsiteX2" fmla="*/ 1240737 w 2003867"/>
              <a:gd name="connsiteY2" fmla="*/ 1213129 h 3028004"/>
              <a:gd name="connsiteX3" fmla="*/ 959856 w 2003867"/>
              <a:gd name="connsiteY3" fmla="*/ 1450576 h 3028004"/>
              <a:gd name="connsiteX4" fmla="*/ 617595 w 2003867"/>
              <a:gd name="connsiteY4" fmla="*/ 1632245 h 3028004"/>
              <a:gd name="connsiteX5" fmla="*/ 787943 w 2003867"/>
              <a:gd name="connsiteY5" fmla="*/ 1653421 h 3028004"/>
              <a:gd name="connsiteX6" fmla="*/ 1325557 w 2003867"/>
              <a:gd name="connsiteY6" fmla="*/ 1655250 h 3028004"/>
              <a:gd name="connsiteX7" fmla="*/ 1725649 w 2003867"/>
              <a:gd name="connsiteY7" fmla="*/ 1749816 h 3028004"/>
              <a:gd name="connsiteX8" fmla="*/ 1982938 w 2003867"/>
              <a:gd name="connsiteY8" fmla="*/ 1866208 h 3028004"/>
              <a:gd name="connsiteX9" fmla="*/ 1956812 w 2003867"/>
              <a:gd name="connsiteY9" fmla="*/ 1943962 h 3028004"/>
              <a:gd name="connsiteX10" fmla="*/ 1703825 w 2003867"/>
              <a:gd name="connsiteY10" fmla="*/ 2106263 h 3028004"/>
              <a:gd name="connsiteX11" fmla="*/ 1303733 w 2003867"/>
              <a:gd name="connsiteY11" fmla="*/ 2208104 h 3028004"/>
              <a:gd name="connsiteX12" fmla="*/ 986418 w 2003867"/>
              <a:gd name="connsiteY12" fmla="*/ 2195250 h 3028004"/>
              <a:gd name="connsiteX13" fmla="*/ 629326 w 2003867"/>
              <a:gd name="connsiteY13" fmla="*/ 2089164 h 3028004"/>
              <a:gd name="connsiteX14" fmla="*/ 372532 w 2003867"/>
              <a:gd name="connsiteY14" fmla="*/ 1949541 h 3028004"/>
              <a:gd name="connsiteX15" fmla="*/ 342805 w 2003867"/>
              <a:gd name="connsiteY15" fmla="*/ 2002232 h 3028004"/>
              <a:gd name="connsiteX16" fmla="*/ 409259 w 2003867"/>
              <a:gd name="connsiteY16" fmla="*/ 2404366 h 3028004"/>
              <a:gd name="connsiteX17" fmla="*/ 588277 w 2003867"/>
              <a:gd name="connsiteY17" fmla="*/ 2840249 h 3028004"/>
              <a:gd name="connsiteX18" fmla="*/ 703741 w 2003867"/>
              <a:gd name="connsiteY18" fmla="*/ 3010749 h 3028004"/>
              <a:gd name="connsiteX19" fmla="*/ 297446 w 2003867"/>
              <a:gd name="connsiteY19" fmla="*/ 2986134 h 3028004"/>
              <a:gd name="connsiteX20" fmla="*/ 111441 w 2003867"/>
              <a:gd name="connsiteY20" fmla="*/ 2357104 h 3028004"/>
              <a:gd name="connsiteX21" fmla="*/ 79 w 2003867"/>
              <a:gd name="connsiteY21" fmla="*/ 1671964 h 3028004"/>
              <a:gd name="connsiteX22" fmla="*/ 199791 w 2003867"/>
              <a:gd name="connsiteY22" fmla="*/ 654505 h 3028004"/>
              <a:gd name="connsiteX23" fmla="*/ 494468 w 2003867"/>
              <a:gd name="connsiteY23" fmla="*/ 172515 h 3028004"/>
              <a:gd name="connsiteX24" fmla="*/ 663319 w 2003867"/>
              <a:gd name="connsiteY24" fmla="*/ 0 h 3028004"/>
              <a:gd name="connsiteX25" fmla="*/ 782541 w 2003867"/>
              <a:gd name="connsiteY25" fmla="*/ 332056 h 3028004"/>
              <a:gd name="connsiteX26" fmla="*/ 775427 w 2003867"/>
              <a:gd name="connsiteY26" fmla="*/ 678085 h 3028004"/>
              <a:gd name="connsiteX27" fmla="*/ 598325 w 2003867"/>
              <a:gd name="connsiteY27" fmla="*/ 1005788 h 3028004"/>
              <a:gd name="connsiteX28" fmla="*/ 600799 w 2003867"/>
              <a:gd name="connsiteY28" fmla="*/ 1049853 h 3028004"/>
              <a:gd name="connsiteX29" fmla="*/ 1019537 w 2003867"/>
              <a:gd name="connsiteY29" fmla="*/ 813397 h 3028004"/>
              <a:gd name="connsiteX30" fmla="*/ 1511931 w 2003867"/>
              <a:gd name="connsiteY30" fmla="*/ 701311 h 3028004"/>
              <a:gd name="connsiteX31" fmla="*/ 1524533 w 2003867"/>
              <a:gd name="connsiteY31" fmla="*/ 708401 h 3028004"/>
              <a:gd name="connsiteX0" fmla="*/ 1524533 w 2003867"/>
              <a:gd name="connsiteY0" fmla="*/ 708401 h 3028004"/>
              <a:gd name="connsiteX1" fmla="*/ 1461940 w 2003867"/>
              <a:gd name="connsiteY1" fmla="*/ 919813 h 3028004"/>
              <a:gd name="connsiteX2" fmla="*/ 1240737 w 2003867"/>
              <a:gd name="connsiteY2" fmla="*/ 1213129 h 3028004"/>
              <a:gd name="connsiteX3" fmla="*/ 959856 w 2003867"/>
              <a:gd name="connsiteY3" fmla="*/ 1450576 h 3028004"/>
              <a:gd name="connsiteX4" fmla="*/ 617595 w 2003867"/>
              <a:gd name="connsiteY4" fmla="*/ 1632245 h 3028004"/>
              <a:gd name="connsiteX5" fmla="*/ 787943 w 2003867"/>
              <a:gd name="connsiteY5" fmla="*/ 1653421 h 3028004"/>
              <a:gd name="connsiteX6" fmla="*/ 1325557 w 2003867"/>
              <a:gd name="connsiteY6" fmla="*/ 1655250 h 3028004"/>
              <a:gd name="connsiteX7" fmla="*/ 1725649 w 2003867"/>
              <a:gd name="connsiteY7" fmla="*/ 1749816 h 3028004"/>
              <a:gd name="connsiteX8" fmla="*/ 1982938 w 2003867"/>
              <a:gd name="connsiteY8" fmla="*/ 1866208 h 3028004"/>
              <a:gd name="connsiteX9" fmla="*/ 1956812 w 2003867"/>
              <a:gd name="connsiteY9" fmla="*/ 1943962 h 3028004"/>
              <a:gd name="connsiteX10" fmla="*/ 1703825 w 2003867"/>
              <a:gd name="connsiteY10" fmla="*/ 2106263 h 3028004"/>
              <a:gd name="connsiteX11" fmla="*/ 1303733 w 2003867"/>
              <a:gd name="connsiteY11" fmla="*/ 2208104 h 3028004"/>
              <a:gd name="connsiteX12" fmla="*/ 986418 w 2003867"/>
              <a:gd name="connsiteY12" fmla="*/ 2195250 h 3028004"/>
              <a:gd name="connsiteX13" fmla="*/ 629326 w 2003867"/>
              <a:gd name="connsiteY13" fmla="*/ 2089164 h 3028004"/>
              <a:gd name="connsiteX14" fmla="*/ 372532 w 2003867"/>
              <a:gd name="connsiteY14" fmla="*/ 1949541 h 3028004"/>
              <a:gd name="connsiteX15" fmla="*/ 342805 w 2003867"/>
              <a:gd name="connsiteY15" fmla="*/ 2002232 h 3028004"/>
              <a:gd name="connsiteX16" fmla="*/ 434962 w 2003867"/>
              <a:gd name="connsiteY16" fmla="*/ 2419807 h 3028004"/>
              <a:gd name="connsiteX17" fmla="*/ 588277 w 2003867"/>
              <a:gd name="connsiteY17" fmla="*/ 2840249 h 3028004"/>
              <a:gd name="connsiteX18" fmla="*/ 703741 w 2003867"/>
              <a:gd name="connsiteY18" fmla="*/ 3010749 h 3028004"/>
              <a:gd name="connsiteX19" fmla="*/ 297446 w 2003867"/>
              <a:gd name="connsiteY19" fmla="*/ 2986134 h 3028004"/>
              <a:gd name="connsiteX20" fmla="*/ 111441 w 2003867"/>
              <a:gd name="connsiteY20" fmla="*/ 2357104 h 3028004"/>
              <a:gd name="connsiteX21" fmla="*/ 79 w 2003867"/>
              <a:gd name="connsiteY21" fmla="*/ 1671964 h 3028004"/>
              <a:gd name="connsiteX22" fmla="*/ 199791 w 2003867"/>
              <a:gd name="connsiteY22" fmla="*/ 654505 h 3028004"/>
              <a:gd name="connsiteX23" fmla="*/ 494468 w 2003867"/>
              <a:gd name="connsiteY23" fmla="*/ 172515 h 3028004"/>
              <a:gd name="connsiteX24" fmla="*/ 663319 w 2003867"/>
              <a:gd name="connsiteY24" fmla="*/ 0 h 3028004"/>
              <a:gd name="connsiteX25" fmla="*/ 782541 w 2003867"/>
              <a:gd name="connsiteY25" fmla="*/ 332056 h 3028004"/>
              <a:gd name="connsiteX26" fmla="*/ 775427 w 2003867"/>
              <a:gd name="connsiteY26" fmla="*/ 678085 h 3028004"/>
              <a:gd name="connsiteX27" fmla="*/ 598325 w 2003867"/>
              <a:gd name="connsiteY27" fmla="*/ 1005788 h 3028004"/>
              <a:gd name="connsiteX28" fmla="*/ 600799 w 2003867"/>
              <a:gd name="connsiteY28" fmla="*/ 1049853 h 3028004"/>
              <a:gd name="connsiteX29" fmla="*/ 1019537 w 2003867"/>
              <a:gd name="connsiteY29" fmla="*/ 813397 h 3028004"/>
              <a:gd name="connsiteX30" fmla="*/ 1511931 w 2003867"/>
              <a:gd name="connsiteY30" fmla="*/ 701311 h 3028004"/>
              <a:gd name="connsiteX31" fmla="*/ 1524533 w 2003867"/>
              <a:gd name="connsiteY31" fmla="*/ 708401 h 3028004"/>
              <a:gd name="connsiteX0" fmla="*/ 1524553 w 2003887"/>
              <a:gd name="connsiteY0" fmla="*/ 708401 h 3079769"/>
              <a:gd name="connsiteX1" fmla="*/ 1461960 w 2003887"/>
              <a:gd name="connsiteY1" fmla="*/ 919813 h 3079769"/>
              <a:gd name="connsiteX2" fmla="*/ 1240757 w 2003887"/>
              <a:gd name="connsiteY2" fmla="*/ 1213129 h 3079769"/>
              <a:gd name="connsiteX3" fmla="*/ 959876 w 2003887"/>
              <a:gd name="connsiteY3" fmla="*/ 1450576 h 3079769"/>
              <a:gd name="connsiteX4" fmla="*/ 617615 w 2003887"/>
              <a:gd name="connsiteY4" fmla="*/ 1632245 h 3079769"/>
              <a:gd name="connsiteX5" fmla="*/ 787963 w 2003887"/>
              <a:gd name="connsiteY5" fmla="*/ 1653421 h 3079769"/>
              <a:gd name="connsiteX6" fmla="*/ 1325577 w 2003887"/>
              <a:gd name="connsiteY6" fmla="*/ 1655250 h 3079769"/>
              <a:gd name="connsiteX7" fmla="*/ 1725669 w 2003887"/>
              <a:gd name="connsiteY7" fmla="*/ 1749816 h 3079769"/>
              <a:gd name="connsiteX8" fmla="*/ 1982958 w 2003887"/>
              <a:gd name="connsiteY8" fmla="*/ 1866208 h 3079769"/>
              <a:gd name="connsiteX9" fmla="*/ 1956832 w 2003887"/>
              <a:gd name="connsiteY9" fmla="*/ 1943962 h 3079769"/>
              <a:gd name="connsiteX10" fmla="*/ 1703845 w 2003887"/>
              <a:gd name="connsiteY10" fmla="*/ 2106263 h 3079769"/>
              <a:gd name="connsiteX11" fmla="*/ 1303753 w 2003887"/>
              <a:gd name="connsiteY11" fmla="*/ 2208104 h 3079769"/>
              <a:gd name="connsiteX12" fmla="*/ 986438 w 2003887"/>
              <a:gd name="connsiteY12" fmla="*/ 2195250 h 3079769"/>
              <a:gd name="connsiteX13" fmla="*/ 629346 w 2003887"/>
              <a:gd name="connsiteY13" fmla="*/ 2089164 h 3079769"/>
              <a:gd name="connsiteX14" fmla="*/ 372552 w 2003887"/>
              <a:gd name="connsiteY14" fmla="*/ 1949541 h 3079769"/>
              <a:gd name="connsiteX15" fmla="*/ 342825 w 2003887"/>
              <a:gd name="connsiteY15" fmla="*/ 2002232 h 3079769"/>
              <a:gd name="connsiteX16" fmla="*/ 434982 w 2003887"/>
              <a:gd name="connsiteY16" fmla="*/ 2419807 h 3079769"/>
              <a:gd name="connsiteX17" fmla="*/ 588297 w 2003887"/>
              <a:gd name="connsiteY17" fmla="*/ 2840249 h 3079769"/>
              <a:gd name="connsiteX18" fmla="*/ 703761 w 2003887"/>
              <a:gd name="connsiteY18" fmla="*/ 3010749 h 3079769"/>
              <a:gd name="connsiteX19" fmla="*/ 377640 w 2003887"/>
              <a:gd name="connsiteY19" fmla="*/ 3079769 h 3079769"/>
              <a:gd name="connsiteX20" fmla="*/ 111461 w 2003887"/>
              <a:gd name="connsiteY20" fmla="*/ 2357104 h 3079769"/>
              <a:gd name="connsiteX21" fmla="*/ 99 w 2003887"/>
              <a:gd name="connsiteY21" fmla="*/ 1671964 h 3079769"/>
              <a:gd name="connsiteX22" fmla="*/ 199811 w 2003887"/>
              <a:gd name="connsiteY22" fmla="*/ 654505 h 3079769"/>
              <a:gd name="connsiteX23" fmla="*/ 494488 w 2003887"/>
              <a:gd name="connsiteY23" fmla="*/ 172515 h 3079769"/>
              <a:gd name="connsiteX24" fmla="*/ 663339 w 2003887"/>
              <a:gd name="connsiteY24" fmla="*/ 0 h 3079769"/>
              <a:gd name="connsiteX25" fmla="*/ 782561 w 2003887"/>
              <a:gd name="connsiteY25" fmla="*/ 332056 h 3079769"/>
              <a:gd name="connsiteX26" fmla="*/ 775447 w 2003887"/>
              <a:gd name="connsiteY26" fmla="*/ 678085 h 3079769"/>
              <a:gd name="connsiteX27" fmla="*/ 598345 w 2003887"/>
              <a:gd name="connsiteY27" fmla="*/ 1005788 h 3079769"/>
              <a:gd name="connsiteX28" fmla="*/ 600819 w 2003887"/>
              <a:gd name="connsiteY28" fmla="*/ 1049853 h 3079769"/>
              <a:gd name="connsiteX29" fmla="*/ 1019557 w 2003887"/>
              <a:gd name="connsiteY29" fmla="*/ 813397 h 3079769"/>
              <a:gd name="connsiteX30" fmla="*/ 1511951 w 2003887"/>
              <a:gd name="connsiteY30" fmla="*/ 701311 h 3079769"/>
              <a:gd name="connsiteX31" fmla="*/ 1524553 w 2003887"/>
              <a:gd name="connsiteY31" fmla="*/ 708401 h 3079769"/>
              <a:gd name="connsiteX0" fmla="*/ 1524553 w 2003887"/>
              <a:gd name="connsiteY0" fmla="*/ 708401 h 3079769"/>
              <a:gd name="connsiteX1" fmla="*/ 1461960 w 2003887"/>
              <a:gd name="connsiteY1" fmla="*/ 919813 h 3079769"/>
              <a:gd name="connsiteX2" fmla="*/ 1240757 w 2003887"/>
              <a:gd name="connsiteY2" fmla="*/ 1213129 h 3079769"/>
              <a:gd name="connsiteX3" fmla="*/ 959876 w 2003887"/>
              <a:gd name="connsiteY3" fmla="*/ 1450576 h 3079769"/>
              <a:gd name="connsiteX4" fmla="*/ 617615 w 2003887"/>
              <a:gd name="connsiteY4" fmla="*/ 1632245 h 3079769"/>
              <a:gd name="connsiteX5" fmla="*/ 787963 w 2003887"/>
              <a:gd name="connsiteY5" fmla="*/ 1653421 h 3079769"/>
              <a:gd name="connsiteX6" fmla="*/ 1325577 w 2003887"/>
              <a:gd name="connsiteY6" fmla="*/ 1655250 h 3079769"/>
              <a:gd name="connsiteX7" fmla="*/ 1725669 w 2003887"/>
              <a:gd name="connsiteY7" fmla="*/ 1749816 h 3079769"/>
              <a:gd name="connsiteX8" fmla="*/ 1982958 w 2003887"/>
              <a:gd name="connsiteY8" fmla="*/ 1866208 h 3079769"/>
              <a:gd name="connsiteX9" fmla="*/ 1956832 w 2003887"/>
              <a:gd name="connsiteY9" fmla="*/ 1943962 h 3079769"/>
              <a:gd name="connsiteX10" fmla="*/ 1703845 w 2003887"/>
              <a:gd name="connsiteY10" fmla="*/ 2106263 h 3079769"/>
              <a:gd name="connsiteX11" fmla="*/ 1303753 w 2003887"/>
              <a:gd name="connsiteY11" fmla="*/ 2208104 h 3079769"/>
              <a:gd name="connsiteX12" fmla="*/ 986438 w 2003887"/>
              <a:gd name="connsiteY12" fmla="*/ 2195250 h 3079769"/>
              <a:gd name="connsiteX13" fmla="*/ 629346 w 2003887"/>
              <a:gd name="connsiteY13" fmla="*/ 2089164 h 3079769"/>
              <a:gd name="connsiteX14" fmla="*/ 372552 w 2003887"/>
              <a:gd name="connsiteY14" fmla="*/ 1949541 h 3079769"/>
              <a:gd name="connsiteX15" fmla="*/ 342825 w 2003887"/>
              <a:gd name="connsiteY15" fmla="*/ 2002232 h 3079769"/>
              <a:gd name="connsiteX16" fmla="*/ 434982 w 2003887"/>
              <a:gd name="connsiteY16" fmla="*/ 2419807 h 3079769"/>
              <a:gd name="connsiteX17" fmla="*/ 588297 w 2003887"/>
              <a:gd name="connsiteY17" fmla="*/ 2840249 h 3079769"/>
              <a:gd name="connsiteX18" fmla="*/ 703761 w 2003887"/>
              <a:gd name="connsiteY18" fmla="*/ 3010749 h 3079769"/>
              <a:gd name="connsiteX19" fmla="*/ 377640 w 2003887"/>
              <a:gd name="connsiteY19" fmla="*/ 3079769 h 3079769"/>
              <a:gd name="connsiteX20" fmla="*/ 111461 w 2003887"/>
              <a:gd name="connsiteY20" fmla="*/ 2357104 h 3079769"/>
              <a:gd name="connsiteX21" fmla="*/ 99 w 2003887"/>
              <a:gd name="connsiteY21" fmla="*/ 1671964 h 3079769"/>
              <a:gd name="connsiteX22" fmla="*/ 199811 w 2003887"/>
              <a:gd name="connsiteY22" fmla="*/ 654505 h 3079769"/>
              <a:gd name="connsiteX23" fmla="*/ 494488 w 2003887"/>
              <a:gd name="connsiteY23" fmla="*/ 172515 h 3079769"/>
              <a:gd name="connsiteX24" fmla="*/ 663339 w 2003887"/>
              <a:gd name="connsiteY24" fmla="*/ 0 h 3079769"/>
              <a:gd name="connsiteX25" fmla="*/ 782561 w 2003887"/>
              <a:gd name="connsiteY25" fmla="*/ 332056 h 3079769"/>
              <a:gd name="connsiteX26" fmla="*/ 775447 w 2003887"/>
              <a:gd name="connsiteY26" fmla="*/ 678085 h 3079769"/>
              <a:gd name="connsiteX27" fmla="*/ 598345 w 2003887"/>
              <a:gd name="connsiteY27" fmla="*/ 1005788 h 3079769"/>
              <a:gd name="connsiteX28" fmla="*/ 600819 w 2003887"/>
              <a:gd name="connsiteY28" fmla="*/ 1049853 h 3079769"/>
              <a:gd name="connsiteX29" fmla="*/ 1019557 w 2003887"/>
              <a:gd name="connsiteY29" fmla="*/ 813397 h 3079769"/>
              <a:gd name="connsiteX30" fmla="*/ 1511951 w 2003887"/>
              <a:gd name="connsiteY30" fmla="*/ 701311 h 3079769"/>
              <a:gd name="connsiteX31" fmla="*/ 1524553 w 2003887"/>
              <a:gd name="connsiteY31" fmla="*/ 708401 h 3079769"/>
              <a:gd name="connsiteX0" fmla="*/ 1524553 w 2003887"/>
              <a:gd name="connsiteY0" fmla="*/ 708401 h 3079769"/>
              <a:gd name="connsiteX1" fmla="*/ 1461960 w 2003887"/>
              <a:gd name="connsiteY1" fmla="*/ 919813 h 3079769"/>
              <a:gd name="connsiteX2" fmla="*/ 1240757 w 2003887"/>
              <a:gd name="connsiteY2" fmla="*/ 1213129 h 3079769"/>
              <a:gd name="connsiteX3" fmla="*/ 959876 w 2003887"/>
              <a:gd name="connsiteY3" fmla="*/ 1450576 h 3079769"/>
              <a:gd name="connsiteX4" fmla="*/ 617615 w 2003887"/>
              <a:gd name="connsiteY4" fmla="*/ 1632245 h 3079769"/>
              <a:gd name="connsiteX5" fmla="*/ 787963 w 2003887"/>
              <a:gd name="connsiteY5" fmla="*/ 1653421 h 3079769"/>
              <a:gd name="connsiteX6" fmla="*/ 1325577 w 2003887"/>
              <a:gd name="connsiteY6" fmla="*/ 1655250 h 3079769"/>
              <a:gd name="connsiteX7" fmla="*/ 1725669 w 2003887"/>
              <a:gd name="connsiteY7" fmla="*/ 1749816 h 3079769"/>
              <a:gd name="connsiteX8" fmla="*/ 1982958 w 2003887"/>
              <a:gd name="connsiteY8" fmla="*/ 1866208 h 3079769"/>
              <a:gd name="connsiteX9" fmla="*/ 1956832 w 2003887"/>
              <a:gd name="connsiteY9" fmla="*/ 1943962 h 3079769"/>
              <a:gd name="connsiteX10" fmla="*/ 1703845 w 2003887"/>
              <a:gd name="connsiteY10" fmla="*/ 2106263 h 3079769"/>
              <a:gd name="connsiteX11" fmla="*/ 1303753 w 2003887"/>
              <a:gd name="connsiteY11" fmla="*/ 2208104 h 3079769"/>
              <a:gd name="connsiteX12" fmla="*/ 986438 w 2003887"/>
              <a:gd name="connsiteY12" fmla="*/ 2195250 h 3079769"/>
              <a:gd name="connsiteX13" fmla="*/ 629346 w 2003887"/>
              <a:gd name="connsiteY13" fmla="*/ 2089164 h 3079769"/>
              <a:gd name="connsiteX14" fmla="*/ 372552 w 2003887"/>
              <a:gd name="connsiteY14" fmla="*/ 1949541 h 3079769"/>
              <a:gd name="connsiteX15" fmla="*/ 342825 w 2003887"/>
              <a:gd name="connsiteY15" fmla="*/ 2002232 h 3079769"/>
              <a:gd name="connsiteX16" fmla="*/ 434982 w 2003887"/>
              <a:gd name="connsiteY16" fmla="*/ 2419807 h 3079769"/>
              <a:gd name="connsiteX17" fmla="*/ 631444 w 2003887"/>
              <a:gd name="connsiteY17" fmla="*/ 2857558 h 3079769"/>
              <a:gd name="connsiteX18" fmla="*/ 703761 w 2003887"/>
              <a:gd name="connsiteY18" fmla="*/ 3010749 h 3079769"/>
              <a:gd name="connsiteX19" fmla="*/ 377640 w 2003887"/>
              <a:gd name="connsiteY19" fmla="*/ 3079769 h 3079769"/>
              <a:gd name="connsiteX20" fmla="*/ 111461 w 2003887"/>
              <a:gd name="connsiteY20" fmla="*/ 2357104 h 3079769"/>
              <a:gd name="connsiteX21" fmla="*/ 99 w 2003887"/>
              <a:gd name="connsiteY21" fmla="*/ 1671964 h 3079769"/>
              <a:gd name="connsiteX22" fmla="*/ 199811 w 2003887"/>
              <a:gd name="connsiteY22" fmla="*/ 654505 h 3079769"/>
              <a:gd name="connsiteX23" fmla="*/ 494488 w 2003887"/>
              <a:gd name="connsiteY23" fmla="*/ 172515 h 3079769"/>
              <a:gd name="connsiteX24" fmla="*/ 663339 w 2003887"/>
              <a:gd name="connsiteY24" fmla="*/ 0 h 3079769"/>
              <a:gd name="connsiteX25" fmla="*/ 782561 w 2003887"/>
              <a:gd name="connsiteY25" fmla="*/ 332056 h 3079769"/>
              <a:gd name="connsiteX26" fmla="*/ 775447 w 2003887"/>
              <a:gd name="connsiteY26" fmla="*/ 678085 h 3079769"/>
              <a:gd name="connsiteX27" fmla="*/ 598345 w 2003887"/>
              <a:gd name="connsiteY27" fmla="*/ 1005788 h 3079769"/>
              <a:gd name="connsiteX28" fmla="*/ 600819 w 2003887"/>
              <a:gd name="connsiteY28" fmla="*/ 1049853 h 3079769"/>
              <a:gd name="connsiteX29" fmla="*/ 1019557 w 2003887"/>
              <a:gd name="connsiteY29" fmla="*/ 813397 h 3079769"/>
              <a:gd name="connsiteX30" fmla="*/ 1511951 w 2003887"/>
              <a:gd name="connsiteY30" fmla="*/ 701311 h 3079769"/>
              <a:gd name="connsiteX31" fmla="*/ 1524553 w 2003887"/>
              <a:gd name="connsiteY31" fmla="*/ 708401 h 3079769"/>
              <a:gd name="connsiteX0" fmla="*/ 1524553 w 2003887"/>
              <a:gd name="connsiteY0" fmla="*/ 708401 h 3079769"/>
              <a:gd name="connsiteX1" fmla="*/ 1461960 w 2003887"/>
              <a:gd name="connsiteY1" fmla="*/ 919813 h 3079769"/>
              <a:gd name="connsiteX2" fmla="*/ 1240757 w 2003887"/>
              <a:gd name="connsiteY2" fmla="*/ 1213129 h 3079769"/>
              <a:gd name="connsiteX3" fmla="*/ 959876 w 2003887"/>
              <a:gd name="connsiteY3" fmla="*/ 1450576 h 3079769"/>
              <a:gd name="connsiteX4" fmla="*/ 617615 w 2003887"/>
              <a:gd name="connsiteY4" fmla="*/ 1632245 h 3079769"/>
              <a:gd name="connsiteX5" fmla="*/ 787963 w 2003887"/>
              <a:gd name="connsiteY5" fmla="*/ 1653421 h 3079769"/>
              <a:gd name="connsiteX6" fmla="*/ 1325577 w 2003887"/>
              <a:gd name="connsiteY6" fmla="*/ 1655250 h 3079769"/>
              <a:gd name="connsiteX7" fmla="*/ 1725669 w 2003887"/>
              <a:gd name="connsiteY7" fmla="*/ 1749816 h 3079769"/>
              <a:gd name="connsiteX8" fmla="*/ 1982958 w 2003887"/>
              <a:gd name="connsiteY8" fmla="*/ 1866208 h 3079769"/>
              <a:gd name="connsiteX9" fmla="*/ 1956832 w 2003887"/>
              <a:gd name="connsiteY9" fmla="*/ 1943962 h 3079769"/>
              <a:gd name="connsiteX10" fmla="*/ 1703845 w 2003887"/>
              <a:gd name="connsiteY10" fmla="*/ 2106263 h 3079769"/>
              <a:gd name="connsiteX11" fmla="*/ 1303753 w 2003887"/>
              <a:gd name="connsiteY11" fmla="*/ 2208104 h 3079769"/>
              <a:gd name="connsiteX12" fmla="*/ 986438 w 2003887"/>
              <a:gd name="connsiteY12" fmla="*/ 2195250 h 3079769"/>
              <a:gd name="connsiteX13" fmla="*/ 629346 w 2003887"/>
              <a:gd name="connsiteY13" fmla="*/ 2089164 h 3079769"/>
              <a:gd name="connsiteX14" fmla="*/ 372552 w 2003887"/>
              <a:gd name="connsiteY14" fmla="*/ 1949541 h 3079769"/>
              <a:gd name="connsiteX15" fmla="*/ 342825 w 2003887"/>
              <a:gd name="connsiteY15" fmla="*/ 2002232 h 3079769"/>
              <a:gd name="connsiteX16" fmla="*/ 476036 w 2003887"/>
              <a:gd name="connsiteY16" fmla="*/ 2430747 h 3079769"/>
              <a:gd name="connsiteX17" fmla="*/ 631444 w 2003887"/>
              <a:gd name="connsiteY17" fmla="*/ 2857558 h 3079769"/>
              <a:gd name="connsiteX18" fmla="*/ 703761 w 2003887"/>
              <a:gd name="connsiteY18" fmla="*/ 3010749 h 3079769"/>
              <a:gd name="connsiteX19" fmla="*/ 377640 w 2003887"/>
              <a:gd name="connsiteY19" fmla="*/ 3079769 h 3079769"/>
              <a:gd name="connsiteX20" fmla="*/ 111461 w 2003887"/>
              <a:gd name="connsiteY20" fmla="*/ 2357104 h 3079769"/>
              <a:gd name="connsiteX21" fmla="*/ 99 w 2003887"/>
              <a:gd name="connsiteY21" fmla="*/ 1671964 h 3079769"/>
              <a:gd name="connsiteX22" fmla="*/ 199811 w 2003887"/>
              <a:gd name="connsiteY22" fmla="*/ 654505 h 3079769"/>
              <a:gd name="connsiteX23" fmla="*/ 494488 w 2003887"/>
              <a:gd name="connsiteY23" fmla="*/ 172515 h 3079769"/>
              <a:gd name="connsiteX24" fmla="*/ 663339 w 2003887"/>
              <a:gd name="connsiteY24" fmla="*/ 0 h 3079769"/>
              <a:gd name="connsiteX25" fmla="*/ 782561 w 2003887"/>
              <a:gd name="connsiteY25" fmla="*/ 332056 h 3079769"/>
              <a:gd name="connsiteX26" fmla="*/ 775447 w 2003887"/>
              <a:gd name="connsiteY26" fmla="*/ 678085 h 3079769"/>
              <a:gd name="connsiteX27" fmla="*/ 598345 w 2003887"/>
              <a:gd name="connsiteY27" fmla="*/ 1005788 h 3079769"/>
              <a:gd name="connsiteX28" fmla="*/ 600819 w 2003887"/>
              <a:gd name="connsiteY28" fmla="*/ 1049853 h 3079769"/>
              <a:gd name="connsiteX29" fmla="*/ 1019557 w 2003887"/>
              <a:gd name="connsiteY29" fmla="*/ 813397 h 3079769"/>
              <a:gd name="connsiteX30" fmla="*/ 1511951 w 2003887"/>
              <a:gd name="connsiteY30" fmla="*/ 701311 h 3079769"/>
              <a:gd name="connsiteX31" fmla="*/ 1524553 w 2003887"/>
              <a:gd name="connsiteY31" fmla="*/ 708401 h 3079769"/>
              <a:gd name="connsiteX0" fmla="*/ 1524553 w 2003887"/>
              <a:gd name="connsiteY0" fmla="*/ 708401 h 3079769"/>
              <a:gd name="connsiteX1" fmla="*/ 1461960 w 2003887"/>
              <a:gd name="connsiteY1" fmla="*/ 919813 h 3079769"/>
              <a:gd name="connsiteX2" fmla="*/ 1240757 w 2003887"/>
              <a:gd name="connsiteY2" fmla="*/ 1213129 h 3079769"/>
              <a:gd name="connsiteX3" fmla="*/ 959876 w 2003887"/>
              <a:gd name="connsiteY3" fmla="*/ 1450576 h 3079769"/>
              <a:gd name="connsiteX4" fmla="*/ 617615 w 2003887"/>
              <a:gd name="connsiteY4" fmla="*/ 1632245 h 3079769"/>
              <a:gd name="connsiteX5" fmla="*/ 787963 w 2003887"/>
              <a:gd name="connsiteY5" fmla="*/ 1653421 h 3079769"/>
              <a:gd name="connsiteX6" fmla="*/ 1325577 w 2003887"/>
              <a:gd name="connsiteY6" fmla="*/ 1655250 h 3079769"/>
              <a:gd name="connsiteX7" fmla="*/ 1725669 w 2003887"/>
              <a:gd name="connsiteY7" fmla="*/ 1749816 h 3079769"/>
              <a:gd name="connsiteX8" fmla="*/ 1982958 w 2003887"/>
              <a:gd name="connsiteY8" fmla="*/ 1866208 h 3079769"/>
              <a:gd name="connsiteX9" fmla="*/ 1956832 w 2003887"/>
              <a:gd name="connsiteY9" fmla="*/ 1943962 h 3079769"/>
              <a:gd name="connsiteX10" fmla="*/ 1703845 w 2003887"/>
              <a:gd name="connsiteY10" fmla="*/ 2106263 h 3079769"/>
              <a:gd name="connsiteX11" fmla="*/ 1303753 w 2003887"/>
              <a:gd name="connsiteY11" fmla="*/ 2208104 h 3079769"/>
              <a:gd name="connsiteX12" fmla="*/ 986438 w 2003887"/>
              <a:gd name="connsiteY12" fmla="*/ 2195250 h 3079769"/>
              <a:gd name="connsiteX13" fmla="*/ 629346 w 2003887"/>
              <a:gd name="connsiteY13" fmla="*/ 2089164 h 3079769"/>
              <a:gd name="connsiteX14" fmla="*/ 372552 w 2003887"/>
              <a:gd name="connsiteY14" fmla="*/ 1949541 h 3079769"/>
              <a:gd name="connsiteX15" fmla="*/ 342825 w 2003887"/>
              <a:gd name="connsiteY15" fmla="*/ 2002232 h 3079769"/>
              <a:gd name="connsiteX16" fmla="*/ 476036 w 2003887"/>
              <a:gd name="connsiteY16" fmla="*/ 2430747 h 3079769"/>
              <a:gd name="connsiteX17" fmla="*/ 680757 w 2003887"/>
              <a:gd name="connsiteY17" fmla="*/ 2882070 h 3079769"/>
              <a:gd name="connsiteX18" fmla="*/ 703761 w 2003887"/>
              <a:gd name="connsiteY18" fmla="*/ 3010749 h 3079769"/>
              <a:gd name="connsiteX19" fmla="*/ 377640 w 2003887"/>
              <a:gd name="connsiteY19" fmla="*/ 3079769 h 3079769"/>
              <a:gd name="connsiteX20" fmla="*/ 111461 w 2003887"/>
              <a:gd name="connsiteY20" fmla="*/ 2357104 h 3079769"/>
              <a:gd name="connsiteX21" fmla="*/ 99 w 2003887"/>
              <a:gd name="connsiteY21" fmla="*/ 1671964 h 3079769"/>
              <a:gd name="connsiteX22" fmla="*/ 199811 w 2003887"/>
              <a:gd name="connsiteY22" fmla="*/ 654505 h 3079769"/>
              <a:gd name="connsiteX23" fmla="*/ 494488 w 2003887"/>
              <a:gd name="connsiteY23" fmla="*/ 172515 h 3079769"/>
              <a:gd name="connsiteX24" fmla="*/ 663339 w 2003887"/>
              <a:gd name="connsiteY24" fmla="*/ 0 h 3079769"/>
              <a:gd name="connsiteX25" fmla="*/ 782561 w 2003887"/>
              <a:gd name="connsiteY25" fmla="*/ 332056 h 3079769"/>
              <a:gd name="connsiteX26" fmla="*/ 775447 w 2003887"/>
              <a:gd name="connsiteY26" fmla="*/ 678085 h 3079769"/>
              <a:gd name="connsiteX27" fmla="*/ 598345 w 2003887"/>
              <a:gd name="connsiteY27" fmla="*/ 1005788 h 3079769"/>
              <a:gd name="connsiteX28" fmla="*/ 600819 w 2003887"/>
              <a:gd name="connsiteY28" fmla="*/ 1049853 h 3079769"/>
              <a:gd name="connsiteX29" fmla="*/ 1019557 w 2003887"/>
              <a:gd name="connsiteY29" fmla="*/ 813397 h 3079769"/>
              <a:gd name="connsiteX30" fmla="*/ 1511951 w 2003887"/>
              <a:gd name="connsiteY30" fmla="*/ 701311 h 3079769"/>
              <a:gd name="connsiteX31" fmla="*/ 1524553 w 2003887"/>
              <a:gd name="connsiteY31" fmla="*/ 708401 h 3079769"/>
              <a:gd name="connsiteX0" fmla="*/ 1524553 w 2003887"/>
              <a:gd name="connsiteY0" fmla="*/ 708401 h 3079769"/>
              <a:gd name="connsiteX1" fmla="*/ 1461960 w 2003887"/>
              <a:gd name="connsiteY1" fmla="*/ 919813 h 3079769"/>
              <a:gd name="connsiteX2" fmla="*/ 1240757 w 2003887"/>
              <a:gd name="connsiteY2" fmla="*/ 1213129 h 3079769"/>
              <a:gd name="connsiteX3" fmla="*/ 959876 w 2003887"/>
              <a:gd name="connsiteY3" fmla="*/ 1450576 h 3079769"/>
              <a:gd name="connsiteX4" fmla="*/ 617615 w 2003887"/>
              <a:gd name="connsiteY4" fmla="*/ 1632245 h 3079769"/>
              <a:gd name="connsiteX5" fmla="*/ 787963 w 2003887"/>
              <a:gd name="connsiteY5" fmla="*/ 1653421 h 3079769"/>
              <a:gd name="connsiteX6" fmla="*/ 1325577 w 2003887"/>
              <a:gd name="connsiteY6" fmla="*/ 1655250 h 3079769"/>
              <a:gd name="connsiteX7" fmla="*/ 1725669 w 2003887"/>
              <a:gd name="connsiteY7" fmla="*/ 1749816 h 3079769"/>
              <a:gd name="connsiteX8" fmla="*/ 1982958 w 2003887"/>
              <a:gd name="connsiteY8" fmla="*/ 1866208 h 3079769"/>
              <a:gd name="connsiteX9" fmla="*/ 1956832 w 2003887"/>
              <a:gd name="connsiteY9" fmla="*/ 1943962 h 3079769"/>
              <a:gd name="connsiteX10" fmla="*/ 1703845 w 2003887"/>
              <a:gd name="connsiteY10" fmla="*/ 2106263 h 3079769"/>
              <a:gd name="connsiteX11" fmla="*/ 1303753 w 2003887"/>
              <a:gd name="connsiteY11" fmla="*/ 2208104 h 3079769"/>
              <a:gd name="connsiteX12" fmla="*/ 986438 w 2003887"/>
              <a:gd name="connsiteY12" fmla="*/ 2195250 h 3079769"/>
              <a:gd name="connsiteX13" fmla="*/ 629346 w 2003887"/>
              <a:gd name="connsiteY13" fmla="*/ 2089164 h 3079769"/>
              <a:gd name="connsiteX14" fmla="*/ 372552 w 2003887"/>
              <a:gd name="connsiteY14" fmla="*/ 1949541 h 3079769"/>
              <a:gd name="connsiteX15" fmla="*/ 342825 w 2003887"/>
              <a:gd name="connsiteY15" fmla="*/ 2002232 h 3079769"/>
              <a:gd name="connsiteX16" fmla="*/ 476036 w 2003887"/>
              <a:gd name="connsiteY16" fmla="*/ 2430747 h 3079769"/>
              <a:gd name="connsiteX17" fmla="*/ 680757 w 2003887"/>
              <a:gd name="connsiteY17" fmla="*/ 2882070 h 3079769"/>
              <a:gd name="connsiteX18" fmla="*/ 703761 w 2003887"/>
              <a:gd name="connsiteY18" fmla="*/ 3010749 h 3079769"/>
              <a:gd name="connsiteX19" fmla="*/ 377640 w 2003887"/>
              <a:gd name="connsiteY19" fmla="*/ 3079769 h 3079769"/>
              <a:gd name="connsiteX20" fmla="*/ 111461 w 2003887"/>
              <a:gd name="connsiteY20" fmla="*/ 2357104 h 3079769"/>
              <a:gd name="connsiteX21" fmla="*/ 99 w 2003887"/>
              <a:gd name="connsiteY21" fmla="*/ 1671964 h 3079769"/>
              <a:gd name="connsiteX22" fmla="*/ 199811 w 2003887"/>
              <a:gd name="connsiteY22" fmla="*/ 654505 h 3079769"/>
              <a:gd name="connsiteX23" fmla="*/ 494488 w 2003887"/>
              <a:gd name="connsiteY23" fmla="*/ 172515 h 3079769"/>
              <a:gd name="connsiteX24" fmla="*/ 663339 w 2003887"/>
              <a:gd name="connsiteY24" fmla="*/ 0 h 3079769"/>
              <a:gd name="connsiteX25" fmla="*/ 782561 w 2003887"/>
              <a:gd name="connsiteY25" fmla="*/ 332056 h 3079769"/>
              <a:gd name="connsiteX26" fmla="*/ 775447 w 2003887"/>
              <a:gd name="connsiteY26" fmla="*/ 678085 h 3079769"/>
              <a:gd name="connsiteX27" fmla="*/ 598345 w 2003887"/>
              <a:gd name="connsiteY27" fmla="*/ 1005788 h 3079769"/>
              <a:gd name="connsiteX28" fmla="*/ 600819 w 2003887"/>
              <a:gd name="connsiteY28" fmla="*/ 1049853 h 3079769"/>
              <a:gd name="connsiteX29" fmla="*/ 1019557 w 2003887"/>
              <a:gd name="connsiteY29" fmla="*/ 813397 h 3079769"/>
              <a:gd name="connsiteX30" fmla="*/ 1511951 w 2003887"/>
              <a:gd name="connsiteY30" fmla="*/ 701311 h 3079769"/>
              <a:gd name="connsiteX31" fmla="*/ 1524553 w 2003887"/>
              <a:gd name="connsiteY31" fmla="*/ 708401 h 3079769"/>
              <a:gd name="connsiteX0" fmla="*/ 1524645 w 2003979"/>
              <a:gd name="connsiteY0" fmla="*/ 708401 h 3079769"/>
              <a:gd name="connsiteX1" fmla="*/ 1462052 w 2003979"/>
              <a:gd name="connsiteY1" fmla="*/ 919813 h 3079769"/>
              <a:gd name="connsiteX2" fmla="*/ 1240849 w 2003979"/>
              <a:gd name="connsiteY2" fmla="*/ 1213129 h 3079769"/>
              <a:gd name="connsiteX3" fmla="*/ 959968 w 2003979"/>
              <a:gd name="connsiteY3" fmla="*/ 1450576 h 3079769"/>
              <a:gd name="connsiteX4" fmla="*/ 617707 w 2003979"/>
              <a:gd name="connsiteY4" fmla="*/ 1632245 h 3079769"/>
              <a:gd name="connsiteX5" fmla="*/ 788055 w 2003979"/>
              <a:gd name="connsiteY5" fmla="*/ 1653421 h 3079769"/>
              <a:gd name="connsiteX6" fmla="*/ 1325669 w 2003979"/>
              <a:gd name="connsiteY6" fmla="*/ 1655250 h 3079769"/>
              <a:gd name="connsiteX7" fmla="*/ 1725761 w 2003979"/>
              <a:gd name="connsiteY7" fmla="*/ 1749816 h 3079769"/>
              <a:gd name="connsiteX8" fmla="*/ 1983050 w 2003979"/>
              <a:gd name="connsiteY8" fmla="*/ 1866208 h 3079769"/>
              <a:gd name="connsiteX9" fmla="*/ 1956924 w 2003979"/>
              <a:gd name="connsiteY9" fmla="*/ 1943962 h 3079769"/>
              <a:gd name="connsiteX10" fmla="*/ 1703937 w 2003979"/>
              <a:gd name="connsiteY10" fmla="*/ 2106263 h 3079769"/>
              <a:gd name="connsiteX11" fmla="*/ 1303845 w 2003979"/>
              <a:gd name="connsiteY11" fmla="*/ 2208104 h 3079769"/>
              <a:gd name="connsiteX12" fmla="*/ 986530 w 2003979"/>
              <a:gd name="connsiteY12" fmla="*/ 2195250 h 3079769"/>
              <a:gd name="connsiteX13" fmla="*/ 629438 w 2003979"/>
              <a:gd name="connsiteY13" fmla="*/ 2089164 h 3079769"/>
              <a:gd name="connsiteX14" fmla="*/ 372644 w 2003979"/>
              <a:gd name="connsiteY14" fmla="*/ 1949541 h 3079769"/>
              <a:gd name="connsiteX15" fmla="*/ 342917 w 2003979"/>
              <a:gd name="connsiteY15" fmla="*/ 2002232 h 3079769"/>
              <a:gd name="connsiteX16" fmla="*/ 476128 w 2003979"/>
              <a:gd name="connsiteY16" fmla="*/ 2430747 h 3079769"/>
              <a:gd name="connsiteX17" fmla="*/ 680849 w 2003979"/>
              <a:gd name="connsiteY17" fmla="*/ 2882070 h 3079769"/>
              <a:gd name="connsiteX18" fmla="*/ 703853 w 2003979"/>
              <a:gd name="connsiteY18" fmla="*/ 3010749 h 3079769"/>
              <a:gd name="connsiteX19" fmla="*/ 377732 w 2003979"/>
              <a:gd name="connsiteY19" fmla="*/ 3079769 h 3079769"/>
              <a:gd name="connsiteX20" fmla="*/ 85218 w 2003979"/>
              <a:gd name="connsiteY20" fmla="*/ 2336442 h 3079769"/>
              <a:gd name="connsiteX21" fmla="*/ 191 w 2003979"/>
              <a:gd name="connsiteY21" fmla="*/ 1671964 h 3079769"/>
              <a:gd name="connsiteX22" fmla="*/ 199903 w 2003979"/>
              <a:gd name="connsiteY22" fmla="*/ 654505 h 3079769"/>
              <a:gd name="connsiteX23" fmla="*/ 494580 w 2003979"/>
              <a:gd name="connsiteY23" fmla="*/ 172515 h 3079769"/>
              <a:gd name="connsiteX24" fmla="*/ 663431 w 2003979"/>
              <a:gd name="connsiteY24" fmla="*/ 0 h 3079769"/>
              <a:gd name="connsiteX25" fmla="*/ 782653 w 2003979"/>
              <a:gd name="connsiteY25" fmla="*/ 332056 h 3079769"/>
              <a:gd name="connsiteX26" fmla="*/ 775539 w 2003979"/>
              <a:gd name="connsiteY26" fmla="*/ 678085 h 3079769"/>
              <a:gd name="connsiteX27" fmla="*/ 598437 w 2003979"/>
              <a:gd name="connsiteY27" fmla="*/ 1005788 h 3079769"/>
              <a:gd name="connsiteX28" fmla="*/ 600911 w 2003979"/>
              <a:gd name="connsiteY28" fmla="*/ 1049853 h 3079769"/>
              <a:gd name="connsiteX29" fmla="*/ 1019649 w 2003979"/>
              <a:gd name="connsiteY29" fmla="*/ 813397 h 3079769"/>
              <a:gd name="connsiteX30" fmla="*/ 1512043 w 2003979"/>
              <a:gd name="connsiteY30" fmla="*/ 701311 h 3079769"/>
              <a:gd name="connsiteX31" fmla="*/ 1524645 w 2003979"/>
              <a:gd name="connsiteY31" fmla="*/ 708401 h 3079769"/>
              <a:gd name="connsiteX0" fmla="*/ 1524646 w 2003980"/>
              <a:gd name="connsiteY0" fmla="*/ 708401 h 3106332"/>
              <a:gd name="connsiteX1" fmla="*/ 1462053 w 2003980"/>
              <a:gd name="connsiteY1" fmla="*/ 919813 h 3106332"/>
              <a:gd name="connsiteX2" fmla="*/ 1240850 w 2003980"/>
              <a:gd name="connsiteY2" fmla="*/ 1213129 h 3106332"/>
              <a:gd name="connsiteX3" fmla="*/ 959969 w 2003980"/>
              <a:gd name="connsiteY3" fmla="*/ 1450576 h 3106332"/>
              <a:gd name="connsiteX4" fmla="*/ 617708 w 2003980"/>
              <a:gd name="connsiteY4" fmla="*/ 1632245 h 3106332"/>
              <a:gd name="connsiteX5" fmla="*/ 788056 w 2003980"/>
              <a:gd name="connsiteY5" fmla="*/ 1653421 h 3106332"/>
              <a:gd name="connsiteX6" fmla="*/ 1325670 w 2003980"/>
              <a:gd name="connsiteY6" fmla="*/ 1655250 h 3106332"/>
              <a:gd name="connsiteX7" fmla="*/ 1725762 w 2003980"/>
              <a:gd name="connsiteY7" fmla="*/ 1749816 h 3106332"/>
              <a:gd name="connsiteX8" fmla="*/ 1983051 w 2003980"/>
              <a:gd name="connsiteY8" fmla="*/ 1866208 h 3106332"/>
              <a:gd name="connsiteX9" fmla="*/ 1956925 w 2003980"/>
              <a:gd name="connsiteY9" fmla="*/ 1943962 h 3106332"/>
              <a:gd name="connsiteX10" fmla="*/ 1703938 w 2003980"/>
              <a:gd name="connsiteY10" fmla="*/ 2106263 h 3106332"/>
              <a:gd name="connsiteX11" fmla="*/ 1303846 w 2003980"/>
              <a:gd name="connsiteY11" fmla="*/ 2208104 h 3106332"/>
              <a:gd name="connsiteX12" fmla="*/ 986531 w 2003980"/>
              <a:gd name="connsiteY12" fmla="*/ 2195250 h 3106332"/>
              <a:gd name="connsiteX13" fmla="*/ 629439 w 2003980"/>
              <a:gd name="connsiteY13" fmla="*/ 2089164 h 3106332"/>
              <a:gd name="connsiteX14" fmla="*/ 372645 w 2003980"/>
              <a:gd name="connsiteY14" fmla="*/ 1949541 h 3106332"/>
              <a:gd name="connsiteX15" fmla="*/ 342918 w 2003980"/>
              <a:gd name="connsiteY15" fmla="*/ 2002232 h 3106332"/>
              <a:gd name="connsiteX16" fmla="*/ 476129 w 2003980"/>
              <a:gd name="connsiteY16" fmla="*/ 2430747 h 3106332"/>
              <a:gd name="connsiteX17" fmla="*/ 680850 w 2003980"/>
              <a:gd name="connsiteY17" fmla="*/ 2882070 h 3106332"/>
              <a:gd name="connsiteX18" fmla="*/ 780401 w 2003980"/>
              <a:gd name="connsiteY18" fmla="*/ 3086564 h 3106332"/>
              <a:gd name="connsiteX19" fmla="*/ 377733 w 2003980"/>
              <a:gd name="connsiteY19" fmla="*/ 3079769 h 3106332"/>
              <a:gd name="connsiteX20" fmla="*/ 85219 w 2003980"/>
              <a:gd name="connsiteY20" fmla="*/ 2336442 h 3106332"/>
              <a:gd name="connsiteX21" fmla="*/ 192 w 2003980"/>
              <a:gd name="connsiteY21" fmla="*/ 1671964 h 3106332"/>
              <a:gd name="connsiteX22" fmla="*/ 199904 w 2003980"/>
              <a:gd name="connsiteY22" fmla="*/ 654505 h 3106332"/>
              <a:gd name="connsiteX23" fmla="*/ 494581 w 2003980"/>
              <a:gd name="connsiteY23" fmla="*/ 172515 h 3106332"/>
              <a:gd name="connsiteX24" fmla="*/ 663432 w 2003980"/>
              <a:gd name="connsiteY24" fmla="*/ 0 h 3106332"/>
              <a:gd name="connsiteX25" fmla="*/ 782654 w 2003980"/>
              <a:gd name="connsiteY25" fmla="*/ 332056 h 3106332"/>
              <a:gd name="connsiteX26" fmla="*/ 775540 w 2003980"/>
              <a:gd name="connsiteY26" fmla="*/ 678085 h 3106332"/>
              <a:gd name="connsiteX27" fmla="*/ 598438 w 2003980"/>
              <a:gd name="connsiteY27" fmla="*/ 1005788 h 3106332"/>
              <a:gd name="connsiteX28" fmla="*/ 600912 w 2003980"/>
              <a:gd name="connsiteY28" fmla="*/ 1049853 h 3106332"/>
              <a:gd name="connsiteX29" fmla="*/ 1019650 w 2003980"/>
              <a:gd name="connsiteY29" fmla="*/ 813397 h 3106332"/>
              <a:gd name="connsiteX30" fmla="*/ 1512044 w 2003980"/>
              <a:gd name="connsiteY30" fmla="*/ 701311 h 3106332"/>
              <a:gd name="connsiteX31" fmla="*/ 1524646 w 2003980"/>
              <a:gd name="connsiteY31" fmla="*/ 708401 h 3106332"/>
              <a:gd name="connsiteX0" fmla="*/ 1524684 w 2004018"/>
              <a:gd name="connsiteY0" fmla="*/ 708401 h 3175788"/>
              <a:gd name="connsiteX1" fmla="*/ 1462091 w 2004018"/>
              <a:gd name="connsiteY1" fmla="*/ 919813 h 3175788"/>
              <a:gd name="connsiteX2" fmla="*/ 1240888 w 2004018"/>
              <a:gd name="connsiteY2" fmla="*/ 1213129 h 3175788"/>
              <a:gd name="connsiteX3" fmla="*/ 960007 w 2004018"/>
              <a:gd name="connsiteY3" fmla="*/ 1450576 h 3175788"/>
              <a:gd name="connsiteX4" fmla="*/ 617746 w 2004018"/>
              <a:gd name="connsiteY4" fmla="*/ 1632245 h 3175788"/>
              <a:gd name="connsiteX5" fmla="*/ 788094 w 2004018"/>
              <a:gd name="connsiteY5" fmla="*/ 1653421 h 3175788"/>
              <a:gd name="connsiteX6" fmla="*/ 1325708 w 2004018"/>
              <a:gd name="connsiteY6" fmla="*/ 1655250 h 3175788"/>
              <a:gd name="connsiteX7" fmla="*/ 1725800 w 2004018"/>
              <a:gd name="connsiteY7" fmla="*/ 1749816 h 3175788"/>
              <a:gd name="connsiteX8" fmla="*/ 1983089 w 2004018"/>
              <a:gd name="connsiteY8" fmla="*/ 1866208 h 3175788"/>
              <a:gd name="connsiteX9" fmla="*/ 1956963 w 2004018"/>
              <a:gd name="connsiteY9" fmla="*/ 1943962 h 3175788"/>
              <a:gd name="connsiteX10" fmla="*/ 1703976 w 2004018"/>
              <a:gd name="connsiteY10" fmla="*/ 2106263 h 3175788"/>
              <a:gd name="connsiteX11" fmla="*/ 1303884 w 2004018"/>
              <a:gd name="connsiteY11" fmla="*/ 2208104 h 3175788"/>
              <a:gd name="connsiteX12" fmla="*/ 986569 w 2004018"/>
              <a:gd name="connsiteY12" fmla="*/ 2195250 h 3175788"/>
              <a:gd name="connsiteX13" fmla="*/ 629477 w 2004018"/>
              <a:gd name="connsiteY13" fmla="*/ 2089164 h 3175788"/>
              <a:gd name="connsiteX14" fmla="*/ 372683 w 2004018"/>
              <a:gd name="connsiteY14" fmla="*/ 1949541 h 3175788"/>
              <a:gd name="connsiteX15" fmla="*/ 342956 w 2004018"/>
              <a:gd name="connsiteY15" fmla="*/ 2002232 h 3175788"/>
              <a:gd name="connsiteX16" fmla="*/ 476167 w 2004018"/>
              <a:gd name="connsiteY16" fmla="*/ 2430747 h 3175788"/>
              <a:gd name="connsiteX17" fmla="*/ 680888 w 2004018"/>
              <a:gd name="connsiteY17" fmla="*/ 2882070 h 3175788"/>
              <a:gd name="connsiteX18" fmla="*/ 780439 w 2004018"/>
              <a:gd name="connsiteY18" fmla="*/ 3086564 h 3175788"/>
              <a:gd name="connsiteX19" fmla="*/ 407583 w 2004018"/>
              <a:gd name="connsiteY19" fmla="*/ 3175788 h 3175788"/>
              <a:gd name="connsiteX20" fmla="*/ 85257 w 2004018"/>
              <a:gd name="connsiteY20" fmla="*/ 2336442 h 3175788"/>
              <a:gd name="connsiteX21" fmla="*/ 230 w 2004018"/>
              <a:gd name="connsiteY21" fmla="*/ 1671964 h 3175788"/>
              <a:gd name="connsiteX22" fmla="*/ 199942 w 2004018"/>
              <a:gd name="connsiteY22" fmla="*/ 654505 h 3175788"/>
              <a:gd name="connsiteX23" fmla="*/ 494619 w 2004018"/>
              <a:gd name="connsiteY23" fmla="*/ 172515 h 3175788"/>
              <a:gd name="connsiteX24" fmla="*/ 663470 w 2004018"/>
              <a:gd name="connsiteY24" fmla="*/ 0 h 3175788"/>
              <a:gd name="connsiteX25" fmla="*/ 782692 w 2004018"/>
              <a:gd name="connsiteY25" fmla="*/ 332056 h 3175788"/>
              <a:gd name="connsiteX26" fmla="*/ 775578 w 2004018"/>
              <a:gd name="connsiteY26" fmla="*/ 678085 h 3175788"/>
              <a:gd name="connsiteX27" fmla="*/ 598476 w 2004018"/>
              <a:gd name="connsiteY27" fmla="*/ 1005788 h 3175788"/>
              <a:gd name="connsiteX28" fmla="*/ 600950 w 2004018"/>
              <a:gd name="connsiteY28" fmla="*/ 1049853 h 3175788"/>
              <a:gd name="connsiteX29" fmla="*/ 1019688 w 2004018"/>
              <a:gd name="connsiteY29" fmla="*/ 813397 h 3175788"/>
              <a:gd name="connsiteX30" fmla="*/ 1512082 w 2004018"/>
              <a:gd name="connsiteY30" fmla="*/ 701311 h 3175788"/>
              <a:gd name="connsiteX31" fmla="*/ 1524684 w 2004018"/>
              <a:gd name="connsiteY31" fmla="*/ 708401 h 3175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04018" h="3175788">
                <a:moveTo>
                  <a:pt x="1524684" y="708401"/>
                </a:moveTo>
                <a:cubicBezTo>
                  <a:pt x="1544645" y="737061"/>
                  <a:pt x="1501640" y="845173"/>
                  <a:pt x="1462091" y="919813"/>
                </a:cubicBezTo>
                <a:cubicBezTo>
                  <a:pt x="1416892" y="1005116"/>
                  <a:pt x="1324569" y="1124669"/>
                  <a:pt x="1240888" y="1213129"/>
                </a:cubicBezTo>
                <a:cubicBezTo>
                  <a:pt x="1157208" y="1301590"/>
                  <a:pt x="1063864" y="1380723"/>
                  <a:pt x="960007" y="1450576"/>
                </a:cubicBezTo>
                <a:cubicBezTo>
                  <a:pt x="856150" y="1520429"/>
                  <a:pt x="627278" y="1620692"/>
                  <a:pt x="617746" y="1632245"/>
                </a:cubicBezTo>
                <a:cubicBezTo>
                  <a:pt x="608214" y="1643798"/>
                  <a:pt x="670100" y="1649587"/>
                  <a:pt x="788094" y="1653421"/>
                </a:cubicBezTo>
                <a:cubicBezTo>
                  <a:pt x="906088" y="1657255"/>
                  <a:pt x="1169424" y="1639184"/>
                  <a:pt x="1325708" y="1655250"/>
                </a:cubicBezTo>
                <a:cubicBezTo>
                  <a:pt x="1481992" y="1671316"/>
                  <a:pt x="1616236" y="1714658"/>
                  <a:pt x="1725800" y="1749816"/>
                </a:cubicBezTo>
                <a:cubicBezTo>
                  <a:pt x="1835363" y="1784976"/>
                  <a:pt x="1944562" y="1833850"/>
                  <a:pt x="1983089" y="1866208"/>
                </a:cubicBezTo>
                <a:cubicBezTo>
                  <a:pt x="2021616" y="1898565"/>
                  <a:pt x="2003481" y="1903952"/>
                  <a:pt x="1956963" y="1943962"/>
                </a:cubicBezTo>
                <a:cubicBezTo>
                  <a:pt x="1910444" y="1983971"/>
                  <a:pt x="1812823" y="2062239"/>
                  <a:pt x="1703976" y="2106263"/>
                </a:cubicBezTo>
                <a:cubicBezTo>
                  <a:pt x="1595130" y="2150286"/>
                  <a:pt x="1423452" y="2193274"/>
                  <a:pt x="1303884" y="2208104"/>
                </a:cubicBezTo>
                <a:cubicBezTo>
                  <a:pt x="1184315" y="2222935"/>
                  <a:pt x="1098969" y="2215074"/>
                  <a:pt x="986569" y="2195250"/>
                </a:cubicBezTo>
                <a:cubicBezTo>
                  <a:pt x="874168" y="2175427"/>
                  <a:pt x="731791" y="2130115"/>
                  <a:pt x="629477" y="2089164"/>
                </a:cubicBezTo>
                <a:cubicBezTo>
                  <a:pt x="527163" y="2048213"/>
                  <a:pt x="413658" y="1979284"/>
                  <a:pt x="372683" y="1949541"/>
                </a:cubicBezTo>
                <a:cubicBezTo>
                  <a:pt x="331708" y="1919799"/>
                  <a:pt x="325709" y="1922031"/>
                  <a:pt x="342956" y="2002232"/>
                </a:cubicBezTo>
                <a:cubicBezTo>
                  <a:pt x="360203" y="2082433"/>
                  <a:pt x="419845" y="2284107"/>
                  <a:pt x="476167" y="2430747"/>
                </a:cubicBezTo>
                <a:cubicBezTo>
                  <a:pt x="532489" y="2577387"/>
                  <a:pt x="622724" y="2796271"/>
                  <a:pt x="680888" y="2882070"/>
                </a:cubicBezTo>
                <a:cubicBezTo>
                  <a:pt x="688556" y="2924963"/>
                  <a:pt x="772771" y="3043671"/>
                  <a:pt x="780439" y="3086564"/>
                </a:cubicBezTo>
                <a:cubicBezTo>
                  <a:pt x="701172" y="3143757"/>
                  <a:pt x="483880" y="3152295"/>
                  <a:pt x="407583" y="3175788"/>
                </a:cubicBezTo>
                <a:cubicBezTo>
                  <a:pt x="283763" y="2930713"/>
                  <a:pt x="153149" y="2587079"/>
                  <a:pt x="85257" y="2336442"/>
                </a:cubicBezTo>
                <a:cubicBezTo>
                  <a:pt x="17365" y="2085805"/>
                  <a:pt x="-2431" y="1910877"/>
                  <a:pt x="230" y="1671964"/>
                </a:cubicBezTo>
                <a:cubicBezTo>
                  <a:pt x="10226" y="1339215"/>
                  <a:pt x="95593" y="899717"/>
                  <a:pt x="199942" y="654505"/>
                </a:cubicBezTo>
                <a:cubicBezTo>
                  <a:pt x="304291" y="409293"/>
                  <a:pt x="417364" y="281599"/>
                  <a:pt x="494619" y="172515"/>
                </a:cubicBezTo>
                <a:cubicBezTo>
                  <a:pt x="571874" y="63431"/>
                  <a:pt x="621798" y="26492"/>
                  <a:pt x="663470" y="0"/>
                </a:cubicBezTo>
                <a:cubicBezTo>
                  <a:pt x="730489" y="115352"/>
                  <a:pt x="758923" y="210065"/>
                  <a:pt x="782692" y="332056"/>
                </a:cubicBezTo>
                <a:cubicBezTo>
                  <a:pt x="801906" y="477891"/>
                  <a:pt x="802209" y="547748"/>
                  <a:pt x="775578" y="678085"/>
                </a:cubicBezTo>
                <a:cubicBezTo>
                  <a:pt x="748430" y="810951"/>
                  <a:pt x="627580" y="943826"/>
                  <a:pt x="598476" y="1005788"/>
                </a:cubicBezTo>
                <a:cubicBezTo>
                  <a:pt x="569371" y="1067749"/>
                  <a:pt x="530749" y="1081918"/>
                  <a:pt x="600950" y="1049853"/>
                </a:cubicBezTo>
                <a:cubicBezTo>
                  <a:pt x="671152" y="1017789"/>
                  <a:pt x="867832" y="871489"/>
                  <a:pt x="1019688" y="813397"/>
                </a:cubicBezTo>
                <a:cubicBezTo>
                  <a:pt x="1171542" y="755308"/>
                  <a:pt x="1467161" y="697135"/>
                  <a:pt x="1512082" y="701311"/>
                </a:cubicBezTo>
                <a:cubicBezTo>
                  <a:pt x="1517697" y="701833"/>
                  <a:pt x="1521834" y="704307"/>
                  <a:pt x="1524684" y="708401"/>
                </a:cubicBez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4E81A2FA-5C8F-ED20-4D8F-E645813C36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842612" flipH="1" flipV="1">
            <a:off x="-123082" y="1316897"/>
            <a:ext cx="1043978" cy="1328464"/>
          </a:xfrm>
          <a:custGeom>
            <a:avLst/>
            <a:gdLst>
              <a:gd name="connsiteX0" fmla="*/ 884648 w 1043978"/>
              <a:gd name="connsiteY0" fmla="*/ 0 h 1328464"/>
              <a:gd name="connsiteX1" fmla="*/ 1006749 w 1043978"/>
              <a:gd name="connsiteY1" fmla="*/ 544414 h 1328464"/>
              <a:gd name="connsiteX2" fmla="*/ 1043957 w 1043978"/>
              <a:gd name="connsiteY2" fmla="*/ 826694 h 1328464"/>
              <a:gd name="connsiteX3" fmla="*/ 908763 w 1043978"/>
              <a:gd name="connsiteY3" fmla="*/ 1171962 h 1328464"/>
              <a:gd name="connsiteX4" fmla="*/ 616775 w 1043978"/>
              <a:gd name="connsiteY4" fmla="*/ 1315454 h 1328464"/>
              <a:gd name="connsiteX5" fmla="*/ 162591 w 1043978"/>
              <a:gd name="connsiteY5" fmla="*/ 1272587 h 1328464"/>
              <a:gd name="connsiteX6" fmla="*/ 18913 w 1043978"/>
              <a:gd name="connsiteY6" fmla="*/ 1083478 h 1328464"/>
              <a:gd name="connsiteX7" fmla="*/ 0 w 1043978"/>
              <a:gd name="connsiteY7" fmla="*/ 1038794 h 1328464"/>
              <a:gd name="connsiteX8" fmla="*/ 165134 w 1043978"/>
              <a:gd name="connsiteY8" fmla="*/ 461247 h 1328464"/>
              <a:gd name="connsiteX9" fmla="*/ 233433 w 1043978"/>
              <a:gd name="connsiteY9" fmla="*/ 540523 h 1328464"/>
              <a:gd name="connsiteX10" fmla="*/ 510590 w 1043978"/>
              <a:gd name="connsiteY10" fmla="*/ 873154 h 1328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3978" h="1328464">
                <a:moveTo>
                  <a:pt x="884648" y="0"/>
                </a:moveTo>
                <a:cubicBezTo>
                  <a:pt x="934905" y="230440"/>
                  <a:pt x="982517" y="332004"/>
                  <a:pt x="1006749" y="544414"/>
                </a:cubicBezTo>
                <a:lnTo>
                  <a:pt x="1043957" y="826694"/>
                </a:lnTo>
                <a:cubicBezTo>
                  <a:pt x="1044894" y="1014698"/>
                  <a:pt x="1015958" y="1062395"/>
                  <a:pt x="908763" y="1171962"/>
                </a:cubicBezTo>
                <a:cubicBezTo>
                  <a:pt x="843725" y="1246258"/>
                  <a:pt x="741137" y="1298683"/>
                  <a:pt x="616775" y="1315454"/>
                </a:cubicBezTo>
                <a:cubicBezTo>
                  <a:pt x="492413" y="1332225"/>
                  <a:pt x="274781" y="1344975"/>
                  <a:pt x="162591" y="1272587"/>
                </a:cubicBezTo>
                <a:cubicBezTo>
                  <a:pt x="106496" y="1236393"/>
                  <a:pt x="57005" y="1161039"/>
                  <a:pt x="18913" y="1083478"/>
                </a:cubicBezTo>
                <a:lnTo>
                  <a:pt x="0" y="1038794"/>
                </a:lnTo>
                <a:lnTo>
                  <a:pt x="165134" y="461247"/>
                </a:lnTo>
                <a:lnTo>
                  <a:pt x="233433" y="540523"/>
                </a:lnTo>
                <a:cubicBezTo>
                  <a:pt x="331077" y="657403"/>
                  <a:pt x="427687" y="781077"/>
                  <a:pt x="510590" y="873154"/>
                </a:cubicBezTo>
                <a:close/>
              </a:path>
            </a:pathLst>
          </a:cu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3E19ECCA-EE57-F5D3-40C4-2B4A9140B4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842612" flipH="1" flipV="1">
            <a:off x="-123081" y="1316898"/>
            <a:ext cx="1043978" cy="1328464"/>
          </a:xfrm>
          <a:custGeom>
            <a:avLst/>
            <a:gdLst>
              <a:gd name="connsiteX0" fmla="*/ 884648 w 1043978"/>
              <a:gd name="connsiteY0" fmla="*/ 0 h 1328464"/>
              <a:gd name="connsiteX1" fmla="*/ 1006749 w 1043978"/>
              <a:gd name="connsiteY1" fmla="*/ 544414 h 1328464"/>
              <a:gd name="connsiteX2" fmla="*/ 1043957 w 1043978"/>
              <a:gd name="connsiteY2" fmla="*/ 826694 h 1328464"/>
              <a:gd name="connsiteX3" fmla="*/ 908763 w 1043978"/>
              <a:gd name="connsiteY3" fmla="*/ 1171962 h 1328464"/>
              <a:gd name="connsiteX4" fmla="*/ 616775 w 1043978"/>
              <a:gd name="connsiteY4" fmla="*/ 1315454 h 1328464"/>
              <a:gd name="connsiteX5" fmla="*/ 162591 w 1043978"/>
              <a:gd name="connsiteY5" fmla="*/ 1272587 h 1328464"/>
              <a:gd name="connsiteX6" fmla="*/ 18913 w 1043978"/>
              <a:gd name="connsiteY6" fmla="*/ 1083478 h 1328464"/>
              <a:gd name="connsiteX7" fmla="*/ 0 w 1043978"/>
              <a:gd name="connsiteY7" fmla="*/ 1038794 h 1328464"/>
              <a:gd name="connsiteX8" fmla="*/ 165134 w 1043978"/>
              <a:gd name="connsiteY8" fmla="*/ 461247 h 1328464"/>
              <a:gd name="connsiteX9" fmla="*/ 233433 w 1043978"/>
              <a:gd name="connsiteY9" fmla="*/ 540523 h 1328464"/>
              <a:gd name="connsiteX10" fmla="*/ 510590 w 1043978"/>
              <a:gd name="connsiteY10" fmla="*/ 873154 h 1328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3978" h="1328464">
                <a:moveTo>
                  <a:pt x="884648" y="0"/>
                </a:moveTo>
                <a:cubicBezTo>
                  <a:pt x="934905" y="230440"/>
                  <a:pt x="982517" y="332004"/>
                  <a:pt x="1006749" y="544414"/>
                </a:cubicBezTo>
                <a:lnTo>
                  <a:pt x="1043957" y="826694"/>
                </a:lnTo>
                <a:cubicBezTo>
                  <a:pt x="1044894" y="1014698"/>
                  <a:pt x="1015958" y="1062395"/>
                  <a:pt x="908763" y="1171962"/>
                </a:cubicBezTo>
                <a:cubicBezTo>
                  <a:pt x="843725" y="1246258"/>
                  <a:pt x="741137" y="1298683"/>
                  <a:pt x="616775" y="1315454"/>
                </a:cubicBezTo>
                <a:cubicBezTo>
                  <a:pt x="492413" y="1332225"/>
                  <a:pt x="274781" y="1344975"/>
                  <a:pt x="162591" y="1272587"/>
                </a:cubicBezTo>
                <a:cubicBezTo>
                  <a:pt x="106496" y="1236393"/>
                  <a:pt x="57005" y="1161039"/>
                  <a:pt x="18913" y="1083478"/>
                </a:cubicBezTo>
                <a:lnTo>
                  <a:pt x="0" y="1038794"/>
                </a:lnTo>
                <a:lnTo>
                  <a:pt x="165134" y="461247"/>
                </a:lnTo>
                <a:lnTo>
                  <a:pt x="233433" y="540523"/>
                </a:lnTo>
                <a:cubicBezTo>
                  <a:pt x="331077" y="657403"/>
                  <a:pt x="427687" y="781077"/>
                  <a:pt x="510590" y="873154"/>
                </a:cubicBezTo>
                <a:close/>
              </a:path>
            </a:pathLst>
          </a:custGeom>
          <a:solidFill>
            <a:schemeClr val="accent4">
              <a:lumMod val="40000"/>
              <a:lumOff val="60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Shape 22">
            <a:extLst>
              <a:ext uri="{FF2B5EF4-FFF2-40B4-BE49-F238E27FC236}">
                <a16:creationId xmlns:a16="http://schemas.microsoft.com/office/drawing/2014/main" id="{6C0CD5EC-22A3-69C2-B7B9-37849BAA3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78977">
            <a:off x="1800281" y="1699067"/>
            <a:ext cx="383909" cy="400252"/>
          </a:xfrm>
          <a:custGeom>
            <a:avLst/>
            <a:gdLst>
              <a:gd name="connsiteX0" fmla="*/ 2531073 w 4828010"/>
              <a:gd name="connsiteY0" fmla="*/ 0 h 4873559"/>
              <a:gd name="connsiteX1" fmla="*/ 3937963 w 4828010"/>
              <a:gd name="connsiteY1" fmla="*/ 437433 h 4873559"/>
              <a:gd name="connsiteX2" fmla="*/ 4806231 w 4828010"/>
              <a:gd name="connsiteY2" fmla="*/ 1773180 h 4873559"/>
              <a:gd name="connsiteX3" fmla="*/ 4448644 w 4828010"/>
              <a:gd name="connsiteY3" fmla="*/ 3933235 h 4873559"/>
              <a:gd name="connsiteX4" fmla="*/ 3192542 w 4828010"/>
              <a:gd name="connsiteY4" fmla="*/ 4716168 h 4873559"/>
              <a:gd name="connsiteX5" fmla="*/ 937448 w 4828010"/>
              <a:gd name="connsiteY5" fmla="*/ 4547691 h 4873559"/>
              <a:gd name="connsiteX6" fmla="*/ 12348 w 4828010"/>
              <a:gd name="connsiteY6" fmla="*/ 3026750 h 4873559"/>
              <a:gd name="connsiteX7" fmla="*/ 553508 w 4828010"/>
              <a:gd name="connsiteY7" fmla="*/ 740383 h 4873559"/>
              <a:gd name="connsiteX8" fmla="*/ 2531073 w 4828010"/>
              <a:gd name="connsiteY8" fmla="*/ 0 h 4873559"/>
              <a:gd name="connsiteX0" fmla="*/ 2531073 w 4828010"/>
              <a:gd name="connsiteY0" fmla="*/ 0 h 4853896"/>
              <a:gd name="connsiteX1" fmla="*/ 3937963 w 4828010"/>
              <a:gd name="connsiteY1" fmla="*/ 437433 h 4853896"/>
              <a:gd name="connsiteX2" fmla="*/ 4806231 w 4828010"/>
              <a:gd name="connsiteY2" fmla="*/ 1773180 h 4853896"/>
              <a:gd name="connsiteX3" fmla="*/ 4448644 w 4828010"/>
              <a:gd name="connsiteY3" fmla="*/ 3933235 h 4853896"/>
              <a:gd name="connsiteX4" fmla="*/ 3192542 w 4828010"/>
              <a:gd name="connsiteY4" fmla="*/ 4716168 h 4853896"/>
              <a:gd name="connsiteX5" fmla="*/ 1075671 w 4828010"/>
              <a:gd name="connsiteY5" fmla="*/ 4473263 h 4853896"/>
              <a:gd name="connsiteX6" fmla="*/ 12348 w 4828010"/>
              <a:gd name="connsiteY6" fmla="*/ 3026750 h 4853896"/>
              <a:gd name="connsiteX7" fmla="*/ 553508 w 4828010"/>
              <a:gd name="connsiteY7" fmla="*/ 740383 h 4853896"/>
              <a:gd name="connsiteX8" fmla="*/ 2531073 w 4828010"/>
              <a:gd name="connsiteY8" fmla="*/ 0 h 4853896"/>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84014 w 4780951"/>
              <a:gd name="connsiteY0" fmla="*/ 0 h 4850182"/>
              <a:gd name="connsiteX1" fmla="*/ 3890904 w 4780951"/>
              <a:gd name="connsiteY1" fmla="*/ 437433 h 4850182"/>
              <a:gd name="connsiteX2" fmla="*/ 4759172 w 4780951"/>
              <a:gd name="connsiteY2" fmla="*/ 1773180 h 4850182"/>
              <a:gd name="connsiteX3" fmla="*/ 4401585 w 4780951"/>
              <a:gd name="connsiteY3" fmla="*/ 3933235 h 4850182"/>
              <a:gd name="connsiteX4" fmla="*/ 3145483 w 4780951"/>
              <a:gd name="connsiteY4" fmla="*/ 4716168 h 4850182"/>
              <a:gd name="connsiteX5" fmla="*/ 1113673 w 4780951"/>
              <a:gd name="connsiteY5" fmla="*/ 4467947 h 4850182"/>
              <a:gd name="connsiteX6" fmla="*/ 39717 w 4780951"/>
              <a:gd name="connsiteY6" fmla="*/ 3101178 h 4850182"/>
              <a:gd name="connsiteX7" fmla="*/ 506449 w 4780951"/>
              <a:gd name="connsiteY7" fmla="*/ 740383 h 4850182"/>
              <a:gd name="connsiteX8" fmla="*/ 2484014 w 4780951"/>
              <a:gd name="connsiteY8" fmla="*/ 0 h 4850182"/>
              <a:gd name="connsiteX0" fmla="*/ 2484014 w 4780127"/>
              <a:gd name="connsiteY0" fmla="*/ 0 h 4850182"/>
              <a:gd name="connsiteX1" fmla="*/ 3890904 w 4780127"/>
              <a:gd name="connsiteY1" fmla="*/ 437433 h 4850182"/>
              <a:gd name="connsiteX2" fmla="*/ 4759172 w 4780127"/>
              <a:gd name="connsiteY2" fmla="*/ 1773180 h 4850182"/>
              <a:gd name="connsiteX3" fmla="*/ 4390953 w 4780127"/>
              <a:gd name="connsiteY3" fmla="*/ 3805644 h 4850182"/>
              <a:gd name="connsiteX4" fmla="*/ 3145483 w 4780127"/>
              <a:gd name="connsiteY4" fmla="*/ 4716168 h 4850182"/>
              <a:gd name="connsiteX5" fmla="*/ 1113673 w 4780127"/>
              <a:gd name="connsiteY5" fmla="*/ 4467947 h 4850182"/>
              <a:gd name="connsiteX6" fmla="*/ 39717 w 4780127"/>
              <a:gd name="connsiteY6" fmla="*/ 3101178 h 4850182"/>
              <a:gd name="connsiteX7" fmla="*/ 506449 w 4780127"/>
              <a:gd name="connsiteY7" fmla="*/ 740383 h 4850182"/>
              <a:gd name="connsiteX8" fmla="*/ 2484014 w 4780127"/>
              <a:gd name="connsiteY8" fmla="*/ 0 h 4850182"/>
              <a:gd name="connsiteX0" fmla="*/ 2484014 w 4778010"/>
              <a:gd name="connsiteY0" fmla="*/ 0 h 4846926"/>
              <a:gd name="connsiteX1" fmla="*/ 3890904 w 4778010"/>
              <a:gd name="connsiteY1" fmla="*/ 437433 h 4846926"/>
              <a:gd name="connsiteX2" fmla="*/ 4759172 w 4778010"/>
              <a:gd name="connsiteY2" fmla="*/ 1773180 h 4846926"/>
              <a:gd name="connsiteX3" fmla="*/ 4390953 w 4778010"/>
              <a:gd name="connsiteY3" fmla="*/ 3805644 h 4846926"/>
              <a:gd name="connsiteX4" fmla="*/ 3343914 w 4778010"/>
              <a:gd name="connsiteY4" fmla="*/ 4712128 h 4846926"/>
              <a:gd name="connsiteX5" fmla="*/ 1113673 w 4778010"/>
              <a:gd name="connsiteY5" fmla="*/ 4467947 h 4846926"/>
              <a:gd name="connsiteX6" fmla="*/ 39717 w 4778010"/>
              <a:gd name="connsiteY6" fmla="*/ 3101178 h 4846926"/>
              <a:gd name="connsiteX7" fmla="*/ 506449 w 4778010"/>
              <a:gd name="connsiteY7" fmla="*/ 740383 h 4846926"/>
              <a:gd name="connsiteX8" fmla="*/ 2484014 w 4778010"/>
              <a:gd name="connsiteY8" fmla="*/ 0 h 4846926"/>
              <a:gd name="connsiteX0" fmla="*/ 2484014 w 4782503"/>
              <a:gd name="connsiteY0" fmla="*/ 0 h 4846926"/>
              <a:gd name="connsiteX1" fmla="*/ 3890904 w 4782503"/>
              <a:gd name="connsiteY1" fmla="*/ 437433 h 4846926"/>
              <a:gd name="connsiteX2" fmla="*/ 4759172 w 4782503"/>
              <a:gd name="connsiteY2" fmla="*/ 1773180 h 4846926"/>
              <a:gd name="connsiteX3" fmla="*/ 4450482 w 4782503"/>
              <a:gd name="connsiteY3" fmla="*/ 3688481 h 4846926"/>
              <a:gd name="connsiteX4" fmla="*/ 3343914 w 4782503"/>
              <a:gd name="connsiteY4" fmla="*/ 4712128 h 4846926"/>
              <a:gd name="connsiteX5" fmla="*/ 1113673 w 4782503"/>
              <a:gd name="connsiteY5" fmla="*/ 4467947 h 4846926"/>
              <a:gd name="connsiteX6" fmla="*/ 39717 w 4782503"/>
              <a:gd name="connsiteY6" fmla="*/ 3101178 h 4846926"/>
              <a:gd name="connsiteX7" fmla="*/ 506449 w 4782503"/>
              <a:gd name="connsiteY7" fmla="*/ 740383 h 4846926"/>
              <a:gd name="connsiteX8" fmla="*/ 2484014 w 4782503"/>
              <a:gd name="connsiteY8" fmla="*/ 0 h 4846926"/>
              <a:gd name="connsiteX0" fmla="*/ 2484014 w 4784889"/>
              <a:gd name="connsiteY0" fmla="*/ 0 h 4846926"/>
              <a:gd name="connsiteX1" fmla="*/ 3890904 w 4784889"/>
              <a:gd name="connsiteY1" fmla="*/ 437433 h 4846926"/>
              <a:gd name="connsiteX2" fmla="*/ 4759172 w 4784889"/>
              <a:gd name="connsiteY2" fmla="*/ 1773180 h 4846926"/>
              <a:gd name="connsiteX3" fmla="*/ 4474294 w 4784889"/>
              <a:gd name="connsiteY3" fmla="*/ 3676361 h 4846926"/>
              <a:gd name="connsiteX4" fmla="*/ 3343914 w 4784889"/>
              <a:gd name="connsiteY4" fmla="*/ 4712128 h 4846926"/>
              <a:gd name="connsiteX5" fmla="*/ 1113673 w 4784889"/>
              <a:gd name="connsiteY5" fmla="*/ 4467947 h 4846926"/>
              <a:gd name="connsiteX6" fmla="*/ 39717 w 4784889"/>
              <a:gd name="connsiteY6" fmla="*/ 3101178 h 4846926"/>
              <a:gd name="connsiteX7" fmla="*/ 506449 w 4784889"/>
              <a:gd name="connsiteY7" fmla="*/ 740383 h 4846926"/>
              <a:gd name="connsiteX8" fmla="*/ 2484014 w 4784889"/>
              <a:gd name="connsiteY8" fmla="*/ 0 h 4846926"/>
              <a:gd name="connsiteX0" fmla="*/ 2484014 w 4784889"/>
              <a:gd name="connsiteY0" fmla="*/ 0 h 4860980"/>
              <a:gd name="connsiteX1" fmla="*/ 3890904 w 4784889"/>
              <a:gd name="connsiteY1" fmla="*/ 437433 h 4860980"/>
              <a:gd name="connsiteX2" fmla="*/ 4759172 w 4784889"/>
              <a:gd name="connsiteY2" fmla="*/ 1773180 h 4860980"/>
              <a:gd name="connsiteX3" fmla="*/ 4474294 w 4784889"/>
              <a:gd name="connsiteY3" fmla="*/ 3676361 h 4860980"/>
              <a:gd name="connsiteX4" fmla="*/ 3343914 w 4784889"/>
              <a:gd name="connsiteY4" fmla="*/ 4712128 h 4860980"/>
              <a:gd name="connsiteX5" fmla="*/ 1097799 w 4784889"/>
              <a:gd name="connsiteY5" fmla="*/ 4524510 h 4860980"/>
              <a:gd name="connsiteX6" fmla="*/ 39717 w 4784889"/>
              <a:gd name="connsiteY6" fmla="*/ 3101178 h 4860980"/>
              <a:gd name="connsiteX7" fmla="*/ 506449 w 4784889"/>
              <a:gd name="connsiteY7" fmla="*/ 740383 h 4860980"/>
              <a:gd name="connsiteX8" fmla="*/ 2484014 w 4784889"/>
              <a:gd name="connsiteY8" fmla="*/ 0 h 4860980"/>
              <a:gd name="connsiteX0" fmla="*/ 2484014 w 4783308"/>
              <a:gd name="connsiteY0" fmla="*/ 0 h 4860981"/>
              <a:gd name="connsiteX1" fmla="*/ 3890904 w 4783308"/>
              <a:gd name="connsiteY1" fmla="*/ 437433 h 4860981"/>
              <a:gd name="connsiteX2" fmla="*/ 4759172 w 4783308"/>
              <a:gd name="connsiteY2" fmla="*/ 1773180 h 4860981"/>
              <a:gd name="connsiteX3" fmla="*/ 4474294 w 4783308"/>
              <a:gd name="connsiteY3" fmla="*/ 3676361 h 4860981"/>
              <a:gd name="connsiteX4" fmla="*/ 3443129 w 4783308"/>
              <a:gd name="connsiteY4" fmla="*/ 4712129 h 4860981"/>
              <a:gd name="connsiteX5" fmla="*/ 1097799 w 4783308"/>
              <a:gd name="connsiteY5" fmla="*/ 4524510 h 4860981"/>
              <a:gd name="connsiteX6" fmla="*/ 39717 w 4783308"/>
              <a:gd name="connsiteY6" fmla="*/ 3101178 h 4860981"/>
              <a:gd name="connsiteX7" fmla="*/ 506449 w 4783308"/>
              <a:gd name="connsiteY7" fmla="*/ 740383 h 4860981"/>
              <a:gd name="connsiteX8" fmla="*/ 2484014 w 4783308"/>
              <a:gd name="connsiteY8" fmla="*/ 0 h 4860981"/>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532073 w 4784141"/>
              <a:gd name="connsiteY0" fmla="*/ 0 h 4773425"/>
              <a:gd name="connsiteX1" fmla="*/ 3891737 w 4784141"/>
              <a:gd name="connsiteY1" fmla="*/ 389356 h 4773425"/>
              <a:gd name="connsiteX2" fmla="*/ 4760005 w 4784141"/>
              <a:gd name="connsiteY2" fmla="*/ 1725103 h 4773425"/>
              <a:gd name="connsiteX3" fmla="*/ 4475127 w 4784141"/>
              <a:gd name="connsiteY3" fmla="*/ 3628284 h 4773425"/>
              <a:gd name="connsiteX4" fmla="*/ 3443962 w 4784141"/>
              <a:gd name="connsiteY4" fmla="*/ 4664052 h 4773425"/>
              <a:gd name="connsiteX5" fmla="*/ 1098632 w 4784141"/>
              <a:gd name="connsiteY5" fmla="*/ 4476433 h 4773425"/>
              <a:gd name="connsiteX6" fmla="*/ 40550 w 4784141"/>
              <a:gd name="connsiteY6" fmla="*/ 3053101 h 4773425"/>
              <a:gd name="connsiteX7" fmla="*/ 507282 w 4784141"/>
              <a:gd name="connsiteY7" fmla="*/ 692306 h 4773425"/>
              <a:gd name="connsiteX8" fmla="*/ 2532073 w 4784141"/>
              <a:gd name="connsiteY8" fmla="*/ 0 h 4773425"/>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58783 w 4784614"/>
              <a:gd name="connsiteY0" fmla="*/ 525 h 4757924"/>
              <a:gd name="connsiteX1" fmla="*/ 3892210 w 4784614"/>
              <a:gd name="connsiteY1" fmla="*/ 373855 h 4757924"/>
              <a:gd name="connsiteX2" fmla="*/ 4760478 w 4784614"/>
              <a:gd name="connsiteY2" fmla="*/ 1709602 h 4757924"/>
              <a:gd name="connsiteX3" fmla="*/ 4475600 w 4784614"/>
              <a:gd name="connsiteY3" fmla="*/ 3612783 h 4757924"/>
              <a:gd name="connsiteX4" fmla="*/ 3444435 w 4784614"/>
              <a:gd name="connsiteY4" fmla="*/ 4648551 h 4757924"/>
              <a:gd name="connsiteX5" fmla="*/ 1099105 w 4784614"/>
              <a:gd name="connsiteY5" fmla="*/ 4460932 h 4757924"/>
              <a:gd name="connsiteX6" fmla="*/ 41023 w 4784614"/>
              <a:gd name="connsiteY6" fmla="*/ 3037600 h 4757924"/>
              <a:gd name="connsiteX7" fmla="*/ 507755 w 4784614"/>
              <a:gd name="connsiteY7" fmla="*/ 676805 h 4757924"/>
              <a:gd name="connsiteX8" fmla="*/ 2558783 w 4784614"/>
              <a:gd name="connsiteY8" fmla="*/ 525 h 4757924"/>
              <a:gd name="connsiteX0" fmla="*/ 2558783 w 4784614"/>
              <a:gd name="connsiteY0" fmla="*/ 408 h 4757807"/>
              <a:gd name="connsiteX1" fmla="*/ 3907953 w 4784614"/>
              <a:gd name="connsiteY1" fmla="*/ 443183 h 4757807"/>
              <a:gd name="connsiteX2" fmla="*/ 4760478 w 4784614"/>
              <a:gd name="connsiteY2" fmla="*/ 1709485 h 4757807"/>
              <a:gd name="connsiteX3" fmla="*/ 4475600 w 4784614"/>
              <a:gd name="connsiteY3" fmla="*/ 3612666 h 4757807"/>
              <a:gd name="connsiteX4" fmla="*/ 3444435 w 4784614"/>
              <a:gd name="connsiteY4" fmla="*/ 4648434 h 4757807"/>
              <a:gd name="connsiteX5" fmla="*/ 1099105 w 4784614"/>
              <a:gd name="connsiteY5" fmla="*/ 4460815 h 4757807"/>
              <a:gd name="connsiteX6" fmla="*/ 41023 w 4784614"/>
              <a:gd name="connsiteY6" fmla="*/ 3037483 h 4757807"/>
              <a:gd name="connsiteX7" fmla="*/ 507755 w 4784614"/>
              <a:gd name="connsiteY7" fmla="*/ 676688 h 4757807"/>
              <a:gd name="connsiteX8" fmla="*/ 2558783 w 4784614"/>
              <a:gd name="connsiteY8" fmla="*/ 408 h 4757807"/>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90 h 4954518"/>
              <a:gd name="connsiteX1" fmla="*/ 3910127 w 4786788"/>
              <a:gd name="connsiteY1" fmla="*/ 639894 h 4954518"/>
              <a:gd name="connsiteX2" fmla="*/ 4762652 w 4786788"/>
              <a:gd name="connsiteY2" fmla="*/ 1906196 h 4954518"/>
              <a:gd name="connsiteX3" fmla="*/ 4477774 w 4786788"/>
              <a:gd name="connsiteY3" fmla="*/ 3809377 h 4954518"/>
              <a:gd name="connsiteX4" fmla="*/ 3446609 w 4786788"/>
              <a:gd name="connsiteY4" fmla="*/ 4845145 h 4954518"/>
              <a:gd name="connsiteX5" fmla="*/ 1101279 w 4786788"/>
              <a:gd name="connsiteY5" fmla="*/ 4657526 h 4954518"/>
              <a:gd name="connsiteX6" fmla="*/ 43197 w 4786788"/>
              <a:gd name="connsiteY6" fmla="*/ 3234194 h 4954518"/>
              <a:gd name="connsiteX7" fmla="*/ 509929 w 4786788"/>
              <a:gd name="connsiteY7" fmla="*/ 873399 h 4954518"/>
              <a:gd name="connsiteX8" fmla="*/ 2675744 w 4786788"/>
              <a:gd name="connsiteY8" fmla="*/ 290 h 4954518"/>
              <a:gd name="connsiteX0" fmla="*/ 2675744 w 4786788"/>
              <a:gd name="connsiteY0" fmla="*/ 326 h 4954554"/>
              <a:gd name="connsiteX1" fmla="*/ 3990884 w 4786788"/>
              <a:gd name="connsiteY1" fmla="*/ 591130 h 4954554"/>
              <a:gd name="connsiteX2" fmla="*/ 4762652 w 4786788"/>
              <a:gd name="connsiteY2" fmla="*/ 1906232 h 4954554"/>
              <a:gd name="connsiteX3" fmla="*/ 4477774 w 4786788"/>
              <a:gd name="connsiteY3" fmla="*/ 3809413 h 4954554"/>
              <a:gd name="connsiteX4" fmla="*/ 3446609 w 4786788"/>
              <a:gd name="connsiteY4" fmla="*/ 4845181 h 4954554"/>
              <a:gd name="connsiteX5" fmla="*/ 1101279 w 4786788"/>
              <a:gd name="connsiteY5" fmla="*/ 4657562 h 4954554"/>
              <a:gd name="connsiteX6" fmla="*/ 43197 w 4786788"/>
              <a:gd name="connsiteY6" fmla="*/ 3234230 h 4954554"/>
              <a:gd name="connsiteX7" fmla="*/ 509929 w 4786788"/>
              <a:gd name="connsiteY7" fmla="*/ 873435 h 4954554"/>
              <a:gd name="connsiteX8" fmla="*/ 2675744 w 4786788"/>
              <a:gd name="connsiteY8" fmla="*/ 326 h 4954554"/>
              <a:gd name="connsiteX0" fmla="*/ 2662196 w 4773240"/>
              <a:gd name="connsiteY0" fmla="*/ 326 h 4954554"/>
              <a:gd name="connsiteX1" fmla="*/ 3977336 w 4773240"/>
              <a:gd name="connsiteY1" fmla="*/ 591130 h 4954554"/>
              <a:gd name="connsiteX2" fmla="*/ 4749104 w 4773240"/>
              <a:gd name="connsiteY2" fmla="*/ 1906232 h 4954554"/>
              <a:gd name="connsiteX3" fmla="*/ 4464226 w 4773240"/>
              <a:gd name="connsiteY3" fmla="*/ 3809413 h 4954554"/>
              <a:gd name="connsiteX4" fmla="*/ 3433061 w 4773240"/>
              <a:gd name="connsiteY4" fmla="*/ 4845181 h 4954554"/>
              <a:gd name="connsiteX5" fmla="*/ 1087731 w 4773240"/>
              <a:gd name="connsiteY5" fmla="*/ 4657562 h 4954554"/>
              <a:gd name="connsiteX6" fmla="*/ 29649 w 4773240"/>
              <a:gd name="connsiteY6" fmla="*/ 3234230 h 4954554"/>
              <a:gd name="connsiteX7" fmla="*/ 640977 w 4773240"/>
              <a:gd name="connsiteY7" fmla="*/ 730117 h 4954554"/>
              <a:gd name="connsiteX8" fmla="*/ 2662196 w 4773240"/>
              <a:gd name="connsiteY8" fmla="*/ 326 h 4954554"/>
              <a:gd name="connsiteX0" fmla="*/ 2664762 w 4775806"/>
              <a:gd name="connsiteY0" fmla="*/ 326 h 4954554"/>
              <a:gd name="connsiteX1" fmla="*/ 3979902 w 4775806"/>
              <a:gd name="connsiteY1" fmla="*/ 591130 h 4954554"/>
              <a:gd name="connsiteX2" fmla="*/ 4751670 w 4775806"/>
              <a:gd name="connsiteY2" fmla="*/ 1906232 h 4954554"/>
              <a:gd name="connsiteX3" fmla="*/ 4466792 w 4775806"/>
              <a:gd name="connsiteY3" fmla="*/ 3809413 h 4954554"/>
              <a:gd name="connsiteX4" fmla="*/ 3435627 w 4775806"/>
              <a:gd name="connsiteY4" fmla="*/ 4845181 h 4954554"/>
              <a:gd name="connsiteX5" fmla="*/ 1090297 w 4775806"/>
              <a:gd name="connsiteY5" fmla="*/ 4657562 h 4954554"/>
              <a:gd name="connsiteX6" fmla="*/ 32215 w 4775806"/>
              <a:gd name="connsiteY6" fmla="*/ 3234230 h 4954554"/>
              <a:gd name="connsiteX7" fmla="*/ 607899 w 4775806"/>
              <a:gd name="connsiteY7" fmla="*/ 806182 h 4954554"/>
              <a:gd name="connsiteX8" fmla="*/ 2664762 w 4775806"/>
              <a:gd name="connsiteY8" fmla="*/ 326 h 4954554"/>
              <a:gd name="connsiteX0" fmla="*/ 2673549 w 4784593"/>
              <a:gd name="connsiteY0" fmla="*/ 326 h 4954554"/>
              <a:gd name="connsiteX1" fmla="*/ 3988689 w 4784593"/>
              <a:gd name="connsiteY1" fmla="*/ 591130 h 4954554"/>
              <a:gd name="connsiteX2" fmla="*/ 4760457 w 4784593"/>
              <a:gd name="connsiteY2" fmla="*/ 1906232 h 4954554"/>
              <a:gd name="connsiteX3" fmla="*/ 4475579 w 4784593"/>
              <a:gd name="connsiteY3" fmla="*/ 3809413 h 4954554"/>
              <a:gd name="connsiteX4" fmla="*/ 3444414 w 4784593"/>
              <a:gd name="connsiteY4" fmla="*/ 4845181 h 4954554"/>
              <a:gd name="connsiteX5" fmla="*/ 1099084 w 4784593"/>
              <a:gd name="connsiteY5" fmla="*/ 4657562 h 4954554"/>
              <a:gd name="connsiteX6" fmla="*/ 41002 w 4784593"/>
              <a:gd name="connsiteY6" fmla="*/ 3234230 h 4954554"/>
              <a:gd name="connsiteX7" fmla="*/ 616686 w 4784593"/>
              <a:gd name="connsiteY7" fmla="*/ 806182 h 4954554"/>
              <a:gd name="connsiteX8" fmla="*/ 2673549 w 4784593"/>
              <a:gd name="connsiteY8" fmla="*/ 326 h 4954554"/>
              <a:gd name="connsiteX0" fmla="*/ 2649000 w 4760044"/>
              <a:gd name="connsiteY0" fmla="*/ 326 h 4964273"/>
              <a:gd name="connsiteX1" fmla="*/ 3964140 w 4760044"/>
              <a:gd name="connsiteY1" fmla="*/ 591130 h 4964273"/>
              <a:gd name="connsiteX2" fmla="*/ 4735908 w 4760044"/>
              <a:gd name="connsiteY2" fmla="*/ 1906232 h 4964273"/>
              <a:gd name="connsiteX3" fmla="*/ 4451030 w 4760044"/>
              <a:gd name="connsiteY3" fmla="*/ 3809413 h 4964273"/>
              <a:gd name="connsiteX4" fmla="*/ 3419865 w 4760044"/>
              <a:gd name="connsiteY4" fmla="*/ 4845181 h 4964273"/>
              <a:gd name="connsiteX5" fmla="*/ 1074535 w 4760044"/>
              <a:gd name="connsiteY5" fmla="*/ 4657562 h 4964273"/>
              <a:gd name="connsiteX6" fmla="*/ 33359 w 4760044"/>
              <a:gd name="connsiteY6" fmla="*/ 2995991 h 4964273"/>
              <a:gd name="connsiteX7" fmla="*/ 592137 w 4760044"/>
              <a:gd name="connsiteY7" fmla="*/ 806182 h 4964273"/>
              <a:gd name="connsiteX8" fmla="*/ 2649000 w 4760044"/>
              <a:gd name="connsiteY8" fmla="*/ 326 h 4964273"/>
              <a:gd name="connsiteX0" fmla="*/ 2649000 w 4849475"/>
              <a:gd name="connsiteY0" fmla="*/ -4 h 4963943"/>
              <a:gd name="connsiteX1" fmla="*/ 4735908 w 4849475"/>
              <a:gd name="connsiteY1" fmla="*/ 1905902 h 4963943"/>
              <a:gd name="connsiteX2" fmla="*/ 4451030 w 4849475"/>
              <a:gd name="connsiteY2" fmla="*/ 3809083 h 4963943"/>
              <a:gd name="connsiteX3" fmla="*/ 3419865 w 4849475"/>
              <a:gd name="connsiteY3" fmla="*/ 4844851 h 4963943"/>
              <a:gd name="connsiteX4" fmla="*/ 1074535 w 4849475"/>
              <a:gd name="connsiteY4" fmla="*/ 4657232 h 4963943"/>
              <a:gd name="connsiteX5" fmla="*/ 33359 w 4849475"/>
              <a:gd name="connsiteY5" fmla="*/ 2995661 h 4963943"/>
              <a:gd name="connsiteX6" fmla="*/ 592137 w 4849475"/>
              <a:gd name="connsiteY6" fmla="*/ 805852 h 4963943"/>
              <a:gd name="connsiteX7" fmla="*/ 2649000 w 4849475"/>
              <a:gd name="connsiteY7" fmla="*/ -4 h 4963943"/>
              <a:gd name="connsiteX0" fmla="*/ 2649000 w 4750338"/>
              <a:gd name="connsiteY0" fmla="*/ -4 h 4963943"/>
              <a:gd name="connsiteX1" fmla="*/ 4615020 w 4750338"/>
              <a:gd name="connsiteY1" fmla="*/ 1658609 h 4963943"/>
              <a:gd name="connsiteX2" fmla="*/ 4451030 w 4750338"/>
              <a:gd name="connsiteY2" fmla="*/ 3809083 h 4963943"/>
              <a:gd name="connsiteX3" fmla="*/ 3419865 w 4750338"/>
              <a:gd name="connsiteY3" fmla="*/ 4844851 h 4963943"/>
              <a:gd name="connsiteX4" fmla="*/ 1074535 w 4750338"/>
              <a:gd name="connsiteY4" fmla="*/ 4657232 h 4963943"/>
              <a:gd name="connsiteX5" fmla="*/ 33359 w 4750338"/>
              <a:gd name="connsiteY5" fmla="*/ 2995661 h 4963943"/>
              <a:gd name="connsiteX6" fmla="*/ 592137 w 4750338"/>
              <a:gd name="connsiteY6" fmla="*/ 805852 h 4963943"/>
              <a:gd name="connsiteX7" fmla="*/ 2649000 w 4750338"/>
              <a:gd name="connsiteY7" fmla="*/ -4 h 4963943"/>
              <a:gd name="connsiteX0" fmla="*/ 2158871 w 4260209"/>
              <a:gd name="connsiteY0" fmla="*/ -4 h 5086984"/>
              <a:gd name="connsiteX1" fmla="*/ 4124891 w 4260209"/>
              <a:gd name="connsiteY1" fmla="*/ 1658609 h 5086984"/>
              <a:gd name="connsiteX2" fmla="*/ 3960901 w 4260209"/>
              <a:gd name="connsiteY2" fmla="*/ 3809083 h 5086984"/>
              <a:gd name="connsiteX3" fmla="*/ 2929736 w 4260209"/>
              <a:gd name="connsiteY3" fmla="*/ 4844851 h 5086984"/>
              <a:gd name="connsiteX4" fmla="*/ 584406 w 4260209"/>
              <a:gd name="connsiteY4" fmla="*/ 4657232 h 5086984"/>
              <a:gd name="connsiteX5" fmla="*/ 102008 w 4260209"/>
              <a:gd name="connsiteY5" fmla="*/ 805852 h 5086984"/>
              <a:gd name="connsiteX6" fmla="*/ 2158871 w 4260209"/>
              <a:gd name="connsiteY6" fmla="*/ -4 h 5086984"/>
              <a:gd name="connsiteX0" fmla="*/ 2341715 w 4443053"/>
              <a:gd name="connsiteY0" fmla="*/ -4 h 4937580"/>
              <a:gd name="connsiteX1" fmla="*/ 4307735 w 4443053"/>
              <a:gd name="connsiteY1" fmla="*/ 1658609 h 4937580"/>
              <a:gd name="connsiteX2" fmla="*/ 4143745 w 4443053"/>
              <a:gd name="connsiteY2" fmla="*/ 3809083 h 4937580"/>
              <a:gd name="connsiteX3" fmla="*/ 3112580 w 4443053"/>
              <a:gd name="connsiteY3" fmla="*/ 4844851 h 4937580"/>
              <a:gd name="connsiteX4" fmla="*/ 321924 w 4443053"/>
              <a:gd name="connsiteY4" fmla="*/ 4230304 h 4937580"/>
              <a:gd name="connsiteX5" fmla="*/ 284852 w 4443053"/>
              <a:gd name="connsiteY5" fmla="*/ 805852 h 4937580"/>
              <a:gd name="connsiteX6" fmla="*/ 2341715 w 4443053"/>
              <a:gd name="connsiteY6" fmla="*/ -4 h 4937580"/>
              <a:gd name="connsiteX0" fmla="*/ 2567003 w 4668341"/>
              <a:gd name="connsiteY0" fmla="*/ -4 h 4924017"/>
              <a:gd name="connsiteX1" fmla="*/ 4533023 w 4668341"/>
              <a:gd name="connsiteY1" fmla="*/ 1658609 h 4924017"/>
              <a:gd name="connsiteX2" fmla="*/ 4369033 w 4668341"/>
              <a:gd name="connsiteY2" fmla="*/ 3809083 h 4924017"/>
              <a:gd name="connsiteX3" fmla="*/ 3337868 w 4668341"/>
              <a:gd name="connsiteY3" fmla="*/ 4844851 h 4924017"/>
              <a:gd name="connsiteX4" fmla="*/ 547212 w 4668341"/>
              <a:gd name="connsiteY4" fmla="*/ 4230304 h 4924017"/>
              <a:gd name="connsiteX5" fmla="*/ 169043 w 4668341"/>
              <a:gd name="connsiteY5" fmla="*/ 1352706 h 4924017"/>
              <a:gd name="connsiteX6" fmla="*/ 2567003 w 4668341"/>
              <a:gd name="connsiteY6" fmla="*/ -4 h 4924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68341" h="4924017">
                <a:moveTo>
                  <a:pt x="2567003" y="-4"/>
                </a:moveTo>
                <a:cubicBezTo>
                  <a:pt x="3257631" y="183338"/>
                  <a:pt x="4232685" y="1023761"/>
                  <a:pt x="4533023" y="1658609"/>
                </a:cubicBezTo>
                <a:cubicBezTo>
                  <a:pt x="4833361" y="2293457"/>
                  <a:pt x="4568226" y="3278043"/>
                  <a:pt x="4369033" y="3809083"/>
                </a:cubicBezTo>
                <a:cubicBezTo>
                  <a:pt x="4169841" y="4340123"/>
                  <a:pt x="3650694" y="4729882"/>
                  <a:pt x="3337868" y="4844851"/>
                </a:cubicBezTo>
                <a:cubicBezTo>
                  <a:pt x="2627022" y="5065916"/>
                  <a:pt x="1075350" y="4812328"/>
                  <a:pt x="547212" y="4230304"/>
                </a:cubicBezTo>
                <a:cubicBezTo>
                  <a:pt x="19074" y="3648280"/>
                  <a:pt x="-167589" y="2057757"/>
                  <a:pt x="169043" y="1352706"/>
                </a:cubicBezTo>
                <a:cubicBezTo>
                  <a:pt x="505675" y="647655"/>
                  <a:pt x="1914330" y="30744"/>
                  <a:pt x="2567003" y="-4"/>
                </a:cubicBezTo>
                <a:close/>
              </a:path>
            </a:pathLst>
          </a:custGeom>
          <a:solidFill>
            <a:schemeClr val="accent3">
              <a:lumMod val="20000"/>
              <a:lumOff val="80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Shape 24">
            <a:extLst>
              <a:ext uri="{FF2B5EF4-FFF2-40B4-BE49-F238E27FC236}">
                <a16:creationId xmlns:a16="http://schemas.microsoft.com/office/drawing/2014/main" id="{F0F897F3-9ED0-A1AB-7376-6B1EB1F14D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660612">
            <a:off x="-5917" y="6060826"/>
            <a:ext cx="1496805" cy="528949"/>
          </a:xfrm>
          <a:custGeom>
            <a:avLst/>
            <a:gdLst>
              <a:gd name="connsiteX0" fmla="*/ 1448558 w 1496805"/>
              <a:gd name="connsiteY0" fmla="*/ 523467 h 528949"/>
              <a:gd name="connsiteX1" fmla="*/ 1442273 w 1496805"/>
              <a:gd name="connsiteY1" fmla="*/ 528799 h 528949"/>
              <a:gd name="connsiteX2" fmla="*/ 6232 w 1496805"/>
              <a:gd name="connsiteY2" fmla="*/ 296291 h 528949"/>
              <a:gd name="connsiteX3" fmla="*/ 0 w 1496805"/>
              <a:gd name="connsiteY3" fmla="*/ 295127 h 528949"/>
              <a:gd name="connsiteX4" fmla="*/ 268763 w 1496805"/>
              <a:gd name="connsiteY4" fmla="*/ 0 h 528949"/>
              <a:gd name="connsiteX5" fmla="*/ 319662 w 1496805"/>
              <a:gd name="connsiteY5" fmla="*/ 13498 h 528949"/>
              <a:gd name="connsiteX6" fmla="*/ 1496805 w 1496805"/>
              <a:gd name="connsiteY6" fmla="*/ 328120 h 528949"/>
              <a:gd name="connsiteX7" fmla="*/ 1448558 w 1496805"/>
              <a:gd name="connsiteY7" fmla="*/ 523467 h 528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96805" h="528949">
                <a:moveTo>
                  <a:pt x="1448558" y="523467"/>
                </a:moveTo>
                <a:cubicBezTo>
                  <a:pt x="1446192" y="527558"/>
                  <a:pt x="1444063" y="529532"/>
                  <a:pt x="1442273" y="528799"/>
                </a:cubicBezTo>
                <a:cubicBezTo>
                  <a:pt x="1200779" y="522221"/>
                  <a:pt x="320682" y="355241"/>
                  <a:pt x="6232" y="296291"/>
                </a:cubicBezTo>
                <a:lnTo>
                  <a:pt x="0" y="295127"/>
                </a:lnTo>
                <a:lnTo>
                  <a:pt x="268763" y="0"/>
                </a:lnTo>
                <a:lnTo>
                  <a:pt x="319662" y="13498"/>
                </a:lnTo>
                <a:cubicBezTo>
                  <a:pt x="753766" y="127892"/>
                  <a:pt x="1459069" y="304167"/>
                  <a:pt x="1496805" y="328120"/>
                </a:cubicBezTo>
                <a:cubicBezTo>
                  <a:pt x="1493203" y="362415"/>
                  <a:pt x="1465113" y="494827"/>
                  <a:pt x="1448558" y="523467"/>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7" name="Group 26">
            <a:extLst>
              <a:ext uri="{FF2B5EF4-FFF2-40B4-BE49-F238E27FC236}">
                <a16:creationId xmlns:a16="http://schemas.microsoft.com/office/drawing/2014/main" id="{6A650011-12EE-D7C1-F98E-ED1FB67B22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673231">
            <a:off x="1466541" y="4896076"/>
            <a:ext cx="920487" cy="1563561"/>
            <a:chOff x="1567145" y="4819968"/>
            <a:chExt cx="920487" cy="1563561"/>
          </a:xfrm>
        </p:grpSpPr>
        <p:sp>
          <p:nvSpPr>
            <p:cNvPr id="28" name="Freeform: Shape 27">
              <a:extLst>
                <a:ext uri="{FF2B5EF4-FFF2-40B4-BE49-F238E27FC236}">
                  <a16:creationId xmlns:a16="http://schemas.microsoft.com/office/drawing/2014/main" id="{D44D8CD1-2114-A426-E0A3-B8A7043F67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7325970">
              <a:off x="1245608" y="5141505"/>
              <a:ext cx="1563560" cy="920486"/>
            </a:xfrm>
            <a:custGeom>
              <a:avLst/>
              <a:gdLst>
                <a:gd name="connsiteX0" fmla="*/ 9881 w 1739875"/>
                <a:gd name="connsiteY0" fmla="*/ 509263 h 754659"/>
                <a:gd name="connsiteX1" fmla="*/ 497935 w 1739875"/>
                <a:gd name="connsiteY1" fmla="*/ 71697 h 754659"/>
                <a:gd name="connsiteX2" fmla="*/ 1120625 w 1739875"/>
                <a:gd name="connsiteY2" fmla="*/ 43648 h 754659"/>
                <a:gd name="connsiteX3" fmla="*/ 1608679 w 1739875"/>
                <a:gd name="connsiteY3" fmla="*/ 503653 h 754659"/>
                <a:gd name="connsiteX4" fmla="*/ 1737705 w 1739875"/>
                <a:gd name="connsiteY4" fmla="*/ 744875 h 754659"/>
                <a:gd name="connsiteX5" fmla="*/ 1535751 w 1739875"/>
                <a:gd name="connsiteY5" fmla="*/ 711216 h 754659"/>
                <a:gd name="connsiteX6" fmla="*/ 284762 w 1739875"/>
                <a:gd name="connsiteY6" fmla="*/ 559751 h 754659"/>
                <a:gd name="connsiteX7" fmla="*/ 9881 w 1739875"/>
                <a:gd name="connsiteY7" fmla="*/ 509263 h 754659"/>
                <a:gd name="connsiteX0" fmla="*/ 9881 w 1745871"/>
                <a:gd name="connsiteY0" fmla="*/ 509263 h 755689"/>
                <a:gd name="connsiteX1" fmla="*/ 497935 w 1745871"/>
                <a:gd name="connsiteY1" fmla="*/ 71697 h 755689"/>
                <a:gd name="connsiteX2" fmla="*/ 1120625 w 1745871"/>
                <a:gd name="connsiteY2" fmla="*/ 43648 h 755689"/>
                <a:gd name="connsiteX3" fmla="*/ 1608679 w 1745871"/>
                <a:gd name="connsiteY3" fmla="*/ 503653 h 755689"/>
                <a:gd name="connsiteX4" fmla="*/ 1737705 w 1745871"/>
                <a:gd name="connsiteY4" fmla="*/ 744875 h 755689"/>
                <a:gd name="connsiteX5" fmla="*/ 1426819 w 1745871"/>
                <a:gd name="connsiteY5" fmla="*/ 716950 h 755689"/>
                <a:gd name="connsiteX6" fmla="*/ 284762 w 1745871"/>
                <a:gd name="connsiteY6" fmla="*/ 559751 h 755689"/>
                <a:gd name="connsiteX7" fmla="*/ 9881 w 1745871"/>
                <a:gd name="connsiteY7" fmla="*/ 509263 h 755689"/>
                <a:gd name="connsiteX0" fmla="*/ 9881 w 1864671"/>
                <a:gd name="connsiteY0" fmla="*/ 509263 h 855937"/>
                <a:gd name="connsiteX1" fmla="*/ 497935 w 1864671"/>
                <a:gd name="connsiteY1" fmla="*/ 71697 h 855937"/>
                <a:gd name="connsiteX2" fmla="*/ 1120625 w 1864671"/>
                <a:gd name="connsiteY2" fmla="*/ 43648 h 855937"/>
                <a:gd name="connsiteX3" fmla="*/ 1608679 w 1864671"/>
                <a:gd name="connsiteY3" fmla="*/ 503653 h 855937"/>
                <a:gd name="connsiteX4" fmla="*/ 1860911 w 1864671"/>
                <a:gd name="connsiteY4" fmla="*/ 851040 h 855937"/>
                <a:gd name="connsiteX5" fmla="*/ 1426819 w 1864671"/>
                <a:gd name="connsiteY5" fmla="*/ 716950 h 855937"/>
                <a:gd name="connsiteX6" fmla="*/ 284762 w 1864671"/>
                <a:gd name="connsiteY6" fmla="*/ 559751 h 855937"/>
                <a:gd name="connsiteX7" fmla="*/ 9881 w 1864671"/>
                <a:gd name="connsiteY7" fmla="*/ 509263 h 855937"/>
                <a:gd name="connsiteX0" fmla="*/ 9881 w 1876754"/>
                <a:gd name="connsiteY0" fmla="*/ 501512 h 853026"/>
                <a:gd name="connsiteX1" fmla="*/ 497935 w 1876754"/>
                <a:gd name="connsiteY1" fmla="*/ 63946 h 853026"/>
                <a:gd name="connsiteX2" fmla="*/ 1120625 w 1876754"/>
                <a:gd name="connsiteY2" fmla="*/ 35897 h 853026"/>
                <a:gd name="connsiteX3" fmla="*/ 1718468 w 1876754"/>
                <a:gd name="connsiteY3" fmla="*/ 385272 h 853026"/>
                <a:gd name="connsiteX4" fmla="*/ 1860911 w 1876754"/>
                <a:gd name="connsiteY4" fmla="*/ 843289 h 853026"/>
                <a:gd name="connsiteX5" fmla="*/ 1426819 w 1876754"/>
                <a:gd name="connsiteY5" fmla="*/ 709199 h 853026"/>
                <a:gd name="connsiteX6" fmla="*/ 284762 w 1876754"/>
                <a:gd name="connsiteY6" fmla="*/ 552000 h 853026"/>
                <a:gd name="connsiteX7" fmla="*/ 9881 w 1876754"/>
                <a:gd name="connsiteY7" fmla="*/ 501512 h 853026"/>
                <a:gd name="connsiteX0" fmla="*/ 9881 w 1874221"/>
                <a:gd name="connsiteY0" fmla="*/ 623010 h 974525"/>
                <a:gd name="connsiteX1" fmla="*/ 497935 w 1874221"/>
                <a:gd name="connsiteY1" fmla="*/ 185444 h 974525"/>
                <a:gd name="connsiteX2" fmla="*/ 1272410 w 1874221"/>
                <a:gd name="connsiteY2" fmla="*/ 12874 h 974525"/>
                <a:gd name="connsiteX3" fmla="*/ 1718468 w 1874221"/>
                <a:gd name="connsiteY3" fmla="*/ 506770 h 974525"/>
                <a:gd name="connsiteX4" fmla="*/ 1860911 w 1874221"/>
                <a:gd name="connsiteY4" fmla="*/ 964787 h 974525"/>
                <a:gd name="connsiteX5" fmla="*/ 1426819 w 1874221"/>
                <a:gd name="connsiteY5" fmla="*/ 830697 h 974525"/>
                <a:gd name="connsiteX6" fmla="*/ 284762 w 1874221"/>
                <a:gd name="connsiteY6" fmla="*/ 673498 h 974525"/>
                <a:gd name="connsiteX7" fmla="*/ 9881 w 1874221"/>
                <a:gd name="connsiteY7" fmla="*/ 623010 h 974525"/>
                <a:gd name="connsiteX0" fmla="*/ 4712 w 1869052"/>
                <a:gd name="connsiteY0" fmla="*/ 633304 h 984819"/>
                <a:gd name="connsiteX1" fmla="*/ 402385 w 1869052"/>
                <a:gd name="connsiteY1" fmla="*/ 137323 h 984819"/>
                <a:gd name="connsiteX2" fmla="*/ 1267241 w 1869052"/>
                <a:gd name="connsiteY2" fmla="*/ 23168 h 984819"/>
                <a:gd name="connsiteX3" fmla="*/ 1713299 w 1869052"/>
                <a:gd name="connsiteY3" fmla="*/ 517064 h 984819"/>
                <a:gd name="connsiteX4" fmla="*/ 1855742 w 1869052"/>
                <a:gd name="connsiteY4" fmla="*/ 975081 h 984819"/>
                <a:gd name="connsiteX5" fmla="*/ 1421650 w 1869052"/>
                <a:gd name="connsiteY5" fmla="*/ 840991 h 984819"/>
                <a:gd name="connsiteX6" fmla="*/ 279593 w 1869052"/>
                <a:gd name="connsiteY6" fmla="*/ 683792 h 984819"/>
                <a:gd name="connsiteX7" fmla="*/ 4712 w 1869052"/>
                <a:gd name="connsiteY7" fmla="*/ 633304 h 984819"/>
                <a:gd name="connsiteX0" fmla="*/ 4712 w 1870440"/>
                <a:gd name="connsiteY0" fmla="*/ 633304 h 991310"/>
                <a:gd name="connsiteX1" fmla="*/ 402385 w 1870440"/>
                <a:gd name="connsiteY1" fmla="*/ 137323 h 991310"/>
                <a:gd name="connsiteX2" fmla="*/ 1267241 w 1870440"/>
                <a:gd name="connsiteY2" fmla="*/ 23168 h 991310"/>
                <a:gd name="connsiteX3" fmla="*/ 1713299 w 1870440"/>
                <a:gd name="connsiteY3" fmla="*/ 517064 h 991310"/>
                <a:gd name="connsiteX4" fmla="*/ 1855742 w 1870440"/>
                <a:gd name="connsiteY4" fmla="*/ 975081 h 991310"/>
                <a:gd name="connsiteX5" fmla="*/ 1399477 w 1870440"/>
                <a:gd name="connsiteY5" fmla="*/ 896414 h 991310"/>
                <a:gd name="connsiteX6" fmla="*/ 279593 w 1870440"/>
                <a:gd name="connsiteY6" fmla="*/ 683792 h 991310"/>
                <a:gd name="connsiteX7" fmla="*/ 4712 w 1870440"/>
                <a:gd name="connsiteY7" fmla="*/ 633304 h 991310"/>
                <a:gd name="connsiteX0" fmla="*/ 44 w 1865772"/>
                <a:gd name="connsiteY0" fmla="*/ 633304 h 991310"/>
                <a:gd name="connsiteX1" fmla="*/ 397717 w 1865772"/>
                <a:gd name="connsiteY1" fmla="*/ 137323 h 991310"/>
                <a:gd name="connsiteX2" fmla="*/ 1262573 w 1865772"/>
                <a:gd name="connsiteY2" fmla="*/ 23168 h 991310"/>
                <a:gd name="connsiteX3" fmla="*/ 1708631 w 1865772"/>
                <a:gd name="connsiteY3" fmla="*/ 517064 h 991310"/>
                <a:gd name="connsiteX4" fmla="*/ 1851074 w 1865772"/>
                <a:gd name="connsiteY4" fmla="*/ 975081 h 991310"/>
                <a:gd name="connsiteX5" fmla="*/ 1394809 w 1865772"/>
                <a:gd name="connsiteY5" fmla="*/ 896414 h 991310"/>
                <a:gd name="connsiteX6" fmla="*/ 417748 w 1865772"/>
                <a:gd name="connsiteY6" fmla="*/ 716201 h 991310"/>
                <a:gd name="connsiteX7" fmla="*/ 44 w 1865772"/>
                <a:gd name="connsiteY7" fmla="*/ 633304 h 991310"/>
                <a:gd name="connsiteX0" fmla="*/ 44 w 1865772"/>
                <a:gd name="connsiteY0" fmla="*/ 633304 h 991310"/>
                <a:gd name="connsiteX1" fmla="*/ 397717 w 1865772"/>
                <a:gd name="connsiteY1" fmla="*/ 137323 h 991310"/>
                <a:gd name="connsiteX2" fmla="*/ 1262573 w 1865772"/>
                <a:gd name="connsiteY2" fmla="*/ 23168 h 991310"/>
                <a:gd name="connsiteX3" fmla="*/ 1708631 w 1865772"/>
                <a:gd name="connsiteY3" fmla="*/ 517064 h 991310"/>
                <a:gd name="connsiteX4" fmla="*/ 1851074 w 1865772"/>
                <a:gd name="connsiteY4" fmla="*/ 975081 h 991310"/>
                <a:gd name="connsiteX5" fmla="*/ 1394809 w 1865772"/>
                <a:gd name="connsiteY5" fmla="*/ 896414 h 991310"/>
                <a:gd name="connsiteX6" fmla="*/ 417748 w 1865772"/>
                <a:gd name="connsiteY6" fmla="*/ 716201 h 991310"/>
                <a:gd name="connsiteX7" fmla="*/ 44 w 1865772"/>
                <a:gd name="connsiteY7" fmla="*/ 633304 h 991310"/>
                <a:gd name="connsiteX0" fmla="*/ 46 w 1853519"/>
                <a:gd name="connsiteY0" fmla="*/ 578483 h 990076"/>
                <a:gd name="connsiteX1" fmla="*/ 385464 w 1853519"/>
                <a:gd name="connsiteY1" fmla="*/ 136089 h 990076"/>
                <a:gd name="connsiteX2" fmla="*/ 1250320 w 1853519"/>
                <a:gd name="connsiteY2" fmla="*/ 21934 h 990076"/>
                <a:gd name="connsiteX3" fmla="*/ 1696378 w 1853519"/>
                <a:gd name="connsiteY3" fmla="*/ 515830 h 990076"/>
                <a:gd name="connsiteX4" fmla="*/ 1838821 w 1853519"/>
                <a:gd name="connsiteY4" fmla="*/ 973847 h 990076"/>
                <a:gd name="connsiteX5" fmla="*/ 1382556 w 1853519"/>
                <a:gd name="connsiteY5" fmla="*/ 895180 h 990076"/>
                <a:gd name="connsiteX6" fmla="*/ 405495 w 1853519"/>
                <a:gd name="connsiteY6" fmla="*/ 714967 h 990076"/>
                <a:gd name="connsiteX7" fmla="*/ 46 w 1853519"/>
                <a:gd name="connsiteY7" fmla="*/ 578483 h 990076"/>
                <a:gd name="connsiteX0" fmla="*/ 34142 w 1887615"/>
                <a:gd name="connsiteY0" fmla="*/ 578483 h 990076"/>
                <a:gd name="connsiteX1" fmla="*/ 419560 w 1887615"/>
                <a:gd name="connsiteY1" fmla="*/ 136089 h 990076"/>
                <a:gd name="connsiteX2" fmla="*/ 1284416 w 1887615"/>
                <a:gd name="connsiteY2" fmla="*/ 21934 h 990076"/>
                <a:gd name="connsiteX3" fmla="*/ 1730474 w 1887615"/>
                <a:gd name="connsiteY3" fmla="*/ 515830 h 990076"/>
                <a:gd name="connsiteX4" fmla="*/ 1872917 w 1887615"/>
                <a:gd name="connsiteY4" fmla="*/ 973847 h 990076"/>
                <a:gd name="connsiteX5" fmla="*/ 1416652 w 1887615"/>
                <a:gd name="connsiteY5" fmla="*/ 895180 h 990076"/>
                <a:gd name="connsiteX6" fmla="*/ 439591 w 1887615"/>
                <a:gd name="connsiteY6" fmla="*/ 714967 h 990076"/>
                <a:gd name="connsiteX7" fmla="*/ 64968 w 1887615"/>
                <a:gd name="connsiteY7" fmla="*/ 666714 h 990076"/>
                <a:gd name="connsiteX8" fmla="*/ 34142 w 1887615"/>
                <a:gd name="connsiteY8" fmla="*/ 578483 h 990076"/>
                <a:gd name="connsiteX0" fmla="*/ 34142 w 1887615"/>
                <a:gd name="connsiteY0" fmla="*/ 578483 h 990076"/>
                <a:gd name="connsiteX1" fmla="*/ 419560 w 1887615"/>
                <a:gd name="connsiteY1" fmla="*/ 136089 h 990076"/>
                <a:gd name="connsiteX2" fmla="*/ 1284416 w 1887615"/>
                <a:gd name="connsiteY2" fmla="*/ 21934 h 990076"/>
                <a:gd name="connsiteX3" fmla="*/ 1730474 w 1887615"/>
                <a:gd name="connsiteY3" fmla="*/ 515830 h 990076"/>
                <a:gd name="connsiteX4" fmla="*/ 1872917 w 1887615"/>
                <a:gd name="connsiteY4" fmla="*/ 973847 h 990076"/>
                <a:gd name="connsiteX5" fmla="*/ 1416652 w 1887615"/>
                <a:gd name="connsiteY5" fmla="*/ 895180 h 990076"/>
                <a:gd name="connsiteX6" fmla="*/ 439756 w 1887615"/>
                <a:gd name="connsiteY6" fmla="*/ 726636 h 990076"/>
                <a:gd name="connsiteX7" fmla="*/ 64968 w 1887615"/>
                <a:gd name="connsiteY7" fmla="*/ 666714 h 990076"/>
                <a:gd name="connsiteX8" fmla="*/ 34142 w 1887615"/>
                <a:gd name="connsiteY8" fmla="*/ 578483 h 990076"/>
                <a:gd name="connsiteX0" fmla="*/ 34142 w 1887615"/>
                <a:gd name="connsiteY0" fmla="*/ 578483 h 990076"/>
                <a:gd name="connsiteX1" fmla="*/ 419560 w 1887615"/>
                <a:gd name="connsiteY1" fmla="*/ 136089 h 990076"/>
                <a:gd name="connsiteX2" fmla="*/ 1284416 w 1887615"/>
                <a:gd name="connsiteY2" fmla="*/ 21934 h 990076"/>
                <a:gd name="connsiteX3" fmla="*/ 1730474 w 1887615"/>
                <a:gd name="connsiteY3" fmla="*/ 515830 h 990076"/>
                <a:gd name="connsiteX4" fmla="*/ 1872917 w 1887615"/>
                <a:gd name="connsiteY4" fmla="*/ 973847 h 990076"/>
                <a:gd name="connsiteX5" fmla="*/ 1416652 w 1887615"/>
                <a:gd name="connsiteY5" fmla="*/ 895180 h 990076"/>
                <a:gd name="connsiteX6" fmla="*/ 439756 w 1887615"/>
                <a:gd name="connsiteY6" fmla="*/ 726636 h 990076"/>
                <a:gd name="connsiteX7" fmla="*/ 64968 w 1887615"/>
                <a:gd name="connsiteY7" fmla="*/ 666714 h 990076"/>
                <a:gd name="connsiteX8" fmla="*/ 34142 w 1887615"/>
                <a:gd name="connsiteY8" fmla="*/ 578483 h 990076"/>
                <a:gd name="connsiteX0" fmla="*/ 34142 w 1893656"/>
                <a:gd name="connsiteY0" fmla="*/ 578887 h 990125"/>
                <a:gd name="connsiteX1" fmla="*/ 419560 w 1893656"/>
                <a:gd name="connsiteY1" fmla="*/ 136493 h 990125"/>
                <a:gd name="connsiteX2" fmla="*/ 1284416 w 1893656"/>
                <a:gd name="connsiteY2" fmla="*/ 22338 h 990125"/>
                <a:gd name="connsiteX3" fmla="*/ 1761977 w 1893656"/>
                <a:gd name="connsiteY3" fmla="*/ 522071 h 990125"/>
                <a:gd name="connsiteX4" fmla="*/ 1872917 w 1893656"/>
                <a:gd name="connsiteY4" fmla="*/ 974251 h 990125"/>
                <a:gd name="connsiteX5" fmla="*/ 1416652 w 1893656"/>
                <a:gd name="connsiteY5" fmla="*/ 895584 h 990125"/>
                <a:gd name="connsiteX6" fmla="*/ 439756 w 1893656"/>
                <a:gd name="connsiteY6" fmla="*/ 727040 h 990125"/>
                <a:gd name="connsiteX7" fmla="*/ 64968 w 1893656"/>
                <a:gd name="connsiteY7" fmla="*/ 667118 h 990125"/>
                <a:gd name="connsiteX8" fmla="*/ 34142 w 1893656"/>
                <a:gd name="connsiteY8" fmla="*/ 578887 h 990125"/>
                <a:gd name="connsiteX0" fmla="*/ 34142 w 1890318"/>
                <a:gd name="connsiteY0" fmla="*/ 578887 h 990125"/>
                <a:gd name="connsiteX1" fmla="*/ 419560 w 1890318"/>
                <a:gd name="connsiteY1" fmla="*/ 136493 h 990125"/>
                <a:gd name="connsiteX2" fmla="*/ 1284416 w 1890318"/>
                <a:gd name="connsiteY2" fmla="*/ 22338 h 990125"/>
                <a:gd name="connsiteX3" fmla="*/ 1761977 w 1890318"/>
                <a:gd name="connsiteY3" fmla="*/ 522071 h 990125"/>
                <a:gd name="connsiteX4" fmla="*/ 1872917 w 1890318"/>
                <a:gd name="connsiteY4" fmla="*/ 974251 h 990125"/>
                <a:gd name="connsiteX5" fmla="*/ 1416652 w 1890318"/>
                <a:gd name="connsiteY5" fmla="*/ 895584 h 990125"/>
                <a:gd name="connsiteX6" fmla="*/ 439756 w 1890318"/>
                <a:gd name="connsiteY6" fmla="*/ 727040 h 990125"/>
                <a:gd name="connsiteX7" fmla="*/ 64968 w 1890318"/>
                <a:gd name="connsiteY7" fmla="*/ 667118 h 990125"/>
                <a:gd name="connsiteX8" fmla="*/ 34142 w 1890318"/>
                <a:gd name="connsiteY8" fmla="*/ 578887 h 990125"/>
                <a:gd name="connsiteX0" fmla="*/ 34142 w 1874108"/>
                <a:gd name="connsiteY0" fmla="*/ 578887 h 987469"/>
                <a:gd name="connsiteX1" fmla="*/ 419560 w 1874108"/>
                <a:gd name="connsiteY1" fmla="*/ 136493 h 987469"/>
                <a:gd name="connsiteX2" fmla="*/ 1284416 w 1874108"/>
                <a:gd name="connsiteY2" fmla="*/ 22338 h 987469"/>
                <a:gd name="connsiteX3" fmla="*/ 1761977 w 1874108"/>
                <a:gd name="connsiteY3" fmla="*/ 522071 h 987469"/>
                <a:gd name="connsiteX4" fmla="*/ 1872917 w 1874108"/>
                <a:gd name="connsiteY4" fmla="*/ 974251 h 987469"/>
                <a:gd name="connsiteX5" fmla="*/ 1416652 w 1874108"/>
                <a:gd name="connsiteY5" fmla="*/ 895584 h 987469"/>
                <a:gd name="connsiteX6" fmla="*/ 439756 w 1874108"/>
                <a:gd name="connsiteY6" fmla="*/ 727040 h 987469"/>
                <a:gd name="connsiteX7" fmla="*/ 64968 w 1874108"/>
                <a:gd name="connsiteY7" fmla="*/ 667118 h 987469"/>
                <a:gd name="connsiteX8" fmla="*/ 34142 w 1874108"/>
                <a:gd name="connsiteY8" fmla="*/ 578887 h 987469"/>
                <a:gd name="connsiteX0" fmla="*/ 34142 w 1874269"/>
                <a:gd name="connsiteY0" fmla="*/ 578887 h 980571"/>
                <a:gd name="connsiteX1" fmla="*/ 419560 w 1874269"/>
                <a:gd name="connsiteY1" fmla="*/ 136493 h 980571"/>
                <a:gd name="connsiteX2" fmla="*/ 1284416 w 1874269"/>
                <a:gd name="connsiteY2" fmla="*/ 22338 h 980571"/>
                <a:gd name="connsiteX3" fmla="*/ 1761977 w 1874269"/>
                <a:gd name="connsiteY3" fmla="*/ 522071 h 980571"/>
                <a:gd name="connsiteX4" fmla="*/ 1872917 w 1874269"/>
                <a:gd name="connsiteY4" fmla="*/ 974251 h 980571"/>
                <a:gd name="connsiteX5" fmla="*/ 1416652 w 1874269"/>
                <a:gd name="connsiteY5" fmla="*/ 895584 h 980571"/>
                <a:gd name="connsiteX6" fmla="*/ 439756 w 1874269"/>
                <a:gd name="connsiteY6" fmla="*/ 727040 h 980571"/>
                <a:gd name="connsiteX7" fmla="*/ 64968 w 1874269"/>
                <a:gd name="connsiteY7" fmla="*/ 667118 h 980571"/>
                <a:gd name="connsiteX8" fmla="*/ 34142 w 1874269"/>
                <a:gd name="connsiteY8" fmla="*/ 578887 h 980571"/>
                <a:gd name="connsiteX0" fmla="*/ 34142 w 1888716"/>
                <a:gd name="connsiteY0" fmla="*/ 578887 h 993099"/>
                <a:gd name="connsiteX1" fmla="*/ 419560 w 1888716"/>
                <a:gd name="connsiteY1" fmla="*/ 136493 h 993099"/>
                <a:gd name="connsiteX2" fmla="*/ 1284416 w 1888716"/>
                <a:gd name="connsiteY2" fmla="*/ 22338 h 993099"/>
                <a:gd name="connsiteX3" fmla="*/ 1761977 w 1888716"/>
                <a:gd name="connsiteY3" fmla="*/ 522071 h 993099"/>
                <a:gd name="connsiteX4" fmla="*/ 1872917 w 1888716"/>
                <a:gd name="connsiteY4" fmla="*/ 974251 h 993099"/>
                <a:gd name="connsiteX5" fmla="*/ 1441154 w 1888716"/>
                <a:gd name="connsiteY5" fmla="*/ 914086 h 993099"/>
                <a:gd name="connsiteX6" fmla="*/ 439756 w 1888716"/>
                <a:gd name="connsiteY6" fmla="*/ 727040 h 993099"/>
                <a:gd name="connsiteX7" fmla="*/ 64968 w 1888716"/>
                <a:gd name="connsiteY7" fmla="*/ 667118 h 993099"/>
                <a:gd name="connsiteX8" fmla="*/ 34142 w 1888716"/>
                <a:gd name="connsiteY8" fmla="*/ 578887 h 993099"/>
                <a:gd name="connsiteX0" fmla="*/ 34142 w 1910942"/>
                <a:gd name="connsiteY0" fmla="*/ 578887 h 974312"/>
                <a:gd name="connsiteX1" fmla="*/ 419560 w 1910942"/>
                <a:gd name="connsiteY1" fmla="*/ 136493 h 974312"/>
                <a:gd name="connsiteX2" fmla="*/ 1284416 w 1910942"/>
                <a:gd name="connsiteY2" fmla="*/ 22338 h 974312"/>
                <a:gd name="connsiteX3" fmla="*/ 1761977 w 1910942"/>
                <a:gd name="connsiteY3" fmla="*/ 522071 h 974312"/>
                <a:gd name="connsiteX4" fmla="*/ 1876694 w 1910942"/>
                <a:gd name="connsiteY4" fmla="*/ 900322 h 974312"/>
                <a:gd name="connsiteX5" fmla="*/ 1872917 w 1910942"/>
                <a:gd name="connsiteY5" fmla="*/ 974251 h 974312"/>
                <a:gd name="connsiteX6" fmla="*/ 1441154 w 1910942"/>
                <a:gd name="connsiteY6" fmla="*/ 914086 h 974312"/>
                <a:gd name="connsiteX7" fmla="*/ 439756 w 1910942"/>
                <a:gd name="connsiteY7" fmla="*/ 727040 h 974312"/>
                <a:gd name="connsiteX8" fmla="*/ 64968 w 1910942"/>
                <a:gd name="connsiteY8" fmla="*/ 667118 h 974312"/>
                <a:gd name="connsiteX9" fmla="*/ 34142 w 1910942"/>
                <a:gd name="connsiteY9" fmla="*/ 578887 h 974312"/>
                <a:gd name="connsiteX0" fmla="*/ 34142 w 1899488"/>
                <a:gd name="connsiteY0" fmla="*/ 578887 h 989383"/>
                <a:gd name="connsiteX1" fmla="*/ 419560 w 1899488"/>
                <a:gd name="connsiteY1" fmla="*/ 136493 h 989383"/>
                <a:gd name="connsiteX2" fmla="*/ 1284416 w 1899488"/>
                <a:gd name="connsiteY2" fmla="*/ 22338 h 989383"/>
                <a:gd name="connsiteX3" fmla="*/ 1761977 w 1899488"/>
                <a:gd name="connsiteY3" fmla="*/ 522071 h 989383"/>
                <a:gd name="connsiteX4" fmla="*/ 1876694 w 1899488"/>
                <a:gd name="connsiteY4" fmla="*/ 900322 h 989383"/>
                <a:gd name="connsiteX5" fmla="*/ 1853831 w 1899488"/>
                <a:gd name="connsiteY5" fmla="*/ 989334 h 989383"/>
                <a:gd name="connsiteX6" fmla="*/ 1441154 w 1899488"/>
                <a:gd name="connsiteY6" fmla="*/ 914086 h 989383"/>
                <a:gd name="connsiteX7" fmla="*/ 439756 w 1899488"/>
                <a:gd name="connsiteY7" fmla="*/ 727040 h 989383"/>
                <a:gd name="connsiteX8" fmla="*/ 64968 w 1899488"/>
                <a:gd name="connsiteY8" fmla="*/ 667118 h 989383"/>
                <a:gd name="connsiteX9" fmla="*/ 34142 w 1899488"/>
                <a:gd name="connsiteY9" fmla="*/ 578887 h 989383"/>
                <a:gd name="connsiteX0" fmla="*/ 34142 w 1890632"/>
                <a:gd name="connsiteY0" fmla="*/ 578887 h 993703"/>
                <a:gd name="connsiteX1" fmla="*/ 419560 w 1890632"/>
                <a:gd name="connsiteY1" fmla="*/ 136493 h 993703"/>
                <a:gd name="connsiteX2" fmla="*/ 1284416 w 1890632"/>
                <a:gd name="connsiteY2" fmla="*/ 22338 h 993703"/>
                <a:gd name="connsiteX3" fmla="*/ 1761977 w 1890632"/>
                <a:gd name="connsiteY3" fmla="*/ 522071 h 993703"/>
                <a:gd name="connsiteX4" fmla="*/ 1876694 w 1890632"/>
                <a:gd name="connsiteY4" fmla="*/ 900322 h 993703"/>
                <a:gd name="connsiteX5" fmla="*/ 1853831 w 1890632"/>
                <a:gd name="connsiteY5" fmla="*/ 989334 h 993703"/>
                <a:gd name="connsiteX6" fmla="*/ 1441154 w 1890632"/>
                <a:gd name="connsiteY6" fmla="*/ 914086 h 993703"/>
                <a:gd name="connsiteX7" fmla="*/ 439756 w 1890632"/>
                <a:gd name="connsiteY7" fmla="*/ 727040 h 993703"/>
                <a:gd name="connsiteX8" fmla="*/ 64968 w 1890632"/>
                <a:gd name="connsiteY8" fmla="*/ 667118 h 993703"/>
                <a:gd name="connsiteX9" fmla="*/ 34142 w 1890632"/>
                <a:gd name="connsiteY9" fmla="*/ 578887 h 993703"/>
                <a:gd name="connsiteX0" fmla="*/ 34142 w 1890632"/>
                <a:gd name="connsiteY0" fmla="*/ 578887 h 993703"/>
                <a:gd name="connsiteX1" fmla="*/ 419560 w 1890632"/>
                <a:gd name="connsiteY1" fmla="*/ 136493 h 993703"/>
                <a:gd name="connsiteX2" fmla="*/ 1284416 w 1890632"/>
                <a:gd name="connsiteY2" fmla="*/ 22338 h 993703"/>
                <a:gd name="connsiteX3" fmla="*/ 1761977 w 1890632"/>
                <a:gd name="connsiteY3" fmla="*/ 522071 h 993703"/>
                <a:gd name="connsiteX4" fmla="*/ 1876694 w 1890632"/>
                <a:gd name="connsiteY4" fmla="*/ 900322 h 993703"/>
                <a:gd name="connsiteX5" fmla="*/ 1853831 w 1890632"/>
                <a:gd name="connsiteY5" fmla="*/ 989334 h 993703"/>
                <a:gd name="connsiteX6" fmla="*/ 1441154 w 1890632"/>
                <a:gd name="connsiteY6" fmla="*/ 914086 h 993703"/>
                <a:gd name="connsiteX7" fmla="*/ 439756 w 1890632"/>
                <a:gd name="connsiteY7" fmla="*/ 727040 h 993703"/>
                <a:gd name="connsiteX8" fmla="*/ 64968 w 1890632"/>
                <a:gd name="connsiteY8" fmla="*/ 667118 h 993703"/>
                <a:gd name="connsiteX9" fmla="*/ 34142 w 1890632"/>
                <a:gd name="connsiteY9" fmla="*/ 578887 h 993703"/>
                <a:gd name="connsiteX0" fmla="*/ 15545 w 1872035"/>
                <a:gd name="connsiteY0" fmla="*/ 578887 h 993703"/>
                <a:gd name="connsiteX1" fmla="*/ 400963 w 1872035"/>
                <a:gd name="connsiteY1" fmla="*/ 136493 h 993703"/>
                <a:gd name="connsiteX2" fmla="*/ 1265819 w 1872035"/>
                <a:gd name="connsiteY2" fmla="*/ 22338 h 993703"/>
                <a:gd name="connsiteX3" fmla="*/ 1743380 w 1872035"/>
                <a:gd name="connsiteY3" fmla="*/ 522071 h 993703"/>
                <a:gd name="connsiteX4" fmla="*/ 1858097 w 1872035"/>
                <a:gd name="connsiteY4" fmla="*/ 900322 h 993703"/>
                <a:gd name="connsiteX5" fmla="*/ 1835234 w 1872035"/>
                <a:gd name="connsiteY5" fmla="*/ 989334 h 993703"/>
                <a:gd name="connsiteX6" fmla="*/ 1422557 w 1872035"/>
                <a:gd name="connsiteY6" fmla="*/ 914086 h 993703"/>
                <a:gd name="connsiteX7" fmla="*/ 421159 w 1872035"/>
                <a:gd name="connsiteY7" fmla="*/ 727040 h 993703"/>
                <a:gd name="connsiteX8" fmla="*/ 109376 w 1872035"/>
                <a:gd name="connsiteY8" fmla="*/ 678789 h 993703"/>
                <a:gd name="connsiteX9" fmla="*/ 15545 w 1872035"/>
                <a:gd name="connsiteY9" fmla="*/ 578887 h 993703"/>
                <a:gd name="connsiteX0" fmla="*/ 21358 w 1843514"/>
                <a:gd name="connsiteY0" fmla="*/ 594911 h 994056"/>
                <a:gd name="connsiteX1" fmla="*/ 372442 w 1843514"/>
                <a:gd name="connsiteY1" fmla="*/ 136846 h 994056"/>
                <a:gd name="connsiteX2" fmla="*/ 1237298 w 1843514"/>
                <a:gd name="connsiteY2" fmla="*/ 22691 h 994056"/>
                <a:gd name="connsiteX3" fmla="*/ 1714859 w 1843514"/>
                <a:gd name="connsiteY3" fmla="*/ 522424 h 994056"/>
                <a:gd name="connsiteX4" fmla="*/ 1829576 w 1843514"/>
                <a:gd name="connsiteY4" fmla="*/ 900675 h 994056"/>
                <a:gd name="connsiteX5" fmla="*/ 1806713 w 1843514"/>
                <a:gd name="connsiteY5" fmla="*/ 989687 h 994056"/>
                <a:gd name="connsiteX6" fmla="*/ 1394036 w 1843514"/>
                <a:gd name="connsiteY6" fmla="*/ 914439 h 994056"/>
                <a:gd name="connsiteX7" fmla="*/ 392638 w 1843514"/>
                <a:gd name="connsiteY7" fmla="*/ 727393 h 994056"/>
                <a:gd name="connsiteX8" fmla="*/ 80855 w 1843514"/>
                <a:gd name="connsiteY8" fmla="*/ 679142 h 994056"/>
                <a:gd name="connsiteX9" fmla="*/ 21358 w 1843514"/>
                <a:gd name="connsiteY9" fmla="*/ 594911 h 994056"/>
                <a:gd name="connsiteX0" fmla="*/ 21358 w 1843514"/>
                <a:gd name="connsiteY0" fmla="*/ 597202 h 996347"/>
                <a:gd name="connsiteX1" fmla="*/ 372442 w 1843514"/>
                <a:gd name="connsiteY1" fmla="*/ 139137 h 996347"/>
                <a:gd name="connsiteX2" fmla="*/ 1237298 w 1843514"/>
                <a:gd name="connsiteY2" fmla="*/ 24982 h 996347"/>
                <a:gd name="connsiteX3" fmla="*/ 1714859 w 1843514"/>
                <a:gd name="connsiteY3" fmla="*/ 524715 h 996347"/>
                <a:gd name="connsiteX4" fmla="*/ 1829576 w 1843514"/>
                <a:gd name="connsiteY4" fmla="*/ 902966 h 996347"/>
                <a:gd name="connsiteX5" fmla="*/ 1806713 w 1843514"/>
                <a:gd name="connsiteY5" fmla="*/ 991978 h 996347"/>
                <a:gd name="connsiteX6" fmla="*/ 1394036 w 1843514"/>
                <a:gd name="connsiteY6" fmla="*/ 916730 h 996347"/>
                <a:gd name="connsiteX7" fmla="*/ 392638 w 1843514"/>
                <a:gd name="connsiteY7" fmla="*/ 729684 h 996347"/>
                <a:gd name="connsiteX8" fmla="*/ 80855 w 1843514"/>
                <a:gd name="connsiteY8" fmla="*/ 681433 h 996347"/>
                <a:gd name="connsiteX9" fmla="*/ 21358 w 1843514"/>
                <a:gd name="connsiteY9" fmla="*/ 597202 h 996347"/>
                <a:gd name="connsiteX0" fmla="*/ 21358 w 1843514"/>
                <a:gd name="connsiteY0" fmla="*/ 597202 h 996347"/>
                <a:gd name="connsiteX1" fmla="*/ 372442 w 1843514"/>
                <a:gd name="connsiteY1" fmla="*/ 139137 h 996347"/>
                <a:gd name="connsiteX2" fmla="*/ 1237298 w 1843514"/>
                <a:gd name="connsiteY2" fmla="*/ 24982 h 996347"/>
                <a:gd name="connsiteX3" fmla="*/ 1714859 w 1843514"/>
                <a:gd name="connsiteY3" fmla="*/ 524715 h 996347"/>
                <a:gd name="connsiteX4" fmla="*/ 1829576 w 1843514"/>
                <a:gd name="connsiteY4" fmla="*/ 902966 h 996347"/>
                <a:gd name="connsiteX5" fmla="*/ 1806713 w 1843514"/>
                <a:gd name="connsiteY5" fmla="*/ 991978 h 996347"/>
                <a:gd name="connsiteX6" fmla="*/ 1394036 w 1843514"/>
                <a:gd name="connsiteY6" fmla="*/ 916730 h 996347"/>
                <a:gd name="connsiteX7" fmla="*/ 392638 w 1843514"/>
                <a:gd name="connsiteY7" fmla="*/ 729684 h 996347"/>
                <a:gd name="connsiteX8" fmla="*/ 80855 w 1843514"/>
                <a:gd name="connsiteY8" fmla="*/ 681433 h 996347"/>
                <a:gd name="connsiteX9" fmla="*/ 21358 w 1843514"/>
                <a:gd name="connsiteY9" fmla="*/ 597202 h 996347"/>
                <a:gd name="connsiteX0" fmla="*/ 9840 w 1948135"/>
                <a:gd name="connsiteY0" fmla="*/ 573511 h 993588"/>
                <a:gd name="connsiteX1" fmla="*/ 477063 w 1948135"/>
                <a:gd name="connsiteY1" fmla="*/ 136378 h 993588"/>
                <a:gd name="connsiteX2" fmla="*/ 1341919 w 1948135"/>
                <a:gd name="connsiteY2" fmla="*/ 22223 h 993588"/>
                <a:gd name="connsiteX3" fmla="*/ 1819480 w 1948135"/>
                <a:gd name="connsiteY3" fmla="*/ 521956 h 993588"/>
                <a:gd name="connsiteX4" fmla="*/ 1934197 w 1948135"/>
                <a:gd name="connsiteY4" fmla="*/ 900207 h 993588"/>
                <a:gd name="connsiteX5" fmla="*/ 1911334 w 1948135"/>
                <a:gd name="connsiteY5" fmla="*/ 989219 h 993588"/>
                <a:gd name="connsiteX6" fmla="*/ 1498657 w 1948135"/>
                <a:gd name="connsiteY6" fmla="*/ 913971 h 993588"/>
                <a:gd name="connsiteX7" fmla="*/ 497259 w 1948135"/>
                <a:gd name="connsiteY7" fmla="*/ 726925 h 993588"/>
                <a:gd name="connsiteX8" fmla="*/ 185476 w 1948135"/>
                <a:gd name="connsiteY8" fmla="*/ 678674 h 993588"/>
                <a:gd name="connsiteX9" fmla="*/ 9840 w 1948135"/>
                <a:gd name="connsiteY9" fmla="*/ 573511 h 993588"/>
                <a:gd name="connsiteX0" fmla="*/ 45764 w 1984059"/>
                <a:gd name="connsiteY0" fmla="*/ 573511 h 993588"/>
                <a:gd name="connsiteX1" fmla="*/ 512987 w 1984059"/>
                <a:gd name="connsiteY1" fmla="*/ 136378 h 993588"/>
                <a:gd name="connsiteX2" fmla="*/ 1377843 w 1984059"/>
                <a:gd name="connsiteY2" fmla="*/ 22223 h 993588"/>
                <a:gd name="connsiteX3" fmla="*/ 1855404 w 1984059"/>
                <a:gd name="connsiteY3" fmla="*/ 521956 h 993588"/>
                <a:gd name="connsiteX4" fmla="*/ 1970121 w 1984059"/>
                <a:gd name="connsiteY4" fmla="*/ 900207 h 993588"/>
                <a:gd name="connsiteX5" fmla="*/ 1947258 w 1984059"/>
                <a:gd name="connsiteY5" fmla="*/ 989219 h 993588"/>
                <a:gd name="connsiteX6" fmla="*/ 1534581 w 1984059"/>
                <a:gd name="connsiteY6" fmla="*/ 913971 h 993588"/>
                <a:gd name="connsiteX7" fmla="*/ 533183 w 1984059"/>
                <a:gd name="connsiteY7" fmla="*/ 726925 h 993588"/>
                <a:gd name="connsiteX8" fmla="*/ 72744 w 1984059"/>
                <a:gd name="connsiteY8" fmla="*/ 645571 h 993588"/>
                <a:gd name="connsiteX9" fmla="*/ 45764 w 1984059"/>
                <a:gd name="connsiteY9" fmla="*/ 573511 h 993588"/>
                <a:gd name="connsiteX0" fmla="*/ 45764 w 1984059"/>
                <a:gd name="connsiteY0" fmla="*/ 534317 h 954394"/>
                <a:gd name="connsiteX1" fmla="*/ 512987 w 1984059"/>
                <a:gd name="connsiteY1" fmla="*/ 97184 h 954394"/>
                <a:gd name="connsiteX2" fmla="*/ 1338355 w 1984059"/>
                <a:gd name="connsiteY2" fmla="*/ 29812 h 954394"/>
                <a:gd name="connsiteX3" fmla="*/ 1855404 w 1984059"/>
                <a:gd name="connsiteY3" fmla="*/ 482762 h 954394"/>
                <a:gd name="connsiteX4" fmla="*/ 1970121 w 1984059"/>
                <a:gd name="connsiteY4" fmla="*/ 861013 h 954394"/>
                <a:gd name="connsiteX5" fmla="*/ 1947258 w 1984059"/>
                <a:gd name="connsiteY5" fmla="*/ 950025 h 954394"/>
                <a:gd name="connsiteX6" fmla="*/ 1534581 w 1984059"/>
                <a:gd name="connsiteY6" fmla="*/ 874777 h 954394"/>
                <a:gd name="connsiteX7" fmla="*/ 533183 w 1984059"/>
                <a:gd name="connsiteY7" fmla="*/ 687731 h 954394"/>
                <a:gd name="connsiteX8" fmla="*/ 72744 w 1984059"/>
                <a:gd name="connsiteY8" fmla="*/ 606377 h 954394"/>
                <a:gd name="connsiteX9" fmla="*/ 45764 w 1984059"/>
                <a:gd name="connsiteY9" fmla="*/ 534317 h 954394"/>
                <a:gd name="connsiteX0" fmla="*/ 45764 w 1984059"/>
                <a:gd name="connsiteY0" fmla="*/ 534317 h 954394"/>
                <a:gd name="connsiteX1" fmla="*/ 512987 w 1984059"/>
                <a:gd name="connsiteY1" fmla="*/ 97184 h 954394"/>
                <a:gd name="connsiteX2" fmla="*/ 1338355 w 1984059"/>
                <a:gd name="connsiteY2" fmla="*/ 29812 h 954394"/>
                <a:gd name="connsiteX3" fmla="*/ 1855404 w 1984059"/>
                <a:gd name="connsiteY3" fmla="*/ 482762 h 954394"/>
                <a:gd name="connsiteX4" fmla="*/ 1970121 w 1984059"/>
                <a:gd name="connsiteY4" fmla="*/ 861013 h 954394"/>
                <a:gd name="connsiteX5" fmla="*/ 1947258 w 1984059"/>
                <a:gd name="connsiteY5" fmla="*/ 950025 h 954394"/>
                <a:gd name="connsiteX6" fmla="*/ 1534581 w 1984059"/>
                <a:gd name="connsiteY6" fmla="*/ 874777 h 954394"/>
                <a:gd name="connsiteX7" fmla="*/ 533183 w 1984059"/>
                <a:gd name="connsiteY7" fmla="*/ 687731 h 954394"/>
                <a:gd name="connsiteX8" fmla="*/ 72744 w 1984059"/>
                <a:gd name="connsiteY8" fmla="*/ 606377 h 954394"/>
                <a:gd name="connsiteX9" fmla="*/ 45764 w 1984059"/>
                <a:gd name="connsiteY9" fmla="*/ 534317 h 954394"/>
                <a:gd name="connsiteX0" fmla="*/ 45764 w 2006048"/>
                <a:gd name="connsiteY0" fmla="*/ 534317 h 965213"/>
                <a:gd name="connsiteX1" fmla="*/ 512987 w 2006048"/>
                <a:gd name="connsiteY1" fmla="*/ 97184 h 965213"/>
                <a:gd name="connsiteX2" fmla="*/ 1338355 w 2006048"/>
                <a:gd name="connsiteY2" fmla="*/ 29812 h 965213"/>
                <a:gd name="connsiteX3" fmla="*/ 1855404 w 2006048"/>
                <a:gd name="connsiteY3" fmla="*/ 482762 h 965213"/>
                <a:gd name="connsiteX4" fmla="*/ 1991773 w 2006048"/>
                <a:gd name="connsiteY4" fmla="*/ 918378 h 965213"/>
                <a:gd name="connsiteX5" fmla="*/ 1947258 w 2006048"/>
                <a:gd name="connsiteY5" fmla="*/ 950025 h 965213"/>
                <a:gd name="connsiteX6" fmla="*/ 1534581 w 2006048"/>
                <a:gd name="connsiteY6" fmla="*/ 874777 h 965213"/>
                <a:gd name="connsiteX7" fmla="*/ 533183 w 2006048"/>
                <a:gd name="connsiteY7" fmla="*/ 687731 h 965213"/>
                <a:gd name="connsiteX8" fmla="*/ 72744 w 2006048"/>
                <a:gd name="connsiteY8" fmla="*/ 606377 h 965213"/>
                <a:gd name="connsiteX9" fmla="*/ 45764 w 2006048"/>
                <a:gd name="connsiteY9" fmla="*/ 534317 h 965213"/>
                <a:gd name="connsiteX0" fmla="*/ 45764 w 2000586"/>
                <a:gd name="connsiteY0" fmla="*/ 534317 h 953030"/>
                <a:gd name="connsiteX1" fmla="*/ 512987 w 2000586"/>
                <a:gd name="connsiteY1" fmla="*/ 97184 h 953030"/>
                <a:gd name="connsiteX2" fmla="*/ 1338355 w 2000586"/>
                <a:gd name="connsiteY2" fmla="*/ 29812 h 953030"/>
                <a:gd name="connsiteX3" fmla="*/ 1855404 w 2000586"/>
                <a:gd name="connsiteY3" fmla="*/ 482762 h 953030"/>
                <a:gd name="connsiteX4" fmla="*/ 1991773 w 2000586"/>
                <a:gd name="connsiteY4" fmla="*/ 918378 h 953030"/>
                <a:gd name="connsiteX5" fmla="*/ 1947258 w 2000586"/>
                <a:gd name="connsiteY5" fmla="*/ 950025 h 953030"/>
                <a:gd name="connsiteX6" fmla="*/ 1534581 w 2000586"/>
                <a:gd name="connsiteY6" fmla="*/ 874777 h 953030"/>
                <a:gd name="connsiteX7" fmla="*/ 533183 w 2000586"/>
                <a:gd name="connsiteY7" fmla="*/ 687731 h 953030"/>
                <a:gd name="connsiteX8" fmla="*/ 72744 w 2000586"/>
                <a:gd name="connsiteY8" fmla="*/ 606377 h 953030"/>
                <a:gd name="connsiteX9" fmla="*/ 45764 w 2000586"/>
                <a:gd name="connsiteY9" fmla="*/ 534317 h 953030"/>
                <a:gd name="connsiteX0" fmla="*/ 45764 w 2000586"/>
                <a:gd name="connsiteY0" fmla="*/ 539083 h 957796"/>
                <a:gd name="connsiteX1" fmla="*/ 512987 w 2000586"/>
                <a:gd name="connsiteY1" fmla="*/ 101950 h 957796"/>
                <a:gd name="connsiteX2" fmla="*/ 1302659 w 2000586"/>
                <a:gd name="connsiteY2" fmla="*/ 28602 h 957796"/>
                <a:gd name="connsiteX3" fmla="*/ 1855404 w 2000586"/>
                <a:gd name="connsiteY3" fmla="*/ 487528 h 957796"/>
                <a:gd name="connsiteX4" fmla="*/ 1991773 w 2000586"/>
                <a:gd name="connsiteY4" fmla="*/ 923144 h 957796"/>
                <a:gd name="connsiteX5" fmla="*/ 1947258 w 2000586"/>
                <a:gd name="connsiteY5" fmla="*/ 954791 h 957796"/>
                <a:gd name="connsiteX6" fmla="*/ 1534581 w 2000586"/>
                <a:gd name="connsiteY6" fmla="*/ 879543 h 957796"/>
                <a:gd name="connsiteX7" fmla="*/ 533183 w 2000586"/>
                <a:gd name="connsiteY7" fmla="*/ 692497 h 957796"/>
                <a:gd name="connsiteX8" fmla="*/ 72744 w 2000586"/>
                <a:gd name="connsiteY8" fmla="*/ 611143 h 957796"/>
                <a:gd name="connsiteX9" fmla="*/ 45764 w 2000586"/>
                <a:gd name="connsiteY9" fmla="*/ 539083 h 957796"/>
                <a:gd name="connsiteX0" fmla="*/ 45764 w 2006017"/>
                <a:gd name="connsiteY0" fmla="*/ 538435 h 970879"/>
                <a:gd name="connsiteX1" fmla="*/ 512987 w 2006017"/>
                <a:gd name="connsiteY1" fmla="*/ 101302 h 970879"/>
                <a:gd name="connsiteX2" fmla="*/ 1302659 w 2006017"/>
                <a:gd name="connsiteY2" fmla="*/ 27954 h 970879"/>
                <a:gd name="connsiteX3" fmla="*/ 1836757 w 2006017"/>
                <a:gd name="connsiteY3" fmla="*/ 478081 h 970879"/>
                <a:gd name="connsiteX4" fmla="*/ 1991773 w 2006017"/>
                <a:gd name="connsiteY4" fmla="*/ 922496 h 970879"/>
                <a:gd name="connsiteX5" fmla="*/ 1947258 w 2006017"/>
                <a:gd name="connsiteY5" fmla="*/ 954143 h 970879"/>
                <a:gd name="connsiteX6" fmla="*/ 1534581 w 2006017"/>
                <a:gd name="connsiteY6" fmla="*/ 878895 h 970879"/>
                <a:gd name="connsiteX7" fmla="*/ 533183 w 2006017"/>
                <a:gd name="connsiteY7" fmla="*/ 691849 h 970879"/>
                <a:gd name="connsiteX8" fmla="*/ 72744 w 2006017"/>
                <a:gd name="connsiteY8" fmla="*/ 610495 h 970879"/>
                <a:gd name="connsiteX9" fmla="*/ 45764 w 2006017"/>
                <a:gd name="connsiteY9" fmla="*/ 538435 h 970879"/>
                <a:gd name="connsiteX0" fmla="*/ 45764 w 2001312"/>
                <a:gd name="connsiteY0" fmla="*/ 538435 h 968966"/>
                <a:gd name="connsiteX1" fmla="*/ 512987 w 2001312"/>
                <a:gd name="connsiteY1" fmla="*/ 101302 h 968966"/>
                <a:gd name="connsiteX2" fmla="*/ 1302659 w 2001312"/>
                <a:gd name="connsiteY2" fmla="*/ 27954 h 968966"/>
                <a:gd name="connsiteX3" fmla="*/ 1836757 w 2001312"/>
                <a:gd name="connsiteY3" fmla="*/ 478081 h 968966"/>
                <a:gd name="connsiteX4" fmla="*/ 1991773 w 2001312"/>
                <a:gd name="connsiteY4" fmla="*/ 922496 h 968966"/>
                <a:gd name="connsiteX5" fmla="*/ 1947258 w 2001312"/>
                <a:gd name="connsiteY5" fmla="*/ 954143 h 968966"/>
                <a:gd name="connsiteX6" fmla="*/ 1534581 w 2001312"/>
                <a:gd name="connsiteY6" fmla="*/ 878895 h 968966"/>
                <a:gd name="connsiteX7" fmla="*/ 533183 w 2001312"/>
                <a:gd name="connsiteY7" fmla="*/ 691849 h 968966"/>
                <a:gd name="connsiteX8" fmla="*/ 72744 w 2001312"/>
                <a:gd name="connsiteY8" fmla="*/ 610495 h 968966"/>
                <a:gd name="connsiteX9" fmla="*/ 45764 w 2001312"/>
                <a:gd name="connsiteY9" fmla="*/ 538435 h 968966"/>
                <a:gd name="connsiteX0" fmla="*/ 45764 w 1997670"/>
                <a:gd name="connsiteY0" fmla="*/ 538435 h 954720"/>
                <a:gd name="connsiteX1" fmla="*/ 512987 w 1997670"/>
                <a:gd name="connsiteY1" fmla="*/ 101302 h 954720"/>
                <a:gd name="connsiteX2" fmla="*/ 1302659 w 1997670"/>
                <a:gd name="connsiteY2" fmla="*/ 27954 h 954720"/>
                <a:gd name="connsiteX3" fmla="*/ 1836757 w 1997670"/>
                <a:gd name="connsiteY3" fmla="*/ 478081 h 954720"/>
                <a:gd name="connsiteX4" fmla="*/ 1991773 w 1997670"/>
                <a:gd name="connsiteY4" fmla="*/ 922496 h 954720"/>
                <a:gd name="connsiteX5" fmla="*/ 1947258 w 1997670"/>
                <a:gd name="connsiteY5" fmla="*/ 954143 h 954720"/>
                <a:gd name="connsiteX6" fmla="*/ 1534581 w 1997670"/>
                <a:gd name="connsiteY6" fmla="*/ 878895 h 954720"/>
                <a:gd name="connsiteX7" fmla="*/ 533183 w 1997670"/>
                <a:gd name="connsiteY7" fmla="*/ 691849 h 954720"/>
                <a:gd name="connsiteX8" fmla="*/ 72744 w 1997670"/>
                <a:gd name="connsiteY8" fmla="*/ 610495 h 954720"/>
                <a:gd name="connsiteX9" fmla="*/ 45764 w 1997670"/>
                <a:gd name="connsiteY9" fmla="*/ 538435 h 954720"/>
                <a:gd name="connsiteX0" fmla="*/ 44343 w 1996249"/>
                <a:gd name="connsiteY0" fmla="*/ 538435 h 954720"/>
                <a:gd name="connsiteX1" fmla="*/ 511566 w 1996249"/>
                <a:gd name="connsiteY1" fmla="*/ 101302 h 954720"/>
                <a:gd name="connsiteX2" fmla="*/ 1301238 w 1996249"/>
                <a:gd name="connsiteY2" fmla="*/ 27954 h 954720"/>
                <a:gd name="connsiteX3" fmla="*/ 1835336 w 1996249"/>
                <a:gd name="connsiteY3" fmla="*/ 478081 h 954720"/>
                <a:gd name="connsiteX4" fmla="*/ 1990352 w 1996249"/>
                <a:gd name="connsiteY4" fmla="*/ 922496 h 954720"/>
                <a:gd name="connsiteX5" fmla="*/ 1945837 w 1996249"/>
                <a:gd name="connsiteY5" fmla="*/ 954143 h 954720"/>
                <a:gd name="connsiteX6" fmla="*/ 1533160 w 1996249"/>
                <a:gd name="connsiteY6" fmla="*/ 878895 h 954720"/>
                <a:gd name="connsiteX7" fmla="*/ 531762 w 1996249"/>
                <a:gd name="connsiteY7" fmla="*/ 691849 h 954720"/>
                <a:gd name="connsiteX8" fmla="*/ 71323 w 1996249"/>
                <a:gd name="connsiteY8" fmla="*/ 610495 h 954720"/>
                <a:gd name="connsiteX9" fmla="*/ 44343 w 1996249"/>
                <a:gd name="connsiteY9" fmla="*/ 538435 h 954720"/>
                <a:gd name="connsiteX0" fmla="*/ 38388 w 1990294"/>
                <a:gd name="connsiteY0" fmla="*/ 538435 h 954720"/>
                <a:gd name="connsiteX1" fmla="*/ 505611 w 1990294"/>
                <a:gd name="connsiteY1" fmla="*/ 101302 h 954720"/>
                <a:gd name="connsiteX2" fmla="*/ 1295283 w 1990294"/>
                <a:gd name="connsiteY2" fmla="*/ 27954 h 954720"/>
                <a:gd name="connsiteX3" fmla="*/ 1829381 w 1990294"/>
                <a:gd name="connsiteY3" fmla="*/ 478081 h 954720"/>
                <a:gd name="connsiteX4" fmla="*/ 1984397 w 1990294"/>
                <a:gd name="connsiteY4" fmla="*/ 922496 h 954720"/>
                <a:gd name="connsiteX5" fmla="*/ 1939882 w 1990294"/>
                <a:gd name="connsiteY5" fmla="*/ 954143 h 954720"/>
                <a:gd name="connsiteX6" fmla="*/ 1527205 w 1990294"/>
                <a:gd name="connsiteY6" fmla="*/ 878895 h 954720"/>
                <a:gd name="connsiteX7" fmla="*/ 525807 w 1990294"/>
                <a:gd name="connsiteY7" fmla="*/ 691849 h 954720"/>
                <a:gd name="connsiteX8" fmla="*/ 65368 w 1990294"/>
                <a:gd name="connsiteY8" fmla="*/ 610495 h 954720"/>
                <a:gd name="connsiteX9" fmla="*/ 38388 w 1990294"/>
                <a:gd name="connsiteY9" fmla="*/ 538435 h 954720"/>
                <a:gd name="connsiteX0" fmla="*/ 33188 w 1985094"/>
                <a:gd name="connsiteY0" fmla="*/ 538435 h 954720"/>
                <a:gd name="connsiteX1" fmla="*/ 500411 w 1985094"/>
                <a:gd name="connsiteY1" fmla="*/ 101302 h 954720"/>
                <a:gd name="connsiteX2" fmla="*/ 1290083 w 1985094"/>
                <a:gd name="connsiteY2" fmla="*/ 27954 h 954720"/>
                <a:gd name="connsiteX3" fmla="*/ 1824181 w 1985094"/>
                <a:gd name="connsiteY3" fmla="*/ 478081 h 954720"/>
                <a:gd name="connsiteX4" fmla="*/ 1979197 w 1985094"/>
                <a:gd name="connsiteY4" fmla="*/ 922496 h 954720"/>
                <a:gd name="connsiteX5" fmla="*/ 1934682 w 1985094"/>
                <a:gd name="connsiteY5" fmla="*/ 954143 h 954720"/>
                <a:gd name="connsiteX6" fmla="*/ 1522005 w 1985094"/>
                <a:gd name="connsiteY6" fmla="*/ 878895 h 954720"/>
                <a:gd name="connsiteX7" fmla="*/ 520607 w 1985094"/>
                <a:gd name="connsiteY7" fmla="*/ 691849 h 954720"/>
                <a:gd name="connsiteX8" fmla="*/ 60168 w 1985094"/>
                <a:gd name="connsiteY8" fmla="*/ 610495 h 954720"/>
                <a:gd name="connsiteX9" fmla="*/ 33188 w 1985094"/>
                <a:gd name="connsiteY9" fmla="*/ 538435 h 95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85094" h="954720">
                  <a:moveTo>
                    <a:pt x="33188" y="538435"/>
                  </a:moveTo>
                  <a:cubicBezTo>
                    <a:pt x="88814" y="464808"/>
                    <a:pt x="290929" y="186382"/>
                    <a:pt x="500411" y="101302"/>
                  </a:cubicBezTo>
                  <a:cubicBezTo>
                    <a:pt x="709894" y="16222"/>
                    <a:pt x="1069455" y="-34842"/>
                    <a:pt x="1290083" y="27954"/>
                  </a:cubicBezTo>
                  <a:cubicBezTo>
                    <a:pt x="1510711" y="90750"/>
                    <a:pt x="1709329" y="328991"/>
                    <a:pt x="1824181" y="478081"/>
                  </a:cubicBezTo>
                  <a:cubicBezTo>
                    <a:pt x="1939033" y="627171"/>
                    <a:pt x="1968978" y="889429"/>
                    <a:pt x="1979197" y="922496"/>
                  </a:cubicBezTo>
                  <a:cubicBezTo>
                    <a:pt x="1989416" y="955563"/>
                    <a:pt x="1992690" y="955931"/>
                    <a:pt x="1934682" y="954143"/>
                  </a:cubicBezTo>
                  <a:cubicBezTo>
                    <a:pt x="1876674" y="952355"/>
                    <a:pt x="1522005" y="878895"/>
                    <a:pt x="1522005" y="878895"/>
                  </a:cubicBezTo>
                  <a:lnTo>
                    <a:pt x="520607" y="691849"/>
                  </a:lnTo>
                  <a:cubicBezTo>
                    <a:pt x="296090" y="649646"/>
                    <a:pt x="124891" y="627844"/>
                    <a:pt x="60168" y="610495"/>
                  </a:cubicBezTo>
                  <a:cubicBezTo>
                    <a:pt x="-4555" y="593146"/>
                    <a:pt x="-22438" y="612062"/>
                    <a:pt x="33188" y="538435"/>
                  </a:cubicBezTo>
                  <a:close/>
                </a:path>
              </a:pathLst>
            </a:cu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62DABA67-6DFE-0C29-1BE0-521A08D8AE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7325970">
              <a:off x="1245609" y="5141506"/>
              <a:ext cx="1563560" cy="920486"/>
            </a:xfrm>
            <a:custGeom>
              <a:avLst/>
              <a:gdLst>
                <a:gd name="connsiteX0" fmla="*/ 9881 w 1739875"/>
                <a:gd name="connsiteY0" fmla="*/ 509263 h 754659"/>
                <a:gd name="connsiteX1" fmla="*/ 497935 w 1739875"/>
                <a:gd name="connsiteY1" fmla="*/ 71697 h 754659"/>
                <a:gd name="connsiteX2" fmla="*/ 1120625 w 1739875"/>
                <a:gd name="connsiteY2" fmla="*/ 43648 h 754659"/>
                <a:gd name="connsiteX3" fmla="*/ 1608679 w 1739875"/>
                <a:gd name="connsiteY3" fmla="*/ 503653 h 754659"/>
                <a:gd name="connsiteX4" fmla="*/ 1737705 w 1739875"/>
                <a:gd name="connsiteY4" fmla="*/ 744875 h 754659"/>
                <a:gd name="connsiteX5" fmla="*/ 1535751 w 1739875"/>
                <a:gd name="connsiteY5" fmla="*/ 711216 h 754659"/>
                <a:gd name="connsiteX6" fmla="*/ 284762 w 1739875"/>
                <a:gd name="connsiteY6" fmla="*/ 559751 h 754659"/>
                <a:gd name="connsiteX7" fmla="*/ 9881 w 1739875"/>
                <a:gd name="connsiteY7" fmla="*/ 509263 h 754659"/>
                <a:gd name="connsiteX0" fmla="*/ 9881 w 1745871"/>
                <a:gd name="connsiteY0" fmla="*/ 509263 h 755689"/>
                <a:gd name="connsiteX1" fmla="*/ 497935 w 1745871"/>
                <a:gd name="connsiteY1" fmla="*/ 71697 h 755689"/>
                <a:gd name="connsiteX2" fmla="*/ 1120625 w 1745871"/>
                <a:gd name="connsiteY2" fmla="*/ 43648 h 755689"/>
                <a:gd name="connsiteX3" fmla="*/ 1608679 w 1745871"/>
                <a:gd name="connsiteY3" fmla="*/ 503653 h 755689"/>
                <a:gd name="connsiteX4" fmla="*/ 1737705 w 1745871"/>
                <a:gd name="connsiteY4" fmla="*/ 744875 h 755689"/>
                <a:gd name="connsiteX5" fmla="*/ 1426819 w 1745871"/>
                <a:gd name="connsiteY5" fmla="*/ 716950 h 755689"/>
                <a:gd name="connsiteX6" fmla="*/ 284762 w 1745871"/>
                <a:gd name="connsiteY6" fmla="*/ 559751 h 755689"/>
                <a:gd name="connsiteX7" fmla="*/ 9881 w 1745871"/>
                <a:gd name="connsiteY7" fmla="*/ 509263 h 755689"/>
                <a:gd name="connsiteX0" fmla="*/ 9881 w 1864671"/>
                <a:gd name="connsiteY0" fmla="*/ 509263 h 855937"/>
                <a:gd name="connsiteX1" fmla="*/ 497935 w 1864671"/>
                <a:gd name="connsiteY1" fmla="*/ 71697 h 855937"/>
                <a:gd name="connsiteX2" fmla="*/ 1120625 w 1864671"/>
                <a:gd name="connsiteY2" fmla="*/ 43648 h 855937"/>
                <a:gd name="connsiteX3" fmla="*/ 1608679 w 1864671"/>
                <a:gd name="connsiteY3" fmla="*/ 503653 h 855937"/>
                <a:gd name="connsiteX4" fmla="*/ 1860911 w 1864671"/>
                <a:gd name="connsiteY4" fmla="*/ 851040 h 855937"/>
                <a:gd name="connsiteX5" fmla="*/ 1426819 w 1864671"/>
                <a:gd name="connsiteY5" fmla="*/ 716950 h 855937"/>
                <a:gd name="connsiteX6" fmla="*/ 284762 w 1864671"/>
                <a:gd name="connsiteY6" fmla="*/ 559751 h 855937"/>
                <a:gd name="connsiteX7" fmla="*/ 9881 w 1864671"/>
                <a:gd name="connsiteY7" fmla="*/ 509263 h 855937"/>
                <a:gd name="connsiteX0" fmla="*/ 9881 w 1876754"/>
                <a:gd name="connsiteY0" fmla="*/ 501512 h 853026"/>
                <a:gd name="connsiteX1" fmla="*/ 497935 w 1876754"/>
                <a:gd name="connsiteY1" fmla="*/ 63946 h 853026"/>
                <a:gd name="connsiteX2" fmla="*/ 1120625 w 1876754"/>
                <a:gd name="connsiteY2" fmla="*/ 35897 h 853026"/>
                <a:gd name="connsiteX3" fmla="*/ 1718468 w 1876754"/>
                <a:gd name="connsiteY3" fmla="*/ 385272 h 853026"/>
                <a:gd name="connsiteX4" fmla="*/ 1860911 w 1876754"/>
                <a:gd name="connsiteY4" fmla="*/ 843289 h 853026"/>
                <a:gd name="connsiteX5" fmla="*/ 1426819 w 1876754"/>
                <a:gd name="connsiteY5" fmla="*/ 709199 h 853026"/>
                <a:gd name="connsiteX6" fmla="*/ 284762 w 1876754"/>
                <a:gd name="connsiteY6" fmla="*/ 552000 h 853026"/>
                <a:gd name="connsiteX7" fmla="*/ 9881 w 1876754"/>
                <a:gd name="connsiteY7" fmla="*/ 501512 h 853026"/>
                <a:gd name="connsiteX0" fmla="*/ 9881 w 1874221"/>
                <a:gd name="connsiteY0" fmla="*/ 623010 h 974525"/>
                <a:gd name="connsiteX1" fmla="*/ 497935 w 1874221"/>
                <a:gd name="connsiteY1" fmla="*/ 185444 h 974525"/>
                <a:gd name="connsiteX2" fmla="*/ 1272410 w 1874221"/>
                <a:gd name="connsiteY2" fmla="*/ 12874 h 974525"/>
                <a:gd name="connsiteX3" fmla="*/ 1718468 w 1874221"/>
                <a:gd name="connsiteY3" fmla="*/ 506770 h 974525"/>
                <a:gd name="connsiteX4" fmla="*/ 1860911 w 1874221"/>
                <a:gd name="connsiteY4" fmla="*/ 964787 h 974525"/>
                <a:gd name="connsiteX5" fmla="*/ 1426819 w 1874221"/>
                <a:gd name="connsiteY5" fmla="*/ 830697 h 974525"/>
                <a:gd name="connsiteX6" fmla="*/ 284762 w 1874221"/>
                <a:gd name="connsiteY6" fmla="*/ 673498 h 974525"/>
                <a:gd name="connsiteX7" fmla="*/ 9881 w 1874221"/>
                <a:gd name="connsiteY7" fmla="*/ 623010 h 974525"/>
                <a:gd name="connsiteX0" fmla="*/ 4712 w 1869052"/>
                <a:gd name="connsiteY0" fmla="*/ 633304 h 984819"/>
                <a:gd name="connsiteX1" fmla="*/ 402385 w 1869052"/>
                <a:gd name="connsiteY1" fmla="*/ 137323 h 984819"/>
                <a:gd name="connsiteX2" fmla="*/ 1267241 w 1869052"/>
                <a:gd name="connsiteY2" fmla="*/ 23168 h 984819"/>
                <a:gd name="connsiteX3" fmla="*/ 1713299 w 1869052"/>
                <a:gd name="connsiteY3" fmla="*/ 517064 h 984819"/>
                <a:gd name="connsiteX4" fmla="*/ 1855742 w 1869052"/>
                <a:gd name="connsiteY4" fmla="*/ 975081 h 984819"/>
                <a:gd name="connsiteX5" fmla="*/ 1421650 w 1869052"/>
                <a:gd name="connsiteY5" fmla="*/ 840991 h 984819"/>
                <a:gd name="connsiteX6" fmla="*/ 279593 w 1869052"/>
                <a:gd name="connsiteY6" fmla="*/ 683792 h 984819"/>
                <a:gd name="connsiteX7" fmla="*/ 4712 w 1869052"/>
                <a:gd name="connsiteY7" fmla="*/ 633304 h 984819"/>
                <a:gd name="connsiteX0" fmla="*/ 4712 w 1870440"/>
                <a:gd name="connsiteY0" fmla="*/ 633304 h 991310"/>
                <a:gd name="connsiteX1" fmla="*/ 402385 w 1870440"/>
                <a:gd name="connsiteY1" fmla="*/ 137323 h 991310"/>
                <a:gd name="connsiteX2" fmla="*/ 1267241 w 1870440"/>
                <a:gd name="connsiteY2" fmla="*/ 23168 h 991310"/>
                <a:gd name="connsiteX3" fmla="*/ 1713299 w 1870440"/>
                <a:gd name="connsiteY3" fmla="*/ 517064 h 991310"/>
                <a:gd name="connsiteX4" fmla="*/ 1855742 w 1870440"/>
                <a:gd name="connsiteY4" fmla="*/ 975081 h 991310"/>
                <a:gd name="connsiteX5" fmla="*/ 1399477 w 1870440"/>
                <a:gd name="connsiteY5" fmla="*/ 896414 h 991310"/>
                <a:gd name="connsiteX6" fmla="*/ 279593 w 1870440"/>
                <a:gd name="connsiteY6" fmla="*/ 683792 h 991310"/>
                <a:gd name="connsiteX7" fmla="*/ 4712 w 1870440"/>
                <a:gd name="connsiteY7" fmla="*/ 633304 h 991310"/>
                <a:gd name="connsiteX0" fmla="*/ 44 w 1865772"/>
                <a:gd name="connsiteY0" fmla="*/ 633304 h 991310"/>
                <a:gd name="connsiteX1" fmla="*/ 397717 w 1865772"/>
                <a:gd name="connsiteY1" fmla="*/ 137323 h 991310"/>
                <a:gd name="connsiteX2" fmla="*/ 1262573 w 1865772"/>
                <a:gd name="connsiteY2" fmla="*/ 23168 h 991310"/>
                <a:gd name="connsiteX3" fmla="*/ 1708631 w 1865772"/>
                <a:gd name="connsiteY3" fmla="*/ 517064 h 991310"/>
                <a:gd name="connsiteX4" fmla="*/ 1851074 w 1865772"/>
                <a:gd name="connsiteY4" fmla="*/ 975081 h 991310"/>
                <a:gd name="connsiteX5" fmla="*/ 1394809 w 1865772"/>
                <a:gd name="connsiteY5" fmla="*/ 896414 h 991310"/>
                <a:gd name="connsiteX6" fmla="*/ 417748 w 1865772"/>
                <a:gd name="connsiteY6" fmla="*/ 716201 h 991310"/>
                <a:gd name="connsiteX7" fmla="*/ 44 w 1865772"/>
                <a:gd name="connsiteY7" fmla="*/ 633304 h 991310"/>
                <a:gd name="connsiteX0" fmla="*/ 44 w 1865772"/>
                <a:gd name="connsiteY0" fmla="*/ 633304 h 991310"/>
                <a:gd name="connsiteX1" fmla="*/ 397717 w 1865772"/>
                <a:gd name="connsiteY1" fmla="*/ 137323 h 991310"/>
                <a:gd name="connsiteX2" fmla="*/ 1262573 w 1865772"/>
                <a:gd name="connsiteY2" fmla="*/ 23168 h 991310"/>
                <a:gd name="connsiteX3" fmla="*/ 1708631 w 1865772"/>
                <a:gd name="connsiteY3" fmla="*/ 517064 h 991310"/>
                <a:gd name="connsiteX4" fmla="*/ 1851074 w 1865772"/>
                <a:gd name="connsiteY4" fmla="*/ 975081 h 991310"/>
                <a:gd name="connsiteX5" fmla="*/ 1394809 w 1865772"/>
                <a:gd name="connsiteY5" fmla="*/ 896414 h 991310"/>
                <a:gd name="connsiteX6" fmla="*/ 417748 w 1865772"/>
                <a:gd name="connsiteY6" fmla="*/ 716201 h 991310"/>
                <a:gd name="connsiteX7" fmla="*/ 44 w 1865772"/>
                <a:gd name="connsiteY7" fmla="*/ 633304 h 991310"/>
                <a:gd name="connsiteX0" fmla="*/ 46 w 1853519"/>
                <a:gd name="connsiteY0" fmla="*/ 578483 h 990076"/>
                <a:gd name="connsiteX1" fmla="*/ 385464 w 1853519"/>
                <a:gd name="connsiteY1" fmla="*/ 136089 h 990076"/>
                <a:gd name="connsiteX2" fmla="*/ 1250320 w 1853519"/>
                <a:gd name="connsiteY2" fmla="*/ 21934 h 990076"/>
                <a:gd name="connsiteX3" fmla="*/ 1696378 w 1853519"/>
                <a:gd name="connsiteY3" fmla="*/ 515830 h 990076"/>
                <a:gd name="connsiteX4" fmla="*/ 1838821 w 1853519"/>
                <a:gd name="connsiteY4" fmla="*/ 973847 h 990076"/>
                <a:gd name="connsiteX5" fmla="*/ 1382556 w 1853519"/>
                <a:gd name="connsiteY5" fmla="*/ 895180 h 990076"/>
                <a:gd name="connsiteX6" fmla="*/ 405495 w 1853519"/>
                <a:gd name="connsiteY6" fmla="*/ 714967 h 990076"/>
                <a:gd name="connsiteX7" fmla="*/ 46 w 1853519"/>
                <a:gd name="connsiteY7" fmla="*/ 578483 h 990076"/>
                <a:gd name="connsiteX0" fmla="*/ 34142 w 1887615"/>
                <a:gd name="connsiteY0" fmla="*/ 578483 h 990076"/>
                <a:gd name="connsiteX1" fmla="*/ 419560 w 1887615"/>
                <a:gd name="connsiteY1" fmla="*/ 136089 h 990076"/>
                <a:gd name="connsiteX2" fmla="*/ 1284416 w 1887615"/>
                <a:gd name="connsiteY2" fmla="*/ 21934 h 990076"/>
                <a:gd name="connsiteX3" fmla="*/ 1730474 w 1887615"/>
                <a:gd name="connsiteY3" fmla="*/ 515830 h 990076"/>
                <a:gd name="connsiteX4" fmla="*/ 1872917 w 1887615"/>
                <a:gd name="connsiteY4" fmla="*/ 973847 h 990076"/>
                <a:gd name="connsiteX5" fmla="*/ 1416652 w 1887615"/>
                <a:gd name="connsiteY5" fmla="*/ 895180 h 990076"/>
                <a:gd name="connsiteX6" fmla="*/ 439591 w 1887615"/>
                <a:gd name="connsiteY6" fmla="*/ 714967 h 990076"/>
                <a:gd name="connsiteX7" fmla="*/ 64968 w 1887615"/>
                <a:gd name="connsiteY7" fmla="*/ 666714 h 990076"/>
                <a:gd name="connsiteX8" fmla="*/ 34142 w 1887615"/>
                <a:gd name="connsiteY8" fmla="*/ 578483 h 990076"/>
                <a:gd name="connsiteX0" fmla="*/ 34142 w 1887615"/>
                <a:gd name="connsiteY0" fmla="*/ 578483 h 990076"/>
                <a:gd name="connsiteX1" fmla="*/ 419560 w 1887615"/>
                <a:gd name="connsiteY1" fmla="*/ 136089 h 990076"/>
                <a:gd name="connsiteX2" fmla="*/ 1284416 w 1887615"/>
                <a:gd name="connsiteY2" fmla="*/ 21934 h 990076"/>
                <a:gd name="connsiteX3" fmla="*/ 1730474 w 1887615"/>
                <a:gd name="connsiteY3" fmla="*/ 515830 h 990076"/>
                <a:gd name="connsiteX4" fmla="*/ 1872917 w 1887615"/>
                <a:gd name="connsiteY4" fmla="*/ 973847 h 990076"/>
                <a:gd name="connsiteX5" fmla="*/ 1416652 w 1887615"/>
                <a:gd name="connsiteY5" fmla="*/ 895180 h 990076"/>
                <a:gd name="connsiteX6" fmla="*/ 439756 w 1887615"/>
                <a:gd name="connsiteY6" fmla="*/ 726636 h 990076"/>
                <a:gd name="connsiteX7" fmla="*/ 64968 w 1887615"/>
                <a:gd name="connsiteY7" fmla="*/ 666714 h 990076"/>
                <a:gd name="connsiteX8" fmla="*/ 34142 w 1887615"/>
                <a:gd name="connsiteY8" fmla="*/ 578483 h 990076"/>
                <a:gd name="connsiteX0" fmla="*/ 34142 w 1887615"/>
                <a:gd name="connsiteY0" fmla="*/ 578483 h 990076"/>
                <a:gd name="connsiteX1" fmla="*/ 419560 w 1887615"/>
                <a:gd name="connsiteY1" fmla="*/ 136089 h 990076"/>
                <a:gd name="connsiteX2" fmla="*/ 1284416 w 1887615"/>
                <a:gd name="connsiteY2" fmla="*/ 21934 h 990076"/>
                <a:gd name="connsiteX3" fmla="*/ 1730474 w 1887615"/>
                <a:gd name="connsiteY3" fmla="*/ 515830 h 990076"/>
                <a:gd name="connsiteX4" fmla="*/ 1872917 w 1887615"/>
                <a:gd name="connsiteY4" fmla="*/ 973847 h 990076"/>
                <a:gd name="connsiteX5" fmla="*/ 1416652 w 1887615"/>
                <a:gd name="connsiteY5" fmla="*/ 895180 h 990076"/>
                <a:gd name="connsiteX6" fmla="*/ 439756 w 1887615"/>
                <a:gd name="connsiteY6" fmla="*/ 726636 h 990076"/>
                <a:gd name="connsiteX7" fmla="*/ 64968 w 1887615"/>
                <a:gd name="connsiteY7" fmla="*/ 666714 h 990076"/>
                <a:gd name="connsiteX8" fmla="*/ 34142 w 1887615"/>
                <a:gd name="connsiteY8" fmla="*/ 578483 h 990076"/>
                <a:gd name="connsiteX0" fmla="*/ 34142 w 1893656"/>
                <a:gd name="connsiteY0" fmla="*/ 578887 h 990125"/>
                <a:gd name="connsiteX1" fmla="*/ 419560 w 1893656"/>
                <a:gd name="connsiteY1" fmla="*/ 136493 h 990125"/>
                <a:gd name="connsiteX2" fmla="*/ 1284416 w 1893656"/>
                <a:gd name="connsiteY2" fmla="*/ 22338 h 990125"/>
                <a:gd name="connsiteX3" fmla="*/ 1761977 w 1893656"/>
                <a:gd name="connsiteY3" fmla="*/ 522071 h 990125"/>
                <a:gd name="connsiteX4" fmla="*/ 1872917 w 1893656"/>
                <a:gd name="connsiteY4" fmla="*/ 974251 h 990125"/>
                <a:gd name="connsiteX5" fmla="*/ 1416652 w 1893656"/>
                <a:gd name="connsiteY5" fmla="*/ 895584 h 990125"/>
                <a:gd name="connsiteX6" fmla="*/ 439756 w 1893656"/>
                <a:gd name="connsiteY6" fmla="*/ 727040 h 990125"/>
                <a:gd name="connsiteX7" fmla="*/ 64968 w 1893656"/>
                <a:gd name="connsiteY7" fmla="*/ 667118 h 990125"/>
                <a:gd name="connsiteX8" fmla="*/ 34142 w 1893656"/>
                <a:gd name="connsiteY8" fmla="*/ 578887 h 990125"/>
                <a:gd name="connsiteX0" fmla="*/ 34142 w 1890318"/>
                <a:gd name="connsiteY0" fmla="*/ 578887 h 990125"/>
                <a:gd name="connsiteX1" fmla="*/ 419560 w 1890318"/>
                <a:gd name="connsiteY1" fmla="*/ 136493 h 990125"/>
                <a:gd name="connsiteX2" fmla="*/ 1284416 w 1890318"/>
                <a:gd name="connsiteY2" fmla="*/ 22338 h 990125"/>
                <a:gd name="connsiteX3" fmla="*/ 1761977 w 1890318"/>
                <a:gd name="connsiteY3" fmla="*/ 522071 h 990125"/>
                <a:gd name="connsiteX4" fmla="*/ 1872917 w 1890318"/>
                <a:gd name="connsiteY4" fmla="*/ 974251 h 990125"/>
                <a:gd name="connsiteX5" fmla="*/ 1416652 w 1890318"/>
                <a:gd name="connsiteY5" fmla="*/ 895584 h 990125"/>
                <a:gd name="connsiteX6" fmla="*/ 439756 w 1890318"/>
                <a:gd name="connsiteY6" fmla="*/ 727040 h 990125"/>
                <a:gd name="connsiteX7" fmla="*/ 64968 w 1890318"/>
                <a:gd name="connsiteY7" fmla="*/ 667118 h 990125"/>
                <a:gd name="connsiteX8" fmla="*/ 34142 w 1890318"/>
                <a:gd name="connsiteY8" fmla="*/ 578887 h 990125"/>
                <a:gd name="connsiteX0" fmla="*/ 34142 w 1874108"/>
                <a:gd name="connsiteY0" fmla="*/ 578887 h 987469"/>
                <a:gd name="connsiteX1" fmla="*/ 419560 w 1874108"/>
                <a:gd name="connsiteY1" fmla="*/ 136493 h 987469"/>
                <a:gd name="connsiteX2" fmla="*/ 1284416 w 1874108"/>
                <a:gd name="connsiteY2" fmla="*/ 22338 h 987469"/>
                <a:gd name="connsiteX3" fmla="*/ 1761977 w 1874108"/>
                <a:gd name="connsiteY3" fmla="*/ 522071 h 987469"/>
                <a:gd name="connsiteX4" fmla="*/ 1872917 w 1874108"/>
                <a:gd name="connsiteY4" fmla="*/ 974251 h 987469"/>
                <a:gd name="connsiteX5" fmla="*/ 1416652 w 1874108"/>
                <a:gd name="connsiteY5" fmla="*/ 895584 h 987469"/>
                <a:gd name="connsiteX6" fmla="*/ 439756 w 1874108"/>
                <a:gd name="connsiteY6" fmla="*/ 727040 h 987469"/>
                <a:gd name="connsiteX7" fmla="*/ 64968 w 1874108"/>
                <a:gd name="connsiteY7" fmla="*/ 667118 h 987469"/>
                <a:gd name="connsiteX8" fmla="*/ 34142 w 1874108"/>
                <a:gd name="connsiteY8" fmla="*/ 578887 h 987469"/>
                <a:gd name="connsiteX0" fmla="*/ 34142 w 1874269"/>
                <a:gd name="connsiteY0" fmla="*/ 578887 h 980571"/>
                <a:gd name="connsiteX1" fmla="*/ 419560 w 1874269"/>
                <a:gd name="connsiteY1" fmla="*/ 136493 h 980571"/>
                <a:gd name="connsiteX2" fmla="*/ 1284416 w 1874269"/>
                <a:gd name="connsiteY2" fmla="*/ 22338 h 980571"/>
                <a:gd name="connsiteX3" fmla="*/ 1761977 w 1874269"/>
                <a:gd name="connsiteY3" fmla="*/ 522071 h 980571"/>
                <a:gd name="connsiteX4" fmla="*/ 1872917 w 1874269"/>
                <a:gd name="connsiteY4" fmla="*/ 974251 h 980571"/>
                <a:gd name="connsiteX5" fmla="*/ 1416652 w 1874269"/>
                <a:gd name="connsiteY5" fmla="*/ 895584 h 980571"/>
                <a:gd name="connsiteX6" fmla="*/ 439756 w 1874269"/>
                <a:gd name="connsiteY6" fmla="*/ 727040 h 980571"/>
                <a:gd name="connsiteX7" fmla="*/ 64968 w 1874269"/>
                <a:gd name="connsiteY7" fmla="*/ 667118 h 980571"/>
                <a:gd name="connsiteX8" fmla="*/ 34142 w 1874269"/>
                <a:gd name="connsiteY8" fmla="*/ 578887 h 980571"/>
                <a:gd name="connsiteX0" fmla="*/ 34142 w 1888716"/>
                <a:gd name="connsiteY0" fmla="*/ 578887 h 993099"/>
                <a:gd name="connsiteX1" fmla="*/ 419560 w 1888716"/>
                <a:gd name="connsiteY1" fmla="*/ 136493 h 993099"/>
                <a:gd name="connsiteX2" fmla="*/ 1284416 w 1888716"/>
                <a:gd name="connsiteY2" fmla="*/ 22338 h 993099"/>
                <a:gd name="connsiteX3" fmla="*/ 1761977 w 1888716"/>
                <a:gd name="connsiteY3" fmla="*/ 522071 h 993099"/>
                <a:gd name="connsiteX4" fmla="*/ 1872917 w 1888716"/>
                <a:gd name="connsiteY4" fmla="*/ 974251 h 993099"/>
                <a:gd name="connsiteX5" fmla="*/ 1441154 w 1888716"/>
                <a:gd name="connsiteY5" fmla="*/ 914086 h 993099"/>
                <a:gd name="connsiteX6" fmla="*/ 439756 w 1888716"/>
                <a:gd name="connsiteY6" fmla="*/ 727040 h 993099"/>
                <a:gd name="connsiteX7" fmla="*/ 64968 w 1888716"/>
                <a:gd name="connsiteY7" fmla="*/ 667118 h 993099"/>
                <a:gd name="connsiteX8" fmla="*/ 34142 w 1888716"/>
                <a:gd name="connsiteY8" fmla="*/ 578887 h 993099"/>
                <a:gd name="connsiteX0" fmla="*/ 34142 w 1910942"/>
                <a:gd name="connsiteY0" fmla="*/ 578887 h 974312"/>
                <a:gd name="connsiteX1" fmla="*/ 419560 w 1910942"/>
                <a:gd name="connsiteY1" fmla="*/ 136493 h 974312"/>
                <a:gd name="connsiteX2" fmla="*/ 1284416 w 1910942"/>
                <a:gd name="connsiteY2" fmla="*/ 22338 h 974312"/>
                <a:gd name="connsiteX3" fmla="*/ 1761977 w 1910942"/>
                <a:gd name="connsiteY3" fmla="*/ 522071 h 974312"/>
                <a:gd name="connsiteX4" fmla="*/ 1876694 w 1910942"/>
                <a:gd name="connsiteY4" fmla="*/ 900322 h 974312"/>
                <a:gd name="connsiteX5" fmla="*/ 1872917 w 1910942"/>
                <a:gd name="connsiteY5" fmla="*/ 974251 h 974312"/>
                <a:gd name="connsiteX6" fmla="*/ 1441154 w 1910942"/>
                <a:gd name="connsiteY6" fmla="*/ 914086 h 974312"/>
                <a:gd name="connsiteX7" fmla="*/ 439756 w 1910942"/>
                <a:gd name="connsiteY7" fmla="*/ 727040 h 974312"/>
                <a:gd name="connsiteX8" fmla="*/ 64968 w 1910942"/>
                <a:gd name="connsiteY8" fmla="*/ 667118 h 974312"/>
                <a:gd name="connsiteX9" fmla="*/ 34142 w 1910942"/>
                <a:gd name="connsiteY9" fmla="*/ 578887 h 974312"/>
                <a:gd name="connsiteX0" fmla="*/ 34142 w 1899488"/>
                <a:gd name="connsiteY0" fmla="*/ 578887 h 989383"/>
                <a:gd name="connsiteX1" fmla="*/ 419560 w 1899488"/>
                <a:gd name="connsiteY1" fmla="*/ 136493 h 989383"/>
                <a:gd name="connsiteX2" fmla="*/ 1284416 w 1899488"/>
                <a:gd name="connsiteY2" fmla="*/ 22338 h 989383"/>
                <a:gd name="connsiteX3" fmla="*/ 1761977 w 1899488"/>
                <a:gd name="connsiteY3" fmla="*/ 522071 h 989383"/>
                <a:gd name="connsiteX4" fmla="*/ 1876694 w 1899488"/>
                <a:gd name="connsiteY4" fmla="*/ 900322 h 989383"/>
                <a:gd name="connsiteX5" fmla="*/ 1853831 w 1899488"/>
                <a:gd name="connsiteY5" fmla="*/ 989334 h 989383"/>
                <a:gd name="connsiteX6" fmla="*/ 1441154 w 1899488"/>
                <a:gd name="connsiteY6" fmla="*/ 914086 h 989383"/>
                <a:gd name="connsiteX7" fmla="*/ 439756 w 1899488"/>
                <a:gd name="connsiteY7" fmla="*/ 727040 h 989383"/>
                <a:gd name="connsiteX8" fmla="*/ 64968 w 1899488"/>
                <a:gd name="connsiteY8" fmla="*/ 667118 h 989383"/>
                <a:gd name="connsiteX9" fmla="*/ 34142 w 1899488"/>
                <a:gd name="connsiteY9" fmla="*/ 578887 h 989383"/>
                <a:gd name="connsiteX0" fmla="*/ 34142 w 1890632"/>
                <a:gd name="connsiteY0" fmla="*/ 578887 h 993703"/>
                <a:gd name="connsiteX1" fmla="*/ 419560 w 1890632"/>
                <a:gd name="connsiteY1" fmla="*/ 136493 h 993703"/>
                <a:gd name="connsiteX2" fmla="*/ 1284416 w 1890632"/>
                <a:gd name="connsiteY2" fmla="*/ 22338 h 993703"/>
                <a:gd name="connsiteX3" fmla="*/ 1761977 w 1890632"/>
                <a:gd name="connsiteY3" fmla="*/ 522071 h 993703"/>
                <a:gd name="connsiteX4" fmla="*/ 1876694 w 1890632"/>
                <a:gd name="connsiteY4" fmla="*/ 900322 h 993703"/>
                <a:gd name="connsiteX5" fmla="*/ 1853831 w 1890632"/>
                <a:gd name="connsiteY5" fmla="*/ 989334 h 993703"/>
                <a:gd name="connsiteX6" fmla="*/ 1441154 w 1890632"/>
                <a:gd name="connsiteY6" fmla="*/ 914086 h 993703"/>
                <a:gd name="connsiteX7" fmla="*/ 439756 w 1890632"/>
                <a:gd name="connsiteY7" fmla="*/ 727040 h 993703"/>
                <a:gd name="connsiteX8" fmla="*/ 64968 w 1890632"/>
                <a:gd name="connsiteY8" fmla="*/ 667118 h 993703"/>
                <a:gd name="connsiteX9" fmla="*/ 34142 w 1890632"/>
                <a:gd name="connsiteY9" fmla="*/ 578887 h 993703"/>
                <a:gd name="connsiteX0" fmla="*/ 34142 w 1890632"/>
                <a:gd name="connsiteY0" fmla="*/ 578887 h 993703"/>
                <a:gd name="connsiteX1" fmla="*/ 419560 w 1890632"/>
                <a:gd name="connsiteY1" fmla="*/ 136493 h 993703"/>
                <a:gd name="connsiteX2" fmla="*/ 1284416 w 1890632"/>
                <a:gd name="connsiteY2" fmla="*/ 22338 h 993703"/>
                <a:gd name="connsiteX3" fmla="*/ 1761977 w 1890632"/>
                <a:gd name="connsiteY3" fmla="*/ 522071 h 993703"/>
                <a:gd name="connsiteX4" fmla="*/ 1876694 w 1890632"/>
                <a:gd name="connsiteY4" fmla="*/ 900322 h 993703"/>
                <a:gd name="connsiteX5" fmla="*/ 1853831 w 1890632"/>
                <a:gd name="connsiteY5" fmla="*/ 989334 h 993703"/>
                <a:gd name="connsiteX6" fmla="*/ 1441154 w 1890632"/>
                <a:gd name="connsiteY6" fmla="*/ 914086 h 993703"/>
                <a:gd name="connsiteX7" fmla="*/ 439756 w 1890632"/>
                <a:gd name="connsiteY7" fmla="*/ 727040 h 993703"/>
                <a:gd name="connsiteX8" fmla="*/ 64968 w 1890632"/>
                <a:gd name="connsiteY8" fmla="*/ 667118 h 993703"/>
                <a:gd name="connsiteX9" fmla="*/ 34142 w 1890632"/>
                <a:gd name="connsiteY9" fmla="*/ 578887 h 993703"/>
                <a:gd name="connsiteX0" fmla="*/ 15545 w 1872035"/>
                <a:gd name="connsiteY0" fmla="*/ 578887 h 993703"/>
                <a:gd name="connsiteX1" fmla="*/ 400963 w 1872035"/>
                <a:gd name="connsiteY1" fmla="*/ 136493 h 993703"/>
                <a:gd name="connsiteX2" fmla="*/ 1265819 w 1872035"/>
                <a:gd name="connsiteY2" fmla="*/ 22338 h 993703"/>
                <a:gd name="connsiteX3" fmla="*/ 1743380 w 1872035"/>
                <a:gd name="connsiteY3" fmla="*/ 522071 h 993703"/>
                <a:gd name="connsiteX4" fmla="*/ 1858097 w 1872035"/>
                <a:gd name="connsiteY4" fmla="*/ 900322 h 993703"/>
                <a:gd name="connsiteX5" fmla="*/ 1835234 w 1872035"/>
                <a:gd name="connsiteY5" fmla="*/ 989334 h 993703"/>
                <a:gd name="connsiteX6" fmla="*/ 1422557 w 1872035"/>
                <a:gd name="connsiteY6" fmla="*/ 914086 h 993703"/>
                <a:gd name="connsiteX7" fmla="*/ 421159 w 1872035"/>
                <a:gd name="connsiteY7" fmla="*/ 727040 h 993703"/>
                <a:gd name="connsiteX8" fmla="*/ 109376 w 1872035"/>
                <a:gd name="connsiteY8" fmla="*/ 678789 h 993703"/>
                <a:gd name="connsiteX9" fmla="*/ 15545 w 1872035"/>
                <a:gd name="connsiteY9" fmla="*/ 578887 h 993703"/>
                <a:gd name="connsiteX0" fmla="*/ 21358 w 1843514"/>
                <a:gd name="connsiteY0" fmla="*/ 594911 h 994056"/>
                <a:gd name="connsiteX1" fmla="*/ 372442 w 1843514"/>
                <a:gd name="connsiteY1" fmla="*/ 136846 h 994056"/>
                <a:gd name="connsiteX2" fmla="*/ 1237298 w 1843514"/>
                <a:gd name="connsiteY2" fmla="*/ 22691 h 994056"/>
                <a:gd name="connsiteX3" fmla="*/ 1714859 w 1843514"/>
                <a:gd name="connsiteY3" fmla="*/ 522424 h 994056"/>
                <a:gd name="connsiteX4" fmla="*/ 1829576 w 1843514"/>
                <a:gd name="connsiteY4" fmla="*/ 900675 h 994056"/>
                <a:gd name="connsiteX5" fmla="*/ 1806713 w 1843514"/>
                <a:gd name="connsiteY5" fmla="*/ 989687 h 994056"/>
                <a:gd name="connsiteX6" fmla="*/ 1394036 w 1843514"/>
                <a:gd name="connsiteY6" fmla="*/ 914439 h 994056"/>
                <a:gd name="connsiteX7" fmla="*/ 392638 w 1843514"/>
                <a:gd name="connsiteY7" fmla="*/ 727393 h 994056"/>
                <a:gd name="connsiteX8" fmla="*/ 80855 w 1843514"/>
                <a:gd name="connsiteY8" fmla="*/ 679142 h 994056"/>
                <a:gd name="connsiteX9" fmla="*/ 21358 w 1843514"/>
                <a:gd name="connsiteY9" fmla="*/ 594911 h 994056"/>
                <a:gd name="connsiteX0" fmla="*/ 21358 w 1843514"/>
                <a:gd name="connsiteY0" fmla="*/ 597202 h 996347"/>
                <a:gd name="connsiteX1" fmla="*/ 372442 w 1843514"/>
                <a:gd name="connsiteY1" fmla="*/ 139137 h 996347"/>
                <a:gd name="connsiteX2" fmla="*/ 1237298 w 1843514"/>
                <a:gd name="connsiteY2" fmla="*/ 24982 h 996347"/>
                <a:gd name="connsiteX3" fmla="*/ 1714859 w 1843514"/>
                <a:gd name="connsiteY3" fmla="*/ 524715 h 996347"/>
                <a:gd name="connsiteX4" fmla="*/ 1829576 w 1843514"/>
                <a:gd name="connsiteY4" fmla="*/ 902966 h 996347"/>
                <a:gd name="connsiteX5" fmla="*/ 1806713 w 1843514"/>
                <a:gd name="connsiteY5" fmla="*/ 991978 h 996347"/>
                <a:gd name="connsiteX6" fmla="*/ 1394036 w 1843514"/>
                <a:gd name="connsiteY6" fmla="*/ 916730 h 996347"/>
                <a:gd name="connsiteX7" fmla="*/ 392638 w 1843514"/>
                <a:gd name="connsiteY7" fmla="*/ 729684 h 996347"/>
                <a:gd name="connsiteX8" fmla="*/ 80855 w 1843514"/>
                <a:gd name="connsiteY8" fmla="*/ 681433 h 996347"/>
                <a:gd name="connsiteX9" fmla="*/ 21358 w 1843514"/>
                <a:gd name="connsiteY9" fmla="*/ 597202 h 996347"/>
                <a:gd name="connsiteX0" fmla="*/ 21358 w 1843514"/>
                <a:gd name="connsiteY0" fmla="*/ 597202 h 996347"/>
                <a:gd name="connsiteX1" fmla="*/ 372442 w 1843514"/>
                <a:gd name="connsiteY1" fmla="*/ 139137 h 996347"/>
                <a:gd name="connsiteX2" fmla="*/ 1237298 w 1843514"/>
                <a:gd name="connsiteY2" fmla="*/ 24982 h 996347"/>
                <a:gd name="connsiteX3" fmla="*/ 1714859 w 1843514"/>
                <a:gd name="connsiteY3" fmla="*/ 524715 h 996347"/>
                <a:gd name="connsiteX4" fmla="*/ 1829576 w 1843514"/>
                <a:gd name="connsiteY4" fmla="*/ 902966 h 996347"/>
                <a:gd name="connsiteX5" fmla="*/ 1806713 w 1843514"/>
                <a:gd name="connsiteY5" fmla="*/ 991978 h 996347"/>
                <a:gd name="connsiteX6" fmla="*/ 1394036 w 1843514"/>
                <a:gd name="connsiteY6" fmla="*/ 916730 h 996347"/>
                <a:gd name="connsiteX7" fmla="*/ 392638 w 1843514"/>
                <a:gd name="connsiteY7" fmla="*/ 729684 h 996347"/>
                <a:gd name="connsiteX8" fmla="*/ 80855 w 1843514"/>
                <a:gd name="connsiteY8" fmla="*/ 681433 h 996347"/>
                <a:gd name="connsiteX9" fmla="*/ 21358 w 1843514"/>
                <a:gd name="connsiteY9" fmla="*/ 597202 h 996347"/>
                <a:gd name="connsiteX0" fmla="*/ 9840 w 1948135"/>
                <a:gd name="connsiteY0" fmla="*/ 573511 h 993588"/>
                <a:gd name="connsiteX1" fmla="*/ 477063 w 1948135"/>
                <a:gd name="connsiteY1" fmla="*/ 136378 h 993588"/>
                <a:gd name="connsiteX2" fmla="*/ 1341919 w 1948135"/>
                <a:gd name="connsiteY2" fmla="*/ 22223 h 993588"/>
                <a:gd name="connsiteX3" fmla="*/ 1819480 w 1948135"/>
                <a:gd name="connsiteY3" fmla="*/ 521956 h 993588"/>
                <a:gd name="connsiteX4" fmla="*/ 1934197 w 1948135"/>
                <a:gd name="connsiteY4" fmla="*/ 900207 h 993588"/>
                <a:gd name="connsiteX5" fmla="*/ 1911334 w 1948135"/>
                <a:gd name="connsiteY5" fmla="*/ 989219 h 993588"/>
                <a:gd name="connsiteX6" fmla="*/ 1498657 w 1948135"/>
                <a:gd name="connsiteY6" fmla="*/ 913971 h 993588"/>
                <a:gd name="connsiteX7" fmla="*/ 497259 w 1948135"/>
                <a:gd name="connsiteY7" fmla="*/ 726925 h 993588"/>
                <a:gd name="connsiteX8" fmla="*/ 185476 w 1948135"/>
                <a:gd name="connsiteY8" fmla="*/ 678674 h 993588"/>
                <a:gd name="connsiteX9" fmla="*/ 9840 w 1948135"/>
                <a:gd name="connsiteY9" fmla="*/ 573511 h 993588"/>
                <a:gd name="connsiteX0" fmla="*/ 45764 w 1984059"/>
                <a:gd name="connsiteY0" fmla="*/ 573511 h 993588"/>
                <a:gd name="connsiteX1" fmla="*/ 512987 w 1984059"/>
                <a:gd name="connsiteY1" fmla="*/ 136378 h 993588"/>
                <a:gd name="connsiteX2" fmla="*/ 1377843 w 1984059"/>
                <a:gd name="connsiteY2" fmla="*/ 22223 h 993588"/>
                <a:gd name="connsiteX3" fmla="*/ 1855404 w 1984059"/>
                <a:gd name="connsiteY3" fmla="*/ 521956 h 993588"/>
                <a:gd name="connsiteX4" fmla="*/ 1970121 w 1984059"/>
                <a:gd name="connsiteY4" fmla="*/ 900207 h 993588"/>
                <a:gd name="connsiteX5" fmla="*/ 1947258 w 1984059"/>
                <a:gd name="connsiteY5" fmla="*/ 989219 h 993588"/>
                <a:gd name="connsiteX6" fmla="*/ 1534581 w 1984059"/>
                <a:gd name="connsiteY6" fmla="*/ 913971 h 993588"/>
                <a:gd name="connsiteX7" fmla="*/ 533183 w 1984059"/>
                <a:gd name="connsiteY7" fmla="*/ 726925 h 993588"/>
                <a:gd name="connsiteX8" fmla="*/ 72744 w 1984059"/>
                <a:gd name="connsiteY8" fmla="*/ 645571 h 993588"/>
                <a:gd name="connsiteX9" fmla="*/ 45764 w 1984059"/>
                <a:gd name="connsiteY9" fmla="*/ 573511 h 993588"/>
                <a:gd name="connsiteX0" fmla="*/ 45764 w 1984059"/>
                <a:gd name="connsiteY0" fmla="*/ 534317 h 954394"/>
                <a:gd name="connsiteX1" fmla="*/ 512987 w 1984059"/>
                <a:gd name="connsiteY1" fmla="*/ 97184 h 954394"/>
                <a:gd name="connsiteX2" fmla="*/ 1338355 w 1984059"/>
                <a:gd name="connsiteY2" fmla="*/ 29812 h 954394"/>
                <a:gd name="connsiteX3" fmla="*/ 1855404 w 1984059"/>
                <a:gd name="connsiteY3" fmla="*/ 482762 h 954394"/>
                <a:gd name="connsiteX4" fmla="*/ 1970121 w 1984059"/>
                <a:gd name="connsiteY4" fmla="*/ 861013 h 954394"/>
                <a:gd name="connsiteX5" fmla="*/ 1947258 w 1984059"/>
                <a:gd name="connsiteY5" fmla="*/ 950025 h 954394"/>
                <a:gd name="connsiteX6" fmla="*/ 1534581 w 1984059"/>
                <a:gd name="connsiteY6" fmla="*/ 874777 h 954394"/>
                <a:gd name="connsiteX7" fmla="*/ 533183 w 1984059"/>
                <a:gd name="connsiteY7" fmla="*/ 687731 h 954394"/>
                <a:gd name="connsiteX8" fmla="*/ 72744 w 1984059"/>
                <a:gd name="connsiteY8" fmla="*/ 606377 h 954394"/>
                <a:gd name="connsiteX9" fmla="*/ 45764 w 1984059"/>
                <a:gd name="connsiteY9" fmla="*/ 534317 h 954394"/>
                <a:gd name="connsiteX0" fmla="*/ 45764 w 1984059"/>
                <a:gd name="connsiteY0" fmla="*/ 534317 h 954394"/>
                <a:gd name="connsiteX1" fmla="*/ 512987 w 1984059"/>
                <a:gd name="connsiteY1" fmla="*/ 97184 h 954394"/>
                <a:gd name="connsiteX2" fmla="*/ 1338355 w 1984059"/>
                <a:gd name="connsiteY2" fmla="*/ 29812 h 954394"/>
                <a:gd name="connsiteX3" fmla="*/ 1855404 w 1984059"/>
                <a:gd name="connsiteY3" fmla="*/ 482762 h 954394"/>
                <a:gd name="connsiteX4" fmla="*/ 1970121 w 1984059"/>
                <a:gd name="connsiteY4" fmla="*/ 861013 h 954394"/>
                <a:gd name="connsiteX5" fmla="*/ 1947258 w 1984059"/>
                <a:gd name="connsiteY5" fmla="*/ 950025 h 954394"/>
                <a:gd name="connsiteX6" fmla="*/ 1534581 w 1984059"/>
                <a:gd name="connsiteY6" fmla="*/ 874777 h 954394"/>
                <a:gd name="connsiteX7" fmla="*/ 533183 w 1984059"/>
                <a:gd name="connsiteY7" fmla="*/ 687731 h 954394"/>
                <a:gd name="connsiteX8" fmla="*/ 72744 w 1984059"/>
                <a:gd name="connsiteY8" fmla="*/ 606377 h 954394"/>
                <a:gd name="connsiteX9" fmla="*/ 45764 w 1984059"/>
                <a:gd name="connsiteY9" fmla="*/ 534317 h 954394"/>
                <a:gd name="connsiteX0" fmla="*/ 45764 w 2006048"/>
                <a:gd name="connsiteY0" fmla="*/ 534317 h 965213"/>
                <a:gd name="connsiteX1" fmla="*/ 512987 w 2006048"/>
                <a:gd name="connsiteY1" fmla="*/ 97184 h 965213"/>
                <a:gd name="connsiteX2" fmla="*/ 1338355 w 2006048"/>
                <a:gd name="connsiteY2" fmla="*/ 29812 h 965213"/>
                <a:gd name="connsiteX3" fmla="*/ 1855404 w 2006048"/>
                <a:gd name="connsiteY3" fmla="*/ 482762 h 965213"/>
                <a:gd name="connsiteX4" fmla="*/ 1991773 w 2006048"/>
                <a:gd name="connsiteY4" fmla="*/ 918378 h 965213"/>
                <a:gd name="connsiteX5" fmla="*/ 1947258 w 2006048"/>
                <a:gd name="connsiteY5" fmla="*/ 950025 h 965213"/>
                <a:gd name="connsiteX6" fmla="*/ 1534581 w 2006048"/>
                <a:gd name="connsiteY6" fmla="*/ 874777 h 965213"/>
                <a:gd name="connsiteX7" fmla="*/ 533183 w 2006048"/>
                <a:gd name="connsiteY7" fmla="*/ 687731 h 965213"/>
                <a:gd name="connsiteX8" fmla="*/ 72744 w 2006048"/>
                <a:gd name="connsiteY8" fmla="*/ 606377 h 965213"/>
                <a:gd name="connsiteX9" fmla="*/ 45764 w 2006048"/>
                <a:gd name="connsiteY9" fmla="*/ 534317 h 965213"/>
                <a:gd name="connsiteX0" fmla="*/ 45764 w 2000586"/>
                <a:gd name="connsiteY0" fmla="*/ 534317 h 953030"/>
                <a:gd name="connsiteX1" fmla="*/ 512987 w 2000586"/>
                <a:gd name="connsiteY1" fmla="*/ 97184 h 953030"/>
                <a:gd name="connsiteX2" fmla="*/ 1338355 w 2000586"/>
                <a:gd name="connsiteY2" fmla="*/ 29812 h 953030"/>
                <a:gd name="connsiteX3" fmla="*/ 1855404 w 2000586"/>
                <a:gd name="connsiteY3" fmla="*/ 482762 h 953030"/>
                <a:gd name="connsiteX4" fmla="*/ 1991773 w 2000586"/>
                <a:gd name="connsiteY4" fmla="*/ 918378 h 953030"/>
                <a:gd name="connsiteX5" fmla="*/ 1947258 w 2000586"/>
                <a:gd name="connsiteY5" fmla="*/ 950025 h 953030"/>
                <a:gd name="connsiteX6" fmla="*/ 1534581 w 2000586"/>
                <a:gd name="connsiteY6" fmla="*/ 874777 h 953030"/>
                <a:gd name="connsiteX7" fmla="*/ 533183 w 2000586"/>
                <a:gd name="connsiteY7" fmla="*/ 687731 h 953030"/>
                <a:gd name="connsiteX8" fmla="*/ 72744 w 2000586"/>
                <a:gd name="connsiteY8" fmla="*/ 606377 h 953030"/>
                <a:gd name="connsiteX9" fmla="*/ 45764 w 2000586"/>
                <a:gd name="connsiteY9" fmla="*/ 534317 h 953030"/>
                <a:gd name="connsiteX0" fmla="*/ 45764 w 2000586"/>
                <a:gd name="connsiteY0" fmla="*/ 539083 h 957796"/>
                <a:gd name="connsiteX1" fmla="*/ 512987 w 2000586"/>
                <a:gd name="connsiteY1" fmla="*/ 101950 h 957796"/>
                <a:gd name="connsiteX2" fmla="*/ 1302659 w 2000586"/>
                <a:gd name="connsiteY2" fmla="*/ 28602 h 957796"/>
                <a:gd name="connsiteX3" fmla="*/ 1855404 w 2000586"/>
                <a:gd name="connsiteY3" fmla="*/ 487528 h 957796"/>
                <a:gd name="connsiteX4" fmla="*/ 1991773 w 2000586"/>
                <a:gd name="connsiteY4" fmla="*/ 923144 h 957796"/>
                <a:gd name="connsiteX5" fmla="*/ 1947258 w 2000586"/>
                <a:gd name="connsiteY5" fmla="*/ 954791 h 957796"/>
                <a:gd name="connsiteX6" fmla="*/ 1534581 w 2000586"/>
                <a:gd name="connsiteY6" fmla="*/ 879543 h 957796"/>
                <a:gd name="connsiteX7" fmla="*/ 533183 w 2000586"/>
                <a:gd name="connsiteY7" fmla="*/ 692497 h 957796"/>
                <a:gd name="connsiteX8" fmla="*/ 72744 w 2000586"/>
                <a:gd name="connsiteY8" fmla="*/ 611143 h 957796"/>
                <a:gd name="connsiteX9" fmla="*/ 45764 w 2000586"/>
                <a:gd name="connsiteY9" fmla="*/ 539083 h 957796"/>
                <a:gd name="connsiteX0" fmla="*/ 45764 w 2006017"/>
                <a:gd name="connsiteY0" fmla="*/ 538435 h 970879"/>
                <a:gd name="connsiteX1" fmla="*/ 512987 w 2006017"/>
                <a:gd name="connsiteY1" fmla="*/ 101302 h 970879"/>
                <a:gd name="connsiteX2" fmla="*/ 1302659 w 2006017"/>
                <a:gd name="connsiteY2" fmla="*/ 27954 h 970879"/>
                <a:gd name="connsiteX3" fmla="*/ 1836757 w 2006017"/>
                <a:gd name="connsiteY3" fmla="*/ 478081 h 970879"/>
                <a:gd name="connsiteX4" fmla="*/ 1991773 w 2006017"/>
                <a:gd name="connsiteY4" fmla="*/ 922496 h 970879"/>
                <a:gd name="connsiteX5" fmla="*/ 1947258 w 2006017"/>
                <a:gd name="connsiteY5" fmla="*/ 954143 h 970879"/>
                <a:gd name="connsiteX6" fmla="*/ 1534581 w 2006017"/>
                <a:gd name="connsiteY6" fmla="*/ 878895 h 970879"/>
                <a:gd name="connsiteX7" fmla="*/ 533183 w 2006017"/>
                <a:gd name="connsiteY7" fmla="*/ 691849 h 970879"/>
                <a:gd name="connsiteX8" fmla="*/ 72744 w 2006017"/>
                <a:gd name="connsiteY8" fmla="*/ 610495 h 970879"/>
                <a:gd name="connsiteX9" fmla="*/ 45764 w 2006017"/>
                <a:gd name="connsiteY9" fmla="*/ 538435 h 970879"/>
                <a:gd name="connsiteX0" fmla="*/ 45764 w 2001312"/>
                <a:gd name="connsiteY0" fmla="*/ 538435 h 968966"/>
                <a:gd name="connsiteX1" fmla="*/ 512987 w 2001312"/>
                <a:gd name="connsiteY1" fmla="*/ 101302 h 968966"/>
                <a:gd name="connsiteX2" fmla="*/ 1302659 w 2001312"/>
                <a:gd name="connsiteY2" fmla="*/ 27954 h 968966"/>
                <a:gd name="connsiteX3" fmla="*/ 1836757 w 2001312"/>
                <a:gd name="connsiteY3" fmla="*/ 478081 h 968966"/>
                <a:gd name="connsiteX4" fmla="*/ 1991773 w 2001312"/>
                <a:gd name="connsiteY4" fmla="*/ 922496 h 968966"/>
                <a:gd name="connsiteX5" fmla="*/ 1947258 w 2001312"/>
                <a:gd name="connsiteY5" fmla="*/ 954143 h 968966"/>
                <a:gd name="connsiteX6" fmla="*/ 1534581 w 2001312"/>
                <a:gd name="connsiteY6" fmla="*/ 878895 h 968966"/>
                <a:gd name="connsiteX7" fmla="*/ 533183 w 2001312"/>
                <a:gd name="connsiteY7" fmla="*/ 691849 h 968966"/>
                <a:gd name="connsiteX8" fmla="*/ 72744 w 2001312"/>
                <a:gd name="connsiteY8" fmla="*/ 610495 h 968966"/>
                <a:gd name="connsiteX9" fmla="*/ 45764 w 2001312"/>
                <a:gd name="connsiteY9" fmla="*/ 538435 h 968966"/>
                <a:gd name="connsiteX0" fmla="*/ 45764 w 1997670"/>
                <a:gd name="connsiteY0" fmla="*/ 538435 h 954720"/>
                <a:gd name="connsiteX1" fmla="*/ 512987 w 1997670"/>
                <a:gd name="connsiteY1" fmla="*/ 101302 h 954720"/>
                <a:gd name="connsiteX2" fmla="*/ 1302659 w 1997670"/>
                <a:gd name="connsiteY2" fmla="*/ 27954 h 954720"/>
                <a:gd name="connsiteX3" fmla="*/ 1836757 w 1997670"/>
                <a:gd name="connsiteY3" fmla="*/ 478081 h 954720"/>
                <a:gd name="connsiteX4" fmla="*/ 1991773 w 1997670"/>
                <a:gd name="connsiteY4" fmla="*/ 922496 h 954720"/>
                <a:gd name="connsiteX5" fmla="*/ 1947258 w 1997670"/>
                <a:gd name="connsiteY5" fmla="*/ 954143 h 954720"/>
                <a:gd name="connsiteX6" fmla="*/ 1534581 w 1997670"/>
                <a:gd name="connsiteY6" fmla="*/ 878895 h 954720"/>
                <a:gd name="connsiteX7" fmla="*/ 533183 w 1997670"/>
                <a:gd name="connsiteY7" fmla="*/ 691849 h 954720"/>
                <a:gd name="connsiteX8" fmla="*/ 72744 w 1997670"/>
                <a:gd name="connsiteY8" fmla="*/ 610495 h 954720"/>
                <a:gd name="connsiteX9" fmla="*/ 45764 w 1997670"/>
                <a:gd name="connsiteY9" fmla="*/ 538435 h 954720"/>
                <a:gd name="connsiteX0" fmla="*/ 44343 w 1996249"/>
                <a:gd name="connsiteY0" fmla="*/ 538435 h 954720"/>
                <a:gd name="connsiteX1" fmla="*/ 511566 w 1996249"/>
                <a:gd name="connsiteY1" fmla="*/ 101302 h 954720"/>
                <a:gd name="connsiteX2" fmla="*/ 1301238 w 1996249"/>
                <a:gd name="connsiteY2" fmla="*/ 27954 h 954720"/>
                <a:gd name="connsiteX3" fmla="*/ 1835336 w 1996249"/>
                <a:gd name="connsiteY3" fmla="*/ 478081 h 954720"/>
                <a:gd name="connsiteX4" fmla="*/ 1990352 w 1996249"/>
                <a:gd name="connsiteY4" fmla="*/ 922496 h 954720"/>
                <a:gd name="connsiteX5" fmla="*/ 1945837 w 1996249"/>
                <a:gd name="connsiteY5" fmla="*/ 954143 h 954720"/>
                <a:gd name="connsiteX6" fmla="*/ 1533160 w 1996249"/>
                <a:gd name="connsiteY6" fmla="*/ 878895 h 954720"/>
                <a:gd name="connsiteX7" fmla="*/ 531762 w 1996249"/>
                <a:gd name="connsiteY7" fmla="*/ 691849 h 954720"/>
                <a:gd name="connsiteX8" fmla="*/ 71323 w 1996249"/>
                <a:gd name="connsiteY8" fmla="*/ 610495 h 954720"/>
                <a:gd name="connsiteX9" fmla="*/ 44343 w 1996249"/>
                <a:gd name="connsiteY9" fmla="*/ 538435 h 954720"/>
                <a:gd name="connsiteX0" fmla="*/ 38388 w 1990294"/>
                <a:gd name="connsiteY0" fmla="*/ 538435 h 954720"/>
                <a:gd name="connsiteX1" fmla="*/ 505611 w 1990294"/>
                <a:gd name="connsiteY1" fmla="*/ 101302 h 954720"/>
                <a:gd name="connsiteX2" fmla="*/ 1295283 w 1990294"/>
                <a:gd name="connsiteY2" fmla="*/ 27954 h 954720"/>
                <a:gd name="connsiteX3" fmla="*/ 1829381 w 1990294"/>
                <a:gd name="connsiteY3" fmla="*/ 478081 h 954720"/>
                <a:gd name="connsiteX4" fmla="*/ 1984397 w 1990294"/>
                <a:gd name="connsiteY4" fmla="*/ 922496 h 954720"/>
                <a:gd name="connsiteX5" fmla="*/ 1939882 w 1990294"/>
                <a:gd name="connsiteY5" fmla="*/ 954143 h 954720"/>
                <a:gd name="connsiteX6" fmla="*/ 1527205 w 1990294"/>
                <a:gd name="connsiteY6" fmla="*/ 878895 h 954720"/>
                <a:gd name="connsiteX7" fmla="*/ 525807 w 1990294"/>
                <a:gd name="connsiteY7" fmla="*/ 691849 h 954720"/>
                <a:gd name="connsiteX8" fmla="*/ 65368 w 1990294"/>
                <a:gd name="connsiteY8" fmla="*/ 610495 h 954720"/>
                <a:gd name="connsiteX9" fmla="*/ 38388 w 1990294"/>
                <a:gd name="connsiteY9" fmla="*/ 538435 h 954720"/>
                <a:gd name="connsiteX0" fmla="*/ 33188 w 1985094"/>
                <a:gd name="connsiteY0" fmla="*/ 538435 h 954720"/>
                <a:gd name="connsiteX1" fmla="*/ 500411 w 1985094"/>
                <a:gd name="connsiteY1" fmla="*/ 101302 h 954720"/>
                <a:gd name="connsiteX2" fmla="*/ 1290083 w 1985094"/>
                <a:gd name="connsiteY2" fmla="*/ 27954 h 954720"/>
                <a:gd name="connsiteX3" fmla="*/ 1824181 w 1985094"/>
                <a:gd name="connsiteY3" fmla="*/ 478081 h 954720"/>
                <a:gd name="connsiteX4" fmla="*/ 1979197 w 1985094"/>
                <a:gd name="connsiteY4" fmla="*/ 922496 h 954720"/>
                <a:gd name="connsiteX5" fmla="*/ 1934682 w 1985094"/>
                <a:gd name="connsiteY5" fmla="*/ 954143 h 954720"/>
                <a:gd name="connsiteX6" fmla="*/ 1522005 w 1985094"/>
                <a:gd name="connsiteY6" fmla="*/ 878895 h 954720"/>
                <a:gd name="connsiteX7" fmla="*/ 520607 w 1985094"/>
                <a:gd name="connsiteY7" fmla="*/ 691849 h 954720"/>
                <a:gd name="connsiteX8" fmla="*/ 60168 w 1985094"/>
                <a:gd name="connsiteY8" fmla="*/ 610495 h 954720"/>
                <a:gd name="connsiteX9" fmla="*/ 33188 w 1985094"/>
                <a:gd name="connsiteY9" fmla="*/ 538435 h 95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85094" h="954720">
                  <a:moveTo>
                    <a:pt x="33188" y="538435"/>
                  </a:moveTo>
                  <a:cubicBezTo>
                    <a:pt x="88814" y="464808"/>
                    <a:pt x="290929" y="186382"/>
                    <a:pt x="500411" y="101302"/>
                  </a:cubicBezTo>
                  <a:cubicBezTo>
                    <a:pt x="709894" y="16222"/>
                    <a:pt x="1069455" y="-34842"/>
                    <a:pt x="1290083" y="27954"/>
                  </a:cubicBezTo>
                  <a:cubicBezTo>
                    <a:pt x="1510711" y="90750"/>
                    <a:pt x="1709329" y="328991"/>
                    <a:pt x="1824181" y="478081"/>
                  </a:cubicBezTo>
                  <a:cubicBezTo>
                    <a:pt x="1939033" y="627171"/>
                    <a:pt x="1968978" y="889429"/>
                    <a:pt x="1979197" y="922496"/>
                  </a:cubicBezTo>
                  <a:cubicBezTo>
                    <a:pt x="1989416" y="955563"/>
                    <a:pt x="1992690" y="955931"/>
                    <a:pt x="1934682" y="954143"/>
                  </a:cubicBezTo>
                  <a:cubicBezTo>
                    <a:pt x="1876674" y="952355"/>
                    <a:pt x="1522005" y="878895"/>
                    <a:pt x="1522005" y="878895"/>
                  </a:cubicBezTo>
                  <a:lnTo>
                    <a:pt x="520607" y="691849"/>
                  </a:lnTo>
                  <a:cubicBezTo>
                    <a:pt x="296090" y="649646"/>
                    <a:pt x="124891" y="627844"/>
                    <a:pt x="60168" y="610495"/>
                  </a:cubicBezTo>
                  <a:cubicBezTo>
                    <a:pt x="-4555" y="593146"/>
                    <a:pt x="-22438" y="612062"/>
                    <a:pt x="33188" y="538435"/>
                  </a:cubicBezTo>
                  <a:close/>
                </a:path>
              </a:pathLst>
            </a:custGeom>
            <a:solidFill>
              <a:schemeClr val="accent4">
                <a:lumMod val="40000"/>
                <a:lumOff val="60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Shape 30">
            <a:extLst>
              <a:ext uri="{FF2B5EF4-FFF2-40B4-BE49-F238E27FC236}">
                <a16:creationId xmlns:a16="http://schemas.microsoft.com/office/drawing/2014/main" id="{CCE7A0D0-5A82-2EAC-4FA9-07D603877B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660612">
            <a:off x="-5917" y="6060826"/>
            <a:ext cx="1496805" cy="528949"/>
          </a:xfrm>
          <a:custGeom>
            <a:avLst/>
            <a:gdLst>
              <a:gd name="connsiteX0" fmla="*/ 1448558 w 1496805"/>
              <a:gd name="connsiteY0" fmla="*/ 523467 h 528949"/>
              <a:gd name="connsiteX1" fmla="*/ 1442273 w 1496805"/>
              <a:gd name="connsiteY1" fmla="*/ 528799 h 528949"/>
              <a:gd name="connsiteX2" fmla="*/ 6232 w 1496805"/>
              <a:gd name="connsiteY2" fmla="*/ 296291 h 528949"/>
              <a:gd name="connsiteX3" fmla="*/ 0 w 1496805"/>
              <a:gd name="connsiteY3" fmla="*/ 295127 h 528949"/>
              <a:gd name="connsiteX4" fmla="*/ 268763 w 1496805"/>
              <a:gd name="connsiteY4" fmla="*/ 0 h 528949"/>
              <a:gd name="connsiteX5" fmla="*/ 319662 w 1496805"/>
              <a:gd name="connsiteY5" fmla="*/ 13498 h 528949"/>
              <a:gd name="connsiteX6" fmla="*/ 1496805 w 1496805"/>
              <a:gd name="connsiteY6" fmla="*/ 328120 h 528949"/>
              <a:gd name="connsiteX7" fmla="*/ 1448558 w 1496805"/>
              <a:gd name="connsiteY7" fmla="*/ 523467 h 528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96805" h="528949">
                <a:moveTo>
                  <a:pt x="1448558" y="523467"/>
                </a:moveTo>
                <a:cubicBezTo>
                  <a:pt x="1446192" y="527558"/>
                  <a:pt x="1444063" y="529532"/>
                  <a:pt x="1442273" y="528799"/>
                </a:cubicBezTo>
                <a:cubicBezTo>
                  <a:pt x="1200779" y="522221"/>
                  <a:pt x="320682" y="355241"/>
                  <a:pt x="6232" y="296291"/>
                </a:cubicBezTo>
                <a:lnTo>
                  <a:pt x="0" y="295127"/>
                </a:lnTo>
                <a:lnTo>
                  <a:pt x="268763" y="0"/>
                </a:lnTo>
                <a:lnTo>
                  <a:pt x="319662" y="13498"/>
                </a:lnTo>
                <a:cubicBezTo>
                  <a:pt x="753766" y="127892"/>
                  <a:pt x="1459069" y="304167"/>
                  <a:pt x="1496805" y="328120"/>
                </a:cubicBezTo>
                <a:cubicBezTo>
                  <a:pt x="1493203" y="362415"/>
                  <a:pt x="1465113" y="494827"/>
                  <a:pt x="1448558" y="523467"/>
                </a:cubicBezTo>
                <a:close/>
              </a:path>
            </a:pathLst>
          </a:custGeom>
          <a:solidFill>
            <a:schemeClr val="accent3">
              <a:lumMod val="20000"/>
              <a:lumOff val="80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extBox 5">
            <a:extLst>
              <a:ext uri="{FF2B5EF4-FFF2-40B4-BE49-F238E27FC236}">
                <a16:creationId xmlns:a16="http://schemas.microsoft.com/office/drawing/2014/main" id="{DD35E656-1C56-AF3A-56E5-21DF2D0DF75F}"/>
              </a:ext>
            </a:extLst>
          </p:cNvPr>
          <p:cNvSpPr txBox="1"/>
          <p:nvPr/>
        </p:nvSpPr>
        <p:spPr>
          <a:xfrm>
            <a:off x="3290135" y="1981129"/>
            <a:ext cx="7949365" cy="4603889"/>
          </a:xfrm>
          <a:prstGeom prst="rect">
            <a:avLst/>
          </a:prstGeom>
        </p:spPr>
        <p:txBody>
          <a:bodyPr vert="horz" lIns="91440" tIns="45720" rIns="91440" bIns="45720" rtlCol="0">
            <a:normAutofit/>
          </a:bodyPr>
          <a:lstStyle/>
          <a:p>
            <a:pPr marL="114300" marR="0" lvl="0" fontAlgn="auto">
              <a:lnSpc>
                <a:spcPct val="90000"/>
              </a:lnSpc>
              <a:spcBef>
                <a:spcPts val="0"/>
              </a:spcBef>
              <a:spcAft>
                <a:spcPts val="600"/>
              </a:spcAft>
              <a:buClrTx/>
              <a:buSzTx/>
              <a:tabLst/>
              <a:defRPr/>
            </a:pPr>
            <a:r>
              <a:rPr lang="en-US" sz="2400">
                <a:solidFill>
                  <a:schemeClr val="tx2"/>
                </a:solidFill>
              </a:rPr>
              <a:t>Moss and Urban (2020) continue to report with concern the development of the International Early Learning and Child Well-being (IELS) as a </a:t>
            </a:r>
            <a:r>
              <a:rPr lang="en-US" sz="2400" err="1">
                <a:solidFill>
                  <a:schemeClr val="tx2"/>
                </a:solidFill>
              </a:rPr>
              <a:t>standardised</a:t>
            </a:r>
            <a:r>
              <a:rPr lang="en-US" sz="2400">
                <a:solidFill>
                  <a:schemeClr val="tx2"/>
                </a:solidFill>
              </a:rPr>
              <a:t> assessment for children at age 5. By paying considerable attention to literacy, numeracy and self-regulation they are concerned that it will add to existing pressures to </a:t>
            </a:r>
            <a:r>
              <a:rPr lang="en-US" sz="2400" err="1">
                <a:solidFill>
                  <a:schemeClr val="tx2"/>
                </a:solidFill>
              </a:rPr>
              <a:t>standardise</a:t>
            </a:r>
            <a:r>
              <a:rPr lang="en-US" sz="2400">
                <a:solidFill>
                  <a:schemeClr val="tx2"/>
                </a:solidFill>
              </a:rPr>
              <a:t> young children’s preschools who will be currently be experiencing very different learning contexts</a:t>
            </a:r>
            <a:endParaRPr kumimoji="0" lang="en-US" sz="2400" b="1" i="0" u="none" strike="noStrike" cap="none" spc="0" normalizeH="0" baseline="0" noProof="0">
              <a:ln>
                <a:noFill/>
              </a:ln>
              <a:solidFill>
                <a:schemeClr val="tx2"/>
              </a:solidFill>
              <a:effectLst/>
              <a:uLnTx/>
              <a:uFillTx/>
            </a:endParaRPr>
          </a:p>
        </p:txBody>
      </p:sp>
    </p:spTree>
    <p:extLst>
      <p:ext uri="{BB962C8B-B14F-4D97-AF65-F5344CB8AC3E}">
        <p14:creationId xmlns:p14="http://schemas.microsoft.com/office/powerpoint/2010/main" val="13591402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93740-C62D-D0E9-E220-D99BAD9518DE}"/>
              </a:ext>
            </a:extLst>
          </p:cNvPr>
          <p:cNvSpPr>
            <a:spLocks noGrp="1"/>
          </p:cNvSpPr>
          <p:nvPr>
            <p:ph type="title"/>
          </p:nvPr>
        </p:nvSpPr>
        <p:spPr>
          <a:xfrm>
            <a:off x="3371851" y="609599"/>
            <a:ext cx="8343900" cy="1609715"/>
          </a:xfrm>
        </p:spPr>
        <p:txBody>
          <a:bodyPr anchor="b">
            <a:normAutofit/>
          </a:bodyPr>
          <a:lstStyle/>
          <a:p>
            <a:r>
              <a:rPr lang="en-GB" sz="3600">
                <a:solidFill>
                  <a:schemeClr val="tx2"/>
                </a:solidFill>
              </a:rPr>
              <a:t>A broader view of school readiness (p210)</a:t>
            </a:r>
          </a:p>
        </p:txBody>
      </p:sp>
      <p:sp>
        <p:nvSpPr>
          <p:cNvPr id="8" name="Freeform: Shape 7">
            <a:extLst>
              <a:ext uri="{FF2B5EF4-FFF2-40B4-BE49-F238E27FC236}">
                <a16:creationId xmlns:a16="http://schemas.microsoft.com/office/drawing/2014/main" id="{21D97BE6-4F2A-B440-1071-A8A323D324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619896">
            <a:off x="660206" y="92880"/>
            <a:ext cx="1683874" cy="843439"/>
          </a:xfrm>
          <a:custGeom>
            <a:avLst/>
            <a:gdLst>
              <a:gd name="connsiteX0" fmla="*/ 331851 w 1773159"/>
              <a:gd name="connsiteY0" fmla="*/ 168087 h 888161"/>
              <a:gd name="connsiteX1" fmla="*/ 1061121 w 1773159"/>
              <a:gd name="connsiteY1" fmla="*/ 7781 h 888161"/>
              <a:gd name="connsiteX2" fmla="*/ 1450508 w 1773159"/>
              <a:gd name="connsiteY2" fmla="*/ 169638 h 888161"/>
              <a:gd name="connsiteX3" fmla="*/ 1729064 w 1773159"/>
              <a:gd name="connsiteY3" fmla="*/ 463520 h 888161"/>
              <a:gd name="connsiteX4" fmla="*/ 1764017 w 1773159"/>
              <a:gd name="connsiteY4" fmla="*/ 534629 h 888161"/>
              <a:gd name="connsiteX5" fmla="*/ 1773159 w 1773159"/>
              <a:gd name="connsiteY5" fmla="*/ 565860 h 888161"/>
              <a:gd name="connsiteX6" fmla="*/ 1372626 w 1773159"/>
              <a:gd name="connsiteY6" fmla="*/ 790507 h 888161"/>
              <a:gd name="connsiteX7" fmla="*/ 1371284 w 1773159"/>
              <a:gd name="connsiteY7" fmla="*/ 768421 h 888161"/>
              <a:gd name="connsiteX8" fmla="*/ 1310100 w 1773159"/>
              <a:gd name="connsiteY8" fmla="*/ 594374 h 888161"/>
              <a:gd name="connsiteX9" fmla="*/ 1003331 w 1773159"/>
              <a:gd name="connsiteY9" fmla="*/ 404270 h 888161"/>
              <a:gd name="connsiteX10" fmla="*/ 716202 w 1773159"/>
              <a:gd name="connsiteY10" fmla="*/ 435893 h 888161"/>
              <a:gd name="connsiteX11" fmla="*/ 474677 w 1773159"/>
              <a:gd name="connsiteY11" fmla="*/ 618825 h 888161"/>
              <a:gd name="connsiteX12" fmla="*/ 402961 w 1773159"/>
              <a:gd name="connsiteY12" fmla="*/ 863892 h 888161"/>
              <a:gd name="connsiteX13" fmla="*/ 0 w 1773159"/>
              <a:gd name="connsiteY13" fmla="*/ 886600 h 888161"/>
              <a:gd name="connsiteX14" fmla="*/ 26790 w 1773159"/>
              <a:gd name="connsiteY14" fmla="*/ 642750 h 888161"/>
              <a:gd name="connsiteX15" fmla="*/ 331851 w 1773159"/>
              <a:gd name="connsiteY15" fmla="*/ 168087 h 888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73159" h="888161">
                <a:moveTo>
                  <a:pt x="331851" y="168087"/>
                </a:moveTo>
                <a:cubicBezTo>
                  <a:pt x="538461" y="45254"/>
                  <a:pt x="770726" y="-24256"/>
                  <a:pt x="1061121" y="7781"/>
                </a:cubicBezTo>
                <a:cubicBezTo>
                  <a:pt x="1216744" y="10114"/>
                  <a:pt x="1339184" y="93681"/>
                  <a:pt x="1450508" y="169638"/>
                </a:cubicBezTo>
                <a:cubicBezTo>
                  <a:pt x="1561832" y="245594"/>
                  <a:pt x="1669245" y="361901"/>
                  <a:pt x="1729064" y="463520"/>
                </a:cubicBezTo>
                <a:cubicBezTo>
                  <a:pt x="1744018" y="488925"/>
                  <a:pt x="1755256" y="511984"/>
                  <a:pt x="1764017" y="534629"/>
                </a:cubicBezTo>
                <a:lnTo>
                  <a:pt x="1773159" y="565860"/>
                </a:lnTo>
                <a:lnTo>
                  <a:pt x="1372626" y="790507"/>
                </a:lnTo>
                <a:lnTo>
                  <a:pt x="1371284" y="768421"/>
                </a:lnTo>
                <a:cubicBezTo>
                  <a:pt x="1365900" y="713794"/>
                  <a:pt x="1348241" y="639179"/>
                  <a:pt x="1310100" y="594374"/>
                </a:cubicBezTo>
                <a:cubicBezTo>
                  <a:pt x="1249073" y="522685"/>
                  <a:pt x="1102314" y="430683"/>
                  <a:pt x="1003331" y="404270"/>
                </a:cubicBezTo>
                <a:cubicBezTo>
                  <a:pt x="904348" y="377856"/>
                  <a:pt x="804311" y="400134"/>
                  <a:pt x="716202" y="435893"/>
                </a:cubicBezTo>
                <a:cubicBezTo>
                  <a:pt x="628093" y="471652"/>
                  <a:pt x="526884" y="547492"/>
                  <a:pt x="474677" y="618825"/>
                </a:cubicBezTo>
                <a:cubicBezTo>
                  <a:pt x="422469" y="690158"/>
                  <a:pt x="431747" y="733610"/>
                  <a:pt x="402961" y="863892"/>
                </a:cubicBezTo>
                <a:cubicBezTo>
                  <a:pt x="272145" y="872835"/>
                  <a:pt x="38155" y="894063"/>
                  <a:pt x="0" y="886600"/>
                </a:cubicBezTo>
                <a:cubicBezTo>
                  <a:pt x="4030" y="794811"/>
                  <a:pt x="4785" y="790489"/>
                  <a:pt x="26790" y="642750"/>
                </a:cubicBezTo>
                <a:cubicBezTo>
                  <a:pt x="47889" y="545212"/>
                  <a:pt x="167623" y="275216"/>
                  <a:pt x="331851" y="168087"/>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31F7EC81-314C-BAEE-2457-1F002DEDD2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78977">
            <a:off x="1794656" y="1695389"/>
            <a:ext cx="383909" cy="400252"/>
          </a:xfrm>
          <a:custGeom>
            <a:avLst/>
            <a:gdLst>
              <a:gd name="connsiteX0" fmla="*/ 2531073 w 4828010"/>
              <a:gd name="connsiteY0" fmla="*/ 0 h 4873559"/>
              <a:gd name="connsiteX1" fmla="*/ 3937963 w 4828010"/>
              <a:gd name="connsiteY1" fmla="*/ 437433 h 4873559"/>
              <a:gd name="connsiteX2" fmla="*/ 4806231 w 4828010"/>
              <a:gd name="connsiteY2" fmla="*/ 1773180 h 4873559"/>
              <a:gd name="connsiteX3" fmla="*/ 4448644 w 4828010"/>
              <a:gd name="connsiteY3" fmla="*/ 3933235 h 4873559"/>
              <a:gd name="connsiteX4" fmla="*/ 3192542 w 4828010"/>
              <a:gd name="connsiteY4" fmla="*/ 4716168 h 4873559"/>
              <a:gd name="connsiteX5" fmla="*/ 937448 w 4828010"/>
              <a:gd name="connsiteY5" fmla="*/ 4547691 h 4873559"/>
              <a:gd name="connsiteX6" fmla="*/ 12348 w 4828010"/>
              <a:gd name="connsiteY6" fmla="*/ 3026750 h 4873559"/>
              <a:gd name="connsiteX7" fmla="*/ 553508 w 4828010"/>
              <a:gd name="connsiteY7" fmla="*/ 740383 h 4873559"/>
              <a:gd name="connsiteX8" fmla="*/ 2531073 w 4828010"/>
              <a:gd name="connsiteY8" fmla="*/ 0 h 4873559"/>
              <a:gd name="connsiteX0" fmla="*/ 2531073 w 4828010"/>
              <a:gd name="connsiteY0" fmla="*/ 0 h 4853896"/>
              <a:gd name="connsiteX1" fmla="*/ 3937963 w 4828010"/>
              <a:gd name="connsiteY1" fmla="*/ 437433 h 4853896"/>
              <a:gd name="connsiteX2" fmla="*/ 4806231 w 4828010"/>
              <a:gd name="connsiteY2" fmla="*/ 1773180 h 4853896"/>
              <a:gd name="connsiteX3" fmla="*/ 4448644 w 4828010"/>
              <a:gd name="connsiteY3" fmla="*/ 3933235 h 4853896"/>
              <a:gd name="connsiteX4" fmla="*/ 3192542 w 4828010"/>
              <a:gd name="connsiteY4" fmla="*/ 4716168 h 4853896"/>
              <a:gd name="connsiteX5" fmla="*/ 1075671 w 4828010"/>
              <a:gd name="connsiteY5" fmla="*/ 4473263 h 4853896"/>
              <a:gd name="connsiteX6" fmla="*/ 12348 w 4828010"/>
              <a:gd name="connsiteY6" fmla="*/ 3026750 h 4853896"/>
              <a:gd name="connsiteX7" fmla="*/ 553508 w 4828010"/>
              <a:gd name="connsiteY7" fmla="*/ 740383 h 4853896"/>
              <a:gd name="connsiteX8" fmla="*/ 2531073 w 4828010"/>
              <a:gd name="connsiteY8" fmla="*/ 0 h 4853896"/>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84014 w 4780951"/>
              <a:gd name="connsiteY0" fmla="*/ 0 h 4850182"/>
              <a:gd name="connsiteX1" fmla="*/ 3890904 w 4780951"/>
              <a:gd name="connsiteY1" fmla="*/ 437433 h 4850182"/>
              <a:gd name="connsiteX2" fmla="*/ 4759172 w 4780951"/>
              <a:gd name="connsiteY2" fmla="*/ 1773180 h 4850182"/>
              <a:gd name="connsiteX3" fmla="*/ 4401585 w 4780951"/>
              <a:gd name="connsiteY3" fmla="*/ 3933235 h 4850182"/>
              <a:gd name="connsiteX4" fmla="*/ 3145483 w 4780951"/>
              <a:gd name="connsiteY4" fmla="*/ 4716168 h 4850182"/>
              <a:gd name="connsiteX5" fmla="*/ 1113673 w 4780951"/>
              <a:gd name="connsiteY5" fmla="*/ 4467947 h 4850182"/>
              <a:gd name="connsiteX6" fmla="*/ 39717 w 4780951"/>
              <a:gd name="connsiteY6" fmla="*/ 3101178 h 4850182"/>
              <a:gd name="connsiteX7" fmla="*/ 506449 w 4780951"/>
              <a:gd name="connsiteY7" fmla="*/ 740383 h 4850182"/>
              <a:gd name="connsiteX8" fmla="*/ 2484014 w 4780951"/>
              <a:gd name="connsiteY8" fmla="*/ 0 h 4850182"/>
              <a:gd name="connsiteX0" fmla="*/ 2484014 w 4780127"/>
              <a:gd name="connsiteY0" fmla="*/ 0 h 4850182"/>
              <a:gd name="connsiteX1" fmla="*/ 3890904 w 4780127"/>
              <a:gd name="connsiteY1" fmla="*/ 437433 h 4850182"/>
              <a:gd name="connsiteX2" fmla="*/ 4759172 w 4780127"/>
              <a:gd name="connsiteY2" fmla="*/ 1773180 h 4850182"/>
              <a:gd name="connsiteX3" fmla="*/ 4390953 w 4780127"/>
              <a:gd name="connsiteY3" fmla="*/ 3805644 h 4850182"/>
              <a:gd name="connsiteX4" fmla="*/ 3145483 w 4780127"/>
              <a:gd name="connsiteY4" fmla="*/ 4716168 h 4850182"/>
              <a:gd name="connsiteX5" fmla="*/ 1113673 w 4780127"/>
              <a:gd name="connsiteY5" fmla="*/ 4467947 h 4850182"/>
              <a:gd name="connsiteX6" fmla="*/ 39717 w 4780127"/>
              <a:gd name="connsiteY6" fmla="*/ 3101178 h 4850182"/>
              <a:gd name="connsiteX7" fmla="*/ 506449 w 4780127"/>
              <a:gd name="connsiteY7" fmla="*/ 740383 h 4850182"/>
              <a:gd name="connsiteX8" fmla="*/ 2484014 w 4780127"/>
              <a:gd name="connsiteY8" fmla="*/ 0 h 4850182"/>
              <a:gd name="connsiteX0" fmla="*/ 2484014 w 4778010"/>
              <a:gd name="connsiteY0" fmla="*/ 0 h 4846926"/>
              <a:gd name="connsiteX1" fmla="*/ 3890904 w 4778010"/>
              <a:gd name="connsiteY1" fmla="*/ 437433 h 4846926"/>
              <a:gd name="connsiteX2" fmla="*/ 4759172 w 4778010"/>
              <a:gd name="connsiteY2" fmla="*/ 1773180 h 4846926"/>
              <a:gd name="connsiteX3" fmla="*/ 4390953 w 4778010"/>
              <a:gd name="connsiteY3" fmla="*/ 3805644 h 4846926"/>
              <a:gd name="connsiteX4" fmla="*/ 3343914 w 4778010"/>
              <a:gd name="connsiteY4" fmla="*/ 4712128 h 4846926"/>
              <a:gd name="connsiteX5" fmla="*/ 1113673 w 4778010"/>
              <a:gd name="connsiteY5" fmla="*/ 4467947 h 4846926"/>
              <a:gd name="connsiteX6" fmla="*/ 39717 w 4778010"/>
              <a:gd name="connsiteY6" fmla="*/ 3101178 h 4846926"/>
              <a:gd name="connsiteX7" fmla="*/ 506449 w 4778010"/>
              <a:gd name="connsiteY7" fmla="*/ 740383 h 4846926"/>
              <a:gd name="connsiteX8" fmla="*/ 2484014 w 4778010"/>
              <a:gd name="connsiteY8" fmla="*/ 0 h 4846926"/>
              <a:gd name="connsiteX0" fmla="*/ 2484014 w 4782503"/>
              <a:gd name="connsiteY0" fmla="*/ 0 h 4846926"/>
              <a:gd name="connsiteX1" fmla="*/ 3890904 w 4782503"/>
              <a:gd name="connsiteY1" fmla="*/ 437433 h 4846926"/>
              <a:gd name="connsiteX2" fmla="*/ 4759172 w 4782503"/>
              <a:gd name="connsiteY2" fmla="*/ 1773180 h 4846926"/>
              <a:gd name="connsiteX3" fmla="*/ 4450482 w 4782503"/>
              <a:gd name="connsiteY3" fmla="*/ 3688481 h 4846926"/>
              <a:gd name="connsiteX4" fmla="*/ 3343914 w 4782503"/>
              <a:gd name="connsiteY4" fmla="*/ 4712128 h 4846926"/>
              <a:gd name="connsiteX5" fmla="*/ 1113673 w 4782503"/>
              <a:gd name="connsiteY5" fmla="*/ 4467947 h 4846926"/>
              <a:gd name="connsiteX6" fmla="*/ 39717 w 4782503"/>
              <a:gd name="connsiteY6" fmla="*/ 3101178 h 4846926"/>
              <a:gd name="connsiteX7" fmla="*/ 506449 w 4782503"/>
              <a:gd name="connsiteY7" fmla="*/ 740383 h 4846926"/>
              <a:gd name="connsiteX8" fmla="*/ 2484014 w 4782503"/>
              <a:gd name="connsiteY8" fmla="*/ 0 h 4846926"/>
              <a:gd name="connsiteX0" fmla="*/ 2484014 w 4784889"/>
              <a:gd name="connsiteY0" fmla="*/ 0 h 4846926"/>
              <a:gd name="connsiteX1" fmla="*/ 3890904 w 4784889"/>
              <a:gd name="connsiteY1" fmla="*/ 437433 h 4846926"/>
              <a:gd name="connsiteX2" fmla="*/ 4759172 w 4784889"/>
              <a:gd name="connsiteY2" fmla="*/ 1773180 h 4846926"/>
              <a:gd name="connsiteX3" fmla="*/ 4474294 w 4784889"/>
              <a:gd name="connsiteY3" fmla="*/ 3676361 h 4846926"/>
              <a:gd name="connsiteX4" fmla="*/ 3343914 w 4784889"/>
              <a:gd name="connsiteY4" fmla="*/ 4712128 h 4846926"/>
              <a:gd name="connsiteX5" fmla="*/ 1113673 w 4784889"/>
              <a:gd name="connsiteY5" fmla="*/ 4467947 h 4846926"/>
              <a:gd name="connsiteX6" fmla="*/ 39717 w 4784889"/>
              <a:gd name="connsiteY6" fmla="*/ 3101178 h 4846926"/>
              <a:gd name="connsiteX7" fmla="*/ 506449 w 4784889"/>
              <a:gd name="connsiteY7" fmla="*/ 740383 h 4846926"/>
              <a:gd name="connsiteX8" fmla="*/ 2484014 w 4784889"/>
              <a:gd name="connsiteY8" fmla="*/ 0 h 4846926"/>
              <a:gd name="connsiteX0" fmla="*/ 2484014 w 4784889"/>
              <a:gd name="connsiteY0" fmla="*/ 0 h 4860980"/>
              <a:gd name="connsiteX1" fmla="*/ 3890904 w 4784889"/>
              <a:gd name="connsiteY1" fmla="*/ 437433 h 4860980"/>
              <a:gd name="connsiteX2" fmla="*/ 4759172 w 4784889"/>
              <a:gd name="connsiteY2" fmla="*/ 1773180 h 4860980"/>
              <a:gd name="connsiteX3" fmla="*/ 4474294 w 4784889"/>
              <a:gd name="connsiteY3" fmla="*/ 3676361 h 4860980"/>
              <a:gd name="connsiteX4" fmla="*/ 3343914 w 4784889"/>
              <a:gd name="connsiteY4" fmla="*/ 4712128 h 4860980"/>
              <a:gd name="connsiteX5" fmla="*/ 1097799 w 4784889"/>
              <a:gd name="connsiteY5" fmla="*/ 4524510 h 4860980"/>
              <a:gd name="connsiteX6" fmla="*/ 39717 w 4784889"/>
              <a:gd name="connsiteY6" fmla="*/ 3101178 h 4860980"/>
              <a:gd name="connsiteX7" fmla="*/ 506449 w 4784889"/>
              <a:gd name="connsiteY7" fmla="*/ 740383 h 4860980"/>
              <a:gd name="connsiteX8" fmla="*/ 2484014 w 4784889"/>
              <a:gd name="connsiteY8" fmla="*/ 0 h 4860980"/>
              <a:gd name="connsiteX0" fmla="*/ 2484014 w 4783308"/>
              <a:gd name="connsiteY0" fmla="*/ 0 h 4860981"/>
              <a:gd name="connsiteX1" fmla="*/ 3890904 w 4783308"/>
              <a:gd name="connsiteY1" fmla="*/ 437433 h 4860981"/>
              <a:gd name="connsiteX2" fmla="*/ 4759172 w 4783308"/>
              <a:gd name="connsiteY2" fmla="*/ 1773180 h 4860981"/>
              <a:gd name="connsiteX3" fmla="*/ 4474294 w 4783308"/>
              <a:gd name="connsiteY3" fmla="*/ 3676361 h 4860981"/>
              <a:gd name="connsiteX4" fmla="*/ 3443129 w 4783308"/>
              <a:gd name="connsiteY4" fmla="*/ 4712129 h 4860981"/>
              <a:gd name="connsiteX5" fmla="*/ 1097799 w 4783308"/>
              <a:gd name="connsiteY5" fmla="*/ 4524510 h 4860981"/>
              <a:gd name="connsiteX6" fmla="*/ 39717 w 4783308"/>
              <a:gd name="connsiteY6" fmla="*/ 3101178 h 4860981"/>
              <a:gd name="connsiteX7" fmla="*/ 506449 w 4783308"/>
              <a:gd name="connsiteY7" fmla="*/ 740383 h 4860981"/>
              <a:gd name="connsiteX8" fmla="*/ 2484014 w 4783308"/>
              <a:gd name="connsiteY8" fmla="*/ 0 h 4860981"/>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532073 w 4784141"/>
              <a:gd name="connsiteY0" fmla="*/ 0 h 4773425"/>
              <a:gd name="connsiteX1" fmla="*/ 3891737 w 4784141"/>
              <a:gd name="connsiteY1" fmla="*/ 389356 h 4773425"/>
              <a:gd name="connsiteX2" fmla="*/ 4760005 w 4784141"/>
              <a:gd name="connsiteY2" fmla="*/ 1725103 h 4773425"/>
              <a:gd name="connsiteX3" fmla="*/ 4475127 w 4784141"/>
              <a:gd name="connsiteY3" fmla="*/ 3628284 h 4773425"/>
              <a:gd name="connsiteX4" fmla="*/ 3443962 w 4784141"/>
              <a:gd name="connsiteY4" fmla="*/ 4664052 h 4773425"/>
              <a:gd name="connsiteX5" fmla="*/ 1098632 w 4784141"/>
              <a:gd name="connsiteY5" fmla="*/ 4476433 h 4773425"/>
              <a:gd name="connsiteX6" fmla="*/ 40550 w 4784141"/>
              <a:gd name="connsiteY6" fmla="*/ 3053101 h 4773425"/>
              <a:gd name="connsiteX7" fmla="*/ 507282 w 4784141"/>
              <a:gd name="connsiteY7" fmla="*/ 692306 h 4773425"/>
              <a:gd name="connsiteX8" fmla="*/ 2532073 w 4784141"/>
              <a:gd name="connsiteY8" fmla="*/ 0 h 4773425"/>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58783 w 4784614"/>
              <a:gd name="connsiteY0" fmla="*/ 525 h 4757924"/>
              <a:gd name="connsiteX1" fmla="*/ 3892210 w 4784614"/>
              <a:gd name="connsiteY1" fmla="*/ 373855 h 4757924"/>
              <a:gd name="connsiteX2" fmla="*/ 4760478 w 4784614"/>
              <a:gd name="connsiteY2" fmla="*/ 1709602 h 4757924"/>
              <a:gd name="connsiteX3" fmla="*/ 4475600 w 4784614"/>
              <a:gd name="connsiteY3" fmla="*/ 3612783 h 4757924"/>
              <a:gd name="connsiteX4" fmla="*/ 3444435 w 4784614"/>
              <a:gd name="connsiteY4" fmla="*/ 4648551 h 4757924"/>
              <a:gd name="connsiteX5" fmla="*/ 1099105 w 4784614"/>
              <a:gd name="connsiteY5" fmla="*/ 4460932 h 4757924"/>
              <a:gd name="connsiteX6" fmla="*/ 41023 w 4784614"/>
              <a:gd name="connsiteY6" fmla="*/ 3037600 h 4757924"/>
              <a:gd name="connsiteX7" fmla="*/ 507755 w 4784614"/>
              <a:gd name="connsiteY7" fmla="*/ 676805 h 4757924"/>
              <a:gd name="connsiteX8" fmla="*/ 2558783 w 4784614"/>
              <a:gd name="connsiteY8" fmla="*/ 525 h 4757924"/>
              <a:gd name="connsiteX0" fmla="*/ 2558783 w 4784614"/>
              <a:gd name="connsiteY0" fmla="*/ 408 h 4757807"/>
              <a:gd name="connsiteX1" fmla="*/ 3907953 w 4784614"/>
              <a:gd name="connsiteY1" fmla="*/ 443183 h 4757807"/>
              <a:gd name="connsiteX2" fmla="*/ 4760478 w 4784614"/>
              <a:gd name="connsiteY2" fmla="*/ 1709485 h 4757807"/>
              <a:gd name="connsiteX3" fmla="*/ 4475600 w 4784614"/>
              <a:gd name="connsiteY3" fmla="*/ 3612666 h 4757807"/>
              <a:gd name="connsiteX4" fmla="*/ 3444435 w 4784614"/>
              <a:gd name="connsiteY4" fmla="*/ 4648434 h 4757807"/>
              <a:gd name="connsiteX5" fmla="*/ 1099105 w 4784614"/>
              <a:gd name="connsiteY5" fmla="*/ 4460815 h 4757807"/>
              <a:gd name="connsiteX6" fmla="*/ 41023 w 4784614"/>
              <a:gd name="connsiteY6" fmla="*/ 3037483 h 4757807"/>
              <a:gd name="connsiteX7" fmla="*/ 507755 w 4784614"/>
              <a:gd name="connsiteY7" fmla="*/ 676688 h 4757807"/>
              <a:gd name="connsiteX8" fmla="*/ 2558783 w 4784614"/>
              <a:gd name="connsiteY8" fmla="*/ 408 h 4757807"/>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90 h 4954518"/>
              <a:gd name="connsiteX1" fmla="*/ 3910127 w 4786788"/>
              <a:gd name="connsiteY1" fmla="*/ 639894 h 4954518"/>
              <a:gd name="connsiteX2" fmla="*/ 4762652 w 4786788"/>
              <a:gd name="connsiteY2" fmla="*/ 1906196 h 4954518"/>
              <a:gd name="connsiteX3" fmla="*/ 4477774 w 4786788"/>
              <a:gd name="connsiteY3" fmla="*/ 3809377 h 4954518"/>
              <a:gd name="connsiteX4" fmla="*/ 3446609 w 4786788"/>
              <a:gd name="connsiteY4" fmla="*/ 4845145 h 4954518"/>
              <a:gd name="connsiteX5" fmla="*/ 1101279 w 4786788"/>
              <a:gd name="connsiteY5" fmla="*/ 4657526 h 4954518"/>
              <a:gd name="connsiteX6" fmla="*/ 43197 w 4786788"/>
              <a:gd name="connsiteY6" fmla="*/ 3234194 h 4954518"/>
              <a:gd name="connsiteX7" fmla="*/ 509929 w 4786788"/>
              <a:gd name="connsiteY7" fmla="*/ 873399 h 4954518"/>
              <a:gd name="connsiteX8" fmla="*/ 2675744 w 4786788"/>
              <a:gd name="connsiteY8" fmla="*/ 290 h 4954518"/>
              <a:gd name="connsiteX0" fmla="*/ 2675744 w 4786788"/>
              <a:gd name="connsiteY0" fmla="*/ 326 h 4954554"/>
              <a:gd name="connsiteX1" fmla="*/ 3990884 w 4786788"/>
              <a:gd name="connsiteY1" fmla="*/ 591130 h 4954554"/>
              <a:gd name="connsiteX2" fmla="*/ 4762652 w 4786788"/>
              <a:gd name="connsiteY2" fmla="*/ 1906232 h 4954554"/>
              <a:gd name="connsiteX3" fmla="*/ 4477774 w 4786788"/>
              <a:gd name="connsiteY3" fmla="*/ 3809413 h 4954554"/>
              <a:gd name="connsiteX4" fmla="*/ 3446609 w 4786788"/>
              <a:gd name="connsiteY4" fmla="*/ 4845181 h 4954554"/>
              <a:gd name="connsiteX5" fmla="*/ 1101279 w 4786788"/>
              <a:gd name="connsiteY5" fmla="*/ 4657562 h 4954554"/>
              <a:gd name="connsiteX6" fmla="*/ 43197 w 4786788"/>
              <a:gd name="connsiteY6" fmla="*/ 3234230 h 4954554"/>
              <a:gd name="connsiteX7" fmla="*/ 509929 w 4786788"/>
              <a:gd name="connsiteY7" fmla="*/ 873435 h 4954554"/>
              <a:gd name="connsiteX8" fmla="*/ 2675744 w 4786788"/>
              <a:gd name="connsiteY8" fmla="*/ 326 h 4954554"/>
              <a:gd name="connsiteX0" fmla="*/ 2662196 w 4773240"/>
              <a:gd name="connsiteY0" fmla="*/ 326 h 4954554"/>
              <a:gd name="connsiteX1" fmla="*/ 3977336 w 4773240"/>
              <a:gd name="connsiteY1" fmla="*/ 591130 h 4954554"/>
              <a:gd name="connsiteX2" fmla="*/ 4749104 w 4773240"/>
              <a:gd name="connsiteY2" fmla="*/ 1906232 h 4954554"/>
              <a:gd name="connsiteX3" fmla="*/ 4464226 w 4773240"/>
              <a:gd name="connsiteY3" fmla="*/ 3809413 h 4954554"/>
              <a:gd name="connsiteX4" fmla="*/ 3433061 w 4773240"/>
              <a:gd name="connsiteY4" fmla="*/ 4845181 h 4954554"/>
              <a:gd name="connsiteX5" fmla="*/ 1087731 w 4773240"/>
              <a:gd name="connsiteY5" fmla="*/ 4657562 h 4954554"/>
              <a:gd name="connsiteX6" fmla="*/ 29649 w 4773240"/>
              <a:gd name="connsiteY6" fmla="*/ 3234230 h 4954554"/>
              <a:gd name="connsiteX7" fmla="*/ 640977 w 4773240"/>
              <a:gd name="connsiteY7" fmla="*/ 730117 h 4954554"/>
              <a:gd name="connsiteX8" fmla="*/ 2662196 w 4773240"/>
              <a:gd name="connsiteY8" fmla="*/ 326 h 4954554"/>
              <a:gd name="connsiteX0" fmla="*/ 2664762 w 4775806"/>
              <a:gd name="connsiteY0" fmla="*/ 326 h 4954554"/>
              <a:gd name="connsiteX1" fmla="*/ 3979902 w 4775806"/>
              <a:gd name="connsiteY1" fmla="*/ 591130 h 4954554"/>
              <a:gd name="connsiteX2" fmla="*/ 4751670 w 4775806"/>
              <a:gd name="connsiteY2" fmla="*/ 1906232 h 4954554"/>
              <a:gd name="connsiteX3" fmla="*/ 4466792 w 4775806"/>
              <a:gd name="connsiteY3" fmla="*/ 3809413 h 4954554"/>
              <a:gd name="connsiteX4" fmla="*/ 3435627 w 4775806"/>
              <a:gd name="connsiteY4" fmla="*/ 4845181 h 4954554"/>
              <a:gd name="connsiteX5" fmla="*/ 1090297 w 4775806"/>
              <a:gd name="connsiteY5" fmla="*/ 4657562 h 4954554"/>
              <a:gd name="connsiteX6" fmla="*/ 32215 w 4775806"/>
              <a:gd name="connsiteY6" fmla="*/ 3234230 h 4954554"/>
              <a:gd name="connsiteX7" fmla="*/ 607899 w 4775806"/>
              <a:gd name="connsiteY7" fmla="*/ 806182 h 4954554"/>
              <a:gd name="connsiteX8" fmla="*/ 2664762 w 4775806"/>
              <a:gd name="connsiteY8" fmla="*/ 326 h 4954554"/>
              <a:gd name="connsiteX0" fmla="*/ 2673549 w 4784593"/>
              <a:gd name="connsiteY0" fmla="*/ 326 h 4954554"/>
              <a:gd name="connsiteX1" fmla="*/ 3988689 w 4784593"/>
              <a:gd name="connsiteY1" fmla="*/ 591130 h 4954554"/>
              <a:gd name="connsiteX2" fmla="*/ 4760457 w 4784593"/>
              <a:gd name="connsiteY2" fmla="*/ 1906232 h 4954554"/>
              <a:gd name="connsiteX3" fmla="*/ 4475579 w 4784593"/>
              <a:gd name="connsiteY3" fmla="*/ 3809413 h 4954554"/>
              <a:gd name="connsiteX4" fmla="*/ 3444414 w 4784593"/>
              <a:gd name="connsiteY4" fmla="*/ 4845181 h 4954554"/>
              <a:gd name="connsiteX5" fmla="*/ 1099084 w 4784593"/>
              <a:gd name="connsiteY5" fmla="*/ 4657562 h 4954554"/>
              <a:gd name="connsiteX6" fmla="*/ 41002 w 4784593"/>
              <a:gd name="connsiteY6" fmla="*/ 3234230 h 4954554"/>
              <a:gd name="connsiteX7" fmla="*/ 616686 w 4784593"/>
              <a:gd name="connsiteY7" fmla="*/ 806182 h 4954554"/>
              <a:gd name="connsiteX8" fmla="*/ 2673549 w 4784593"/>
              <a:gd name="connsiteY8" fmla="*/ 326 h 4954554"/>
              <a:gd name="connsiteX0" fmla="*/ 2649000 w 4760044"/>
              <a:gd name="connsiteY0" fmla="*/ 326 h 4964273"/>
              <a:gd name="connsiteX1" fmla="*/ 3964140 w 4760044"/>
              <a:gd name="connsiteY1" fmla="*/ 591130 h 4964273"/>
              <a:gd name="connsiteX2" fmla="*/ 4735908 w 4760044"/>
              <a:gd name="connsiteY2" fmla="*/ 1906232 h 4964273"/>
              <a:gd name="connsiteX3" fmla="*/ 4451030 w 4760044"/>
              <a:gd name="connsiteY3" fmla="*/ 3809413 h 4964273"/>
              <a:gd name="connsiteX4" fmla="*/ 3419865 w 4760044"/>
              <a:gd name="connsiteY4" fmla="*/ 4845181 h 4964273"/>
              <a:gd name="connsiteX5" fmla="*/ 1074535 w 4760044"/>
              <a:gd name="connsiteY5" fmla="*/ 4657562 h 4964273"/>
              <a:gd name="connsiteX6" fmla="*/ 33359 w 4760044"/>
              <a:gd name="connsiteY6" fmla="*/ 2995991 h 4964273"/>
              <a:gd name="connsiteX7" fmla="*/ 592137 w 4760044"/>
              <a:gd name="connsiteY7" fmla="*/ 806182 h 4964273"/>
              <a:gd name="connsiteX8" fmla="*/ 2649000 w 4760044"/>
              <a:gd name="connsiteY8" fmla="*/ 326 h 4964273"/>
              <a:gd name="connsiteX0" fmla="*/ 2649000 w 4849475"/>
              <a:gd name="connsiteY0" fmla="*/ -4 h 4963943"/>
              <a:gd name="connsiteX1" fmla="*/ 4735908 w 4849475"/>
              <a:gd name="connsiteY1" fmla="*/ 1905902 h 4963943"/>
              <a:gd name="connsiteX2" fmla="*/ 4451030 w 4849475"/>
              <a:gd name="connsiteY2" fmla="*/ 3809083 h 4963943"/>
              <a:gd name="connsiteX3" fmla="*/ 3419865 w 4849475"/>
              <a:gd name="connsiteY3" fmla="*/ 4844851 h 4963943"/>
              <a:gd name="connsiteX4" fmla="*/ 1074535 w 4849475"/>
              <a:gd name="connsiteY4" fmla="*/ 4657232 h 4963943"/>
              <a:gd name="connsiteX5" fmla="*/ 33359 w 4849475"/>
              <a:gd name="connsiteY5" fmla="*/ 2995661 h 4963943"/>
              <a:gd name="connsiteX6" fmla="*/ 592137 w 4849475"/>
              <a:gd name="connsiteY6" fmla="*/ 805852 h 4963943"/>
              <a:gd name="connsiteX7" fmla="*/ 2649000 w 4849475"/>
              <a:gd name="connsiteY7" fmla="*/ -4 h 4963943"/>
              <a:gd name="connsiteX0" fmla="*/ 2649000 w 4750338"/>
              <a:gd name="connsiteY0" fmla="*/ -4 h 4963943"/>
              <a:gd name="connsiteX1" fmla="*/ 4615020 w 4750338"/>
              <a:gd name="connsiteY1" fmla="*/ 1658609 h 4963943"/>
              <a:gd name="connsiteX2" fmla="*/ 4451030 w 4750338"/>
              <a:gd name="connsiteY2" fmla="*/ 3809083 h 4963943"/>
              <a:gd name="connsiteX3" fmla="*/ 3419865 w 4750338"/>
              <a:gd name="connsiteY3" fmla="*/ 4844851 h 4963943"/>
              <a:gd name="connsiteX4" fmla="*/ 1074535 w 4750338"/>
              <a:gd name="connsiteY4" fmla="*/ 4657232 h 4963943"/>
              <a:gd name="connsiteX5" fmla="*/ 33359 w 4750338"/>
              <a:gd name="connsiteY5" fmla="*/ 2995661 h 4963943"/>
              <a:gd name="connsiteX6" fmla="*/ 592137 w 4750338"/>
              <a:gd name="connsiteY6" fmla="*/ 805852 h 4963943"/>
              <a:gd name="connsiteX7" fmla="*/ 2649000 w 4750338"/>
              <a:gd name="connsiteY7" fmla="*/ -4 h 4963943"/>
              <a:gd name="connsiteX0" fmla="*/ 2158871 w 4260209"/>
              <a:gd name="connsiteY0" fmla="*/ -4 h 5086984"/>
              <a:gd name="connsiteX1" fmla="*/ 4124891 w 4260209"/>
              <a:gd name="connsiteY1" fmla="*/ 1658609 h 5086984"/>
              <a:gd name="connsiteX2" fmla="*/ 3960901 w 4260209"/>
              <a:gd name="connsiteY2" fmla="*/ 3809083 h 5086984"/>
              <a:gd name="connsiteX3" fmla="*/ 2929736 w 4260209"/>
              <a:gd name="connsiteY3" fmla="*/ 4844851 h 5086984"/>
              <a:gd name="connsiteX4" fmla="*/ 584406 w 4260209"/>
              <a:gd name="connsiteY4" fmla="*/ 4657232 h 5086984"/>
              <a:gd name="connsiteX5" fmla="*/ 102008 w 4260209"/>
              <a:gd name="connsiteY5" fmla="*/ 805852 h 5086984"/>
              <a:gd name="connsiteX6" fmla="*/ 2158871 w 4260209"/>
              <a:gd name="connsiteY6" fmla="*/ -4 h 5086984"/>
              <a:gd name="connsiteX0" fmla="*/ 2341715 w 4443053"/>
              <a:gd name="connsiteY0" fmla="*/ -4 h 4937580"/>
              <a:gd name="connsiteX1" fmla="*/ 4307735 w 4443053"/>
              <a:gd name="connsiteY1" fmla="*/ 1658609 h 4937580"/>
              <a:gd name="connsiteX2" fmla="*/ 4143745 w 4443053"/>
              <a:gd name="connsiteY2" fmla="*/ 3809083 h 4937580"/>
              <a:gd name="connsiteX3" fmla="*/ 3112580 w 4443053"/>
              <a:gd name="connsiteY3" fmla="*/ 4844851 h 4937580"/>
              <a:gd name="connsiteX4" fmla="*/ 321924 w 4443053"/>
              <a:gd name="connsiteY4" fmla="*/ 4230304 h 4937580"/>
              <a:gd name="connsiteX5" fmla="*/ 284852 w 4443053"/>
              <a:gd name="connsiteY5" fmla="*/ 805852 h 4937580"/>
              <a:gd name="connsiteX6" fmla="*/ 2341715 w 4443053"/>
              <a:gd name="connsiteY6" fmla="*/ -4 h 4937580"/>
              <a:gd name="connsiteX0" fmla="*/ 2567003 w 4668341"/>
              <a:gd name="connsiteY0" fmla="*/ -4 h 4924017"/>
              <a:gd name="connsiteX1" fmla="*/ 4533023 w 4668341"/>
              <a:gd name="connsiteY1" fmla="*/ 1658609 h 4924017"/>
              <a:gd name="connsiteX2" fmla="*/ 4369033 w 4668341"/>
              <a:gd name="connsiteY2" fmla="*/ 3809083 h 4924017"/>
              <a:gd name="connsiteX3" fmla="*/ 3337868 w 4668341"/>
              <a:gd name="connsiteY3" fmla="*/ 4844851 h 4924017"/>
              <a:gd name="connsiteX4" fmla="*/ 547212 w 4668341"/>
              <a:gd name="connsiteY4" fmla="*/ 4230304 h 4924017"/>
              <a:gd name="connsiteX5" fmla="*/ 169043 w 4668341"/>
              <a:gd name="connsiteY5" fmla="*/ 1352706 h 4924017"/>
              <a:gd name="connsiteX6" fmla="*/ 2567003 w 4668341"/>
              <a:gd name="connsiteY6" fmla="*/ -4 h 4924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68341" h="4924017">
                <a:moveTo>
                  <a:pt x="2567003" y="-4"/>
                </a:moveTo>
                <a:cubicBezTo>
                  <a:pt x="3257631" y="183338"/>
                  <a:pt x="4232685" y="1023761"/>
                  <a:pt x="4533023" y="1658609"/>
                </a:cubicBezTo>
                <a:cubicBezTo>
                  <a:pt x="4833361" y="2293457"/>
                  <a:pt x="4568226" y="3278043"/>
                  <a:pt x="4369033" y="3809083"/>
                </a:cubicBezTo>
                <a:cubicBezTo>
                  <a:pt x="4169841" y="4340123"/>
                  <a:pt x="3650694" y="4729882"/>
                  <a:pt x="3337868" y="4844851"/>
                </a:cubicBezTo>
                <a:cubicBezTo>
                  <a:pt x="2627022" y="5065916"/>
                  <a:pt x="1075350" y="4812328"/>
                  <a:pt x="547212" y="4230304"/>
                </a:cubicBezTo>
                <a:cubicBezTo>
                  <a:pt x="19074" y="3648280"/>
                  <a:pt x="-167589" y="2057757"/>
                  <a:pt x="169043" y="1352706"/>
                </a:cubicBezTo>
                <a:cubicBezTo>
                  <a:pt x="505675" y="647655"/>
                  <a:pt x="1914330" y="30744"/>
                  <a:pt x="2567003" y="-4"/>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332631DA-E081-5FC1-2605-46027CDFE4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78977">
            <a:off x="355748" y="4615308"/>
            <a:ext cx="409502" cy="412308"/>
          </a:xfrm>
          <a:custGeom>
            <a:avLst/>
            <a:gdLst>
              <a:gd name="connsiteX0" fmla="*/ 2531073 w 4828010"/>
              <a:gd name="connsiteY0" fmla="*/ 0 h 4873559"/>
              <a:gd name="connsiteX1" fmla="*/ 3937963 w 4828010"/>
              <a:gd name="connsiteY1" fmla="*/ 437433 h 4873559"/>
              <a:gd name="connsiteX2" fmla="*/ 4806231 w 4828010"/>
              <a:gd name="connsiteY2" fmla="*/ 1773180 h 4873559"/>
              <a:gd name="connsiteX3" fmla="*/ 4448644 w 4828010"/>
              <a:gd name="connsiteY3" fmla="*/ 3933235 h 4873559"/>
              <a:gd name="connsiteX4" fmla="*/ 3192542 w 4828010"/>
              <a:gd name="connsiteY4" fmla="*/ 4716168 h 4873559"/>
              <a:gd name="connsiteX5" fmla="*/ 937448 w 4828010"/>
              <a:gd name="connsiteY5" fmla="*/ 4547691 h 4873559"/>
              <a:gd name="connsiteX6" fmla="*/ 12348 w 4828010"/>
              <a:gd name="connsiteY6" fmla="*/ 3026750 h 4873559"/>
              <a:gd name="connsiteX7" fmla="*/ 553508 w 4828010"/>
              <a:gd name="connsiteY7" fmla="*/ 740383 h 4873559"/>
              <a:gd name="connsiteX8" fmla="*/ 2531073 w 4828010"/>
              <a:gd name="connsiteY8" fmla="*/ 0 h 4873559"/>
              <a:gd name="connsiteX0" fmla="*/ 2531073 w 4828010"/>
              <a:gd name="connsiteY0" fmla="*/ 0 h 4853896"/>
              <a:gd name="connsiteX1" fmla="*/ 3937963 w 4828010"/>
              <a:gd name="connsiteY1" fmla="*/ 437433 h 4853896"/>
              <a:gd name="connsiteX2" fmla="*/ 4806231 w 4828010"/>
              <a:gd name="connsiteY2" fmla="*/ 1773180 h 4853896"/>
              <a:gd name="connsiteX3" fmla="*/ 4448644 w 4828010"/>
              <a:gd name="connsiteY3" fmla="*/ 3933235 h 4853896"/>
              <a:gd name="connsiteX4" fmla="*/ 3192542 w 4828010"/>
              <a:gd name="connsiteY4" fmla="*/ 4716168 h 4853896"/>
              <a:gd name="connsiteX5" fmla="*/ 1075671 w 4828010"/>
              <a:gd name="connsiteY5" fmla="*/ 4473263 h 4853896"/>
              <a:gd name="connsiteX6" fmla="*/ 12348 w 4828010"/>
              <a:gd name="connsiteY6" fmla="*/ 3026750 h 4853896"/>
              <a:gd name="connsiteX7" fmla="*/ 553508 w 4828010"/>
              <a:gd name="connsiteY7" fmla="*/ 740383 h 4853896"/>
              <a:gd name="connsiteX8" fmla="*/ 2531073 w 4828010"/>
              <a:gd name="connsiteY8" fmla="*/ 0 h 4853896"/>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84014 w 4780951"/>
              <a:gd name="connsiteY0" fmla="*/ 0 h 4850182"/>
              <a:gd name="connsiteX1" fmla="*/ 3890904 w 4780951"/>
              <a:gd name="connsiteY1" fmla="*/ 437433 h 4850182"/>
              <a:gd name="connsiteX2" fmla="*/ 4759172 w 4780951"/>
              <a:gd name="connsiteY2" fmla="*/ 1773180 h 4850182"/>
              <a:gd name="connsiteX3" fmla="*/ 4401585 w 4780951"/>
              <a:gd name="connsiteY3" fmla="*/ 3933235 h 4850182"/>
              <a:gd name="connsiteX4" fmla="*/ 3145483 w 4780951"/>
              <a:gd name="connsiteY4" fmla="*/ 4716168 h 4850182"/>
              <a:gd name="connsiteX5" fmla="*/ 1113673 w 4780951"/>
              <a:gd name="connsiteY5" fmla="*/ 4467947 h 4850182"/>
              <a:gd name="connsiteX6" fmla="*/ 39717 w 4780951"/>
              <a:gd name="connsiteY6" fmla="*/ 3101178 h 4850182"/>
              <a:gd name="connsiteX7" fmla="*/ 506449 w 4780951"/>
              <a:gd name="connsiteY7" fmla="*/ 740383 h 4850182"/>
              <a:gd name="connsiteX8" fmla="*/ 2484014 w 4780951"/>
              <a:gd name="connsiteY8" fmla="*/ 0 h 4850182"/>
              <a:gd name="connsiteX0" fmla="*/ 2484014 w 4780127"/>
              <a:gd name="connsiteY0" fmla="*/ 0 h 4850182"/>
              <a:gd name="connsiteX1" fmla="*/ 3890904 w 4780127"/>
              <a:gd name="connsiteY1" fmla="*/ 437433 h 4850182"/>
              <a:gd name="connsiteX2" fmla="*/ 4759172 w 4780127"/>
              <a:gd name="connsiteY2" fmla="*/ 1773180 h 4850182"/>
              <a:gd name="connsiteX3" fmla="*/ 4390953 w 4780127"/>
              <a:gd name="connsiteY3" fmla="*/ 3805644 h 4850182"/>
              <a:gd name="connsiteX4" fmla="*/ 3145483 w 4780127"/>
              <a:gd name="connsiteY4" fmla="*/ 4716168 h 4850182"/>
              <a:gd name="connsiteX5" fmla="*/ 1113673 w 4780127"/>
              <a:gd name="connsiteY5" fmla="*/ 4467947 h 4850182"/>
              <a:gd name="connsiteX6" fmla="*/ 39717 w 4780127"/>
              <a:gd name="connsiteY6" fmla="*/ 3101178 h 4850182"/>
              <a:gd name="connsiteX7" fmla="*/ 506449 w 4780127"/>
              <a:gd name="connsiteY7" fmla="*/ 740383 h 4850182"/>
              <a:gd name="connsiteX8" fmla="*/ 2484014 w 4780127"/>
              <a:gd name="connsiteY8" fmla="*/ 0 h 4850182"/>
              <a:gd name="connsiteX0" fmla="*/ 2484014 w 4778010"/>
              <a:gd name="connsiteY0" fmla="*/ 0 h 4846926"/>
              <a:gd name="connsiteX1" fmla="*/ 3890904 w 4778010"/>
              <a:gd name="connsiteY1" fmla="*/ 437433 h 4846926"/>
              <a:gd name="connsiteX2" fmla="*/ 4759172 w 4778010"/>
              <a:gd name="connsiteY2" fmla="*/ 1773180 h 4846926"/>
              <a:gd name="connsiteX3" fmla="*/ 4390953 w 4778010"/>
              <a:gd name="connsiteY3" fmla="*/ 3805644 h 4846926"/>
              <a:gd name="connsiteX4" fmla="*/ 3343914 w 4778010"/>
              <a:gd name="connsiteY4" fmla="*/ 4712128 h 4846926"/>
              <a:gd name="connsiteX5" fmla="*/ 1113673 w 4778010"/>
              <a:gd name="connsiteY5" fmla="*/ 4467947 h 4846926"/>
              <a:gd name="connsiteX6" fmla="*/ 39717 w 4778010"/>
              <a:gd name="connsiteY6" fmla="*/ 3101178 h 4846926"/>
              <a:gd name="connsiteX7" fmla="*/ 506449 w 4778010"/>
              <a:gd name="connsiteY7" fmla="*/ 740383 h 4846926"/>
              <a:gd name="connsiteX8" fmla="*/ 2484014 w 4778010"/>
              <a:gd name="connsiteY8" fmla="*/ 0 h 4846926"/>
              <a:gd name="connsiteX0" fmla="*/ 2484014 w 4782503"/>
              <a:gd name="connsiteY0" fmla="*/ 0 h 4846926"/>
              <a:gd name="connsiteX1" fmla="*/ 3890904 w 4782503"/>
              <a:gd name="connsiteY1" fmla="*/ 437433 h 4846926"/>
              <a:gd name="connsiteX2" fmla="*/ 4759172 w 4782503"/>
              <a:gd name="connsiteY2" fmla="*/ 1773180 h 4846926"/>
              <a:gd name="connsiteX3" fmla="*/ 4450482 w 4782503"/>
              <a:gd name="connsiteY3" fmla="*/ 3688481 h 4846926"/>
              <a:gd name="connsiteX4" fmla="*/ 3343914 w 4782503"/>
              <a:gd name="connsiteY4" fmla="*/ 4712128 h 4846926"/>
              <a:gd name="connsiteX5" fmla="*/ 1113673 w 4782503"/>
              <a:gd name="connsiteY5" fmla="*/ 4467947 h 4846926"/>
              <a:gd name="connsiteX6" fmla="*/ 39717 w 4782503"/>
              <a:gd name="connsiteY6" fmla="*/ 3101178 h 4846926"/>
              <a:gd name="connsiteX7" fmla="*/ 506449 w 4782503"/>
              <a:gd name="connsiteY7" fmla="*/ 740383 h 4846926"/>
              <a:gd name="connsiteX8" fmla="*/ 2484014 w 4782503"/>
              <a:gd name="connsiteY8" fmla="*/ 0 h 4846926"/>
              <a:gd name="connsiteX0" fmla="*/ 2484014 w 4784889"/>
              <a:gd name="connsiteY0" fmla="*/ 0 h 4846926"/>
              <a:gd name="connsiteX1" fmla="*/ 3890904 w 4784889"/>
              <a:gd name="connsiteY1" fmla="*/ 437433 h 4846926"/>
              <a:gd name="connsiteX2" fmla="*/ 4759172 w 4784889"/>
              <a:gd name="connsiteY2" fmla="*/ 1773180 h 4846926"/>
              <a:gd name="connsiteX3" fmla="*/ 4474294 w 4784889"/>
              <a:gd name="connsiteY3" fmla="*/ 3676361 h 4846926"/>
              <a:gd name="connsiteX4" fmla="*/ 3343914 w 4784889"/>
              <a:gd name="connsiteY4" fmla="*/ 4712128 h 4846926"/>
              <a:gd name="connsiteX5" fmla="*/ 1113673 w 4784889"/>
              <a:gd name="connsiteY5" fmla="*/ 4467947 h 4846926"/>
              <a:gd name="connsiteX6" fmla="*/ 39717 w 4784889"/>
              <a:gd name="connsiteY6" fmla="*/ 3101178 h 4846926"/>
              <a:gd name="connsiteX7" fmla="*/ 506449 w 4784889"/>
              <a:gd name="connsiteY7" fmla="*/ 740383 h 4846926"/>
              <a:gd name="connsiteX8" fmla="*/ 2484014 w 4784889"/>
              <a:gd name="connsiteY8" fmla="*/ 0 h 4846926"/>
              <a:gd name="connsiteX0" fmla="*/ 2484014 w 4784889"/>
              <a:gd name="connsiteY0" fmla="*/ 0 h 4860980"/>
              <a:gd name="connsiteX1" fmla="*/ 3890904 w 4784889"/>
              <a:gd name="connsiteY1" fmla="*/ 437433 h 4860980"/>
              <a:gd name="connsiteX2" fmla="*/ 4759172 w 4784889"/>
              <a:gd name="connsiteY2" fmla="*/ 1773180 h 4860980"/>
              <a:gd name="connsiteX3" fmla="*/ 4474294 w 4784889"/>
              <a:gd name="connsiteY3" fmla="*/ 3676361 h 4860980"/>
              <a:gd name="connsiteX4" fmla="*/ 3343914 w 4784889"/>
              <a:gd name="connsiteY4" fmla="*/ 4712128 h 4860980"/>
              <a:gd name="connsiteX5" fmla="*/ 1097799 w 4784889"/>
              <a:gd name="connsiteY5" fmla="*/ 4524510 h 4860980"/>
              <a:gd name="connsiteX6" fmla="*/ 39717 w 4784889"/>
              <a:gd name="connsiteY6" fmla="*/ 3101178 h 4860980"/>
              <a:gd name="connsiteX7" fmla="*/ 506449 w 4784889"/>
              <a:gd name="connsiteY7" fmla="*/ 740383 h 4860980"/>
              <a:gd name="connsiteX8" fmla="*/ 2484014 w 4784889"/>
              <a:gd name="connsiteY8" fmla="*/ 0 h 4860980"/>
              <a:gd name="connsiteX0" fmla="*/ 2484014 w 4783308"/>
              <a:gd name="connsiteY0" fmla="*/ 0 h 4860981"/>
              <a:gd name="connsiteX1" fmla="*/ 3890904 w 4783308"/>
              <a:gd name="connsiteY1" fmla="*/ 437433 h 4860981"/>
              <a:gd name="connsiteX2" fmla="*/ 4759172 w 4783308"/>
              <a:gd name="connsiteY2" fmla="*/ 1773180 h 4860981"/>
              <a:gd name="connsiteX3" fmla="*/ 4474294 w 4783308"/>
              <a:gd name="connsiteY3" fmla="*/ 3676361 h 4860981"/>
              <a:gd name="connsiteX4" fmla="*/ 3443129 w 4783308"/>
              <a:gd name="connsiteY4" fmla="*/ 4712129 h 4860981"/>
              <a:gd name="connsiteX5" fmla="*/ 1097799 w 4783308"/>
              <a:gd name="connsiteY5" fmla="*/ 4524510 h 4860981"/>
              <a:gd name="connsiteX6" fmla="*/ 39717 w 4783308"/>
              <a:gd name="connsiteY6" fmla="*/ 3101178 h 4860981"/>
              <a:gd name="connsiteX7" fmla="*/ 506449 w 4783308"/>
              <a:gd name="connsiteY7" fmla="*/ 740383 h 4860981"/>
              <a:gd name="connsiteX8" fmla="*/ 2484014 w 4783308"/>
              <a:gd name="connsiteY8" fmla="*/ 0 h 4860981"/>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532073 w 4784141"/>
              <a:gd name="connsiteY0" fmla="*/ 0 h 4773425"/>
              <a:gd name="connsiteX1" fmla="*/ 3891737 w 4784141"/>
              <a:gd name="connsiteY1" fmla="*/ 389356 h 4773425"/>
              <a:gd name="connsiteX2" fmla="*/ 4760005 w 4784141"/>
              <a:gd name="connsiteY2" fmla="*/ 1725103 h 4773425"/>
              <a:gd name="connsiteX3" fmla="*/ 4475127 w 4784141"/>
              <a:gd name="connsiteY3" fmla="*/ 3628284 h 4773425"/>
              <a:gd name="connsiteX4" fmla="*/ 3443962 w 4784141"/>
              <a:gd name="connsiteY4" fmla="*/ 4664052 h 4773425"/>
              <a:gd name="connsiteX5" fmla="*/ 1098632 w 4784141"/>
              <a:gd name="connsiteY5" fmla="*/ 4476433 h 4773425"/>
              <a:gd name="connsiteX6" fmla="*/ 40550 w 4784141"/>
              <a:gd name="connsiteY6" fmla="*/ 3053101 h 4773425"/>
              <a:gd name="connsiteX7" fmla="*/ 507282 w 4784141"/>
              <a:gd name="connsiteY7" fmla="*/ 692306 h 4773425"/>
              <a:gd name="connsiteX8" fmla="*/ 2532073 w 4784141"/>
              <a:gd name="connsiteY8" fmla="*/ 0 h 4773425"/>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58783 w 4784614"/>
              <a:gd name="connsiteY0" fmla="*/ 525 h 4757924"/>
              <a:gd name="connsiteX1" fmla="*/ 3892210 w 4784614"/>
              <a:gd name="connsiteY1" fmla="*/ 373855 h 4757924"/>
              <a:gd name="connsiteX2" fmla="*/ 4760478 w 4784614"/>
              <a:gd name="connsiteY2" fmla="*/ 1709602 h 4757924"/>
              <a:gd name="connsiteX3" fmla="*/ 4475600 w 4784614"/>
              <a:gd name="connsiteY3" fmla="*/ 3612783 h 4757924"/>
              <a:gd name="connsiteX4" fmla="*/ 3444435 w 4784614"/>
              <a:gd name="connsiteY4" fmla="*/ 4648551 h 4757924"/>
              <a:gd name="connsiteX5" fmla="*/ 1099105 w 4784614"/>
              <a:gd name="connsiteY5" fmla="*/ 4460932 h 4757924"/>
              <a:gd name="connsiteX6" fmla="*/ 41023 w 4784614"/>
              <a:gd name="connsiteY6" fmla="*/ 3037600 h 4757924"/>
              <a:gd name="connsiteX7" fmla="*/ 507755 w 4784614"/>
              <a:gd name="connsiteY7" fmla="*/ 676805 h 4757924"/>
              <a:gd name="connsiteX8" fmla="*/ 2558783 w 4784614"/>
              <a:gd name="connsiteY8" fmla="*/ 525 h 4757924"/>
              <a:gd name="connsiteX0" fmla="*/ 2558783 w 4784614"/>
              <a:gd name="connsiteY0" fmla="*/ 408 h 4757807"/>
              <a:gd name="connsiteX1" fmla="*/ 3907953 w 4784614"/>
              <a:gd name="connsiteY1" fmla="*/ 443183 h 4757807"/>
              <a:gd name="connsiteX2" fmla="*/ 4760478 w 4784614"/>
              <a:gd name="connsiteY2" fmla="*/ 1709485 h 4757807"/>
              <a:gd name="connsiteX3" fmla="*/ 4475600 w 4784614"/>
              <a:gd name="connsiteY3" fmla="*/ 3612666 h 4757807"/>
              <a:gd name="connsiteX4" fmla="*/ 3444435 w 4784614"/>
              <a:gd name="connsiteY4" fmla="*/ 4648434 h 4757807"/>
              <a:gd name="connsiteX5" fmla="*/ 1099105 w 4784614"/>
              <a:gd name="connsiteY5" fmla="*/ 4460815 h 4757807"/>
              <a:gd name="connsiteX6" fmla="*/ 41023 w 4784614"/>
              <a:gd name="connsiteY6" fmla="*/ 3037483 h 4757807"/>
              <a:gd name="connsiteX7" fmla="*/ 507755 w 4784614"/>
              <a:gd name="connsiteY7" fmla="*/ 676688 h 4757807"/>
              <a:gd name="connsiteX8" fmla="*/ 2558783 w 4784614"/>
              <a:gd name="connsiteY8" fmla="*/ 408 h 4757807"/>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90 h 4954518"/>
              <a:gd name="connsiteX1" fmla="*/ 3910127 w 4786788"/>
              <a:gd name="connsiteY1" fmla="*/ 639894 h 4954518"/>
              <a:gd name="connsiteX2" fmla="*/ 4762652 w 4786788"/>
              <a:gd name="connsiteY2" fmla="*/ 1906196 h 4954518"/>
              <a:gd name="connsiteX3" fmla="*/ 4477774 w 4786788"/>
              <a:gd name="connsiteY3" fmla="*/ 3809377 h 4954518"/>
              <a:gd name="connsiteX4" fmla="*/ 3446609 w 4786788"/>
              <a:gd name="connsiteY4" fmla="*/ 4845145 h 4954518"/>
              <a:gd name="connsiteX5" fmla="*/ 1101279 w 4786788"/>
              <a:gd name="connsiteY5" fmla="*/ 4657526 h 4954518"/>
              <a:gd name="connsiteX6" fmla="*/ 43197 w 4786788"/>
              <a:gd name="connsiteY6" fmla="*/ 3234194 h 4954518"/>
              <a:gd name="connsiteX7" fmla="*/ 509929 w 4786788"/>
              <a:gd name="connsiteY7" fmla="*/ 873399 h 4954518"/>
              <a:gd name="connsiteX8" fmla="*/ 2675744 w 4786788"/>
              <a:gd name="connsiteY8" fmla="*/ 290 h 4954518"/>
              <a:gd name="connsiteX0" fmla="*/ 2675744 w 4786788"/>
              <a:gd name="connsiteY0" fmla="*/ 326 h 4954554"/>
              <a:gd name="connsiteX1" fmla="*/ 3990884 w 4786788"/>
              <a:gd name="connsiteY1" fmla="*/ 591130 h 4954554"/>
              <a:gd name="connsiteX2" fmla="*/ 4762652 w 4786788"/>
              <a:gd name="connsiteY2" fmla="*/ 1906232 h 4954554"/>
              <a:gd name="connsiteX3" fmla="*/ 4477774 w 4786788"/>
              <a:gd name="connsiteY3" fmla="*/ 3809413 h 4954554"/>
              <a:gd name="connsiteX4" fmla="*/ 3446609 w 4786788"/>
              <a:gd name="connsiteY4" fmla="*/ 4845181 h 4954554"/>
              <a:gd name="connsiteX5" fmla="*/ 1101279 w 4786788"/>
              <a:gd name="connsiteY5" fmla="*/ 4657562 h 4954554"/>
              <a:gd name="connsiteX6" fmla="*/ 43197 w 4786788"/>
              <a:gd name="connsiteY6" fmla="*/ 3234230 h 4954554"/>
              <a:gd name="connsiteX7" fmla="*/ 509929 w 4786788"/>
              <a:gd name="connsiteY7" fmla="*/ 873435 h 4954554"/>
              <a:gd name="connsiteX8" fmla="*/ 2675744 w 4786788"/>
              <a:gd name="connsiteY8" fmla="*/ 326 h 4954554"/>
              <a:gd name="connsiteX0" fmla="*/ 2662196 w 4773240"/>
              <a:gd name="connsiteY0" fmla="*/ 326 h 4954554"/>
              <a:gd name="connsiteX1" fmla="*/ 3977336 w 4773240"/>
              <a:gd name="connsiteY1" fmla="*/ 591130 h 4954554"/>
              <a:gd name="connsiteX2" fmla="*/ 4749104 w 4773240"/>
              <a:gd name="connsiteY2" fmla="*/ 1906232 h 4954554"/>
              <a:gd name="connsiteX3" fmla="*/ 4464226 w 4773240"/>
              <a:gd name="connsiteY3" fmla="*/ 3809413 h 4954554"/>
              <a:gd name="connsiteX4" fmla="*/ 3433061 w 4773240"/>
              <a:gd name="connsiteY4" fmla="*/ 4845181 h 4954554"/>
              <a:gd name="connsiteX5" fmla="*/ 1087731 w 4773240"/>
              <a:gd name="connsiteY5" fmla="*/ 4657562 h 4954554"/>
              <a:gd name="connsiteX6" fmla="*/ 29649 w 4773240"/>
              <a:gd name="connsiteY6" fmla="*/ 3234230 h 4954554"/>
              <a:gd name="connsiteX7" fmla="*/ 640977 w 4773240"/>
              <a:gd name="connsiteY7" fmla="*/ 730117 h 4954554"/>
              <a:gd name="connsiteX8" fmla="*/ 2662196 w 4773240"/>
              <a:gd name="connsiteY8" fmla="*/ 326 h 4954554"/>
              <a:gd name="connsiteX0" fmla="*/ 2664762 w 4775806"/>
              <a:gd name="connsiteY0" fmla="*/ 326 h 4954554"/>
              <a:gd name="connsiteX1" fmla="*/ 3979902 w 4775806"/>
              <a:gd name="connsiteY1" fmla="*/ 591130 h 4954554"/>
              <a:gd name="connsiteX2" fmla="*/ 4751670 w 4775806"/>
              <a:gd name="connsiteY2" fmla="*/ 1906232 h 4954554"/>
              <a:gd name="connsiteX3" fmla="*/ 4466792 w 4775806"/>
              <a:gd name="connsiteY3" fmla="*/ 3809413 h 4954554"/>
              <a:gd name="connsiteX4" fmla="*/ 3435627 w 4775806"/>
              <a:gd name="connsiteY4" fmla="*/ 4845181 h 4954554"/>
              <a:gd name="connsiteX5" fmla="*/ 1090297 w 4775806"/>
              <a:gd name="connsiteY5" fmla="*/ 4657562 h 4954554"/>
              <a:gd name="connsiteX6" fmla="*/ 32215 w 4775806"/>
              <a:gd name="connsiteY6" fmla="*/ 3234230 h 4954554"/>
              <a:gd name="connsiteX7" fmla="*/ 607899 w 4775806"/>
              <a:gd name="connsiteY7" fmla="*/ 806182 h 4954554"/>
              <a:gd name="connsiteX8" fmla="*/ 2664762 w 4775806"/>
              <a:gd name="connsiteY8" fmla="*/ 326 h 4954554"/>
              <a:gd name="connsiteX0" fmla="*/ 2673549 w 4784593"/>
              <a:gd name="connsiteY0" fmla="*/ 326 h 4954554"/>
              <a:gd name="connsiteX1" fmla="*/ 3988689 w 4784593"/>
              <a:gd name="connsiteY1" fmla="*/ 591130 h 4954554"/>
              <a:gd name="connsiteX2" fmla="*/ 4760457 w 4784593"/>
              <a:gd name="connsiteY2" fmla="*/ 1906232 h 4954554"/>
              <a:gd name="connsiteX3" fmla="*/ 4475579 w 4784593"/>
              <a:gd name="connsiteY3" fmla="*/ 3809413 h 4954554"/>
              <a:gd name="connsiteX4" fmla="*/ 3444414 w 4784593"/>
              <a:gd name="connsiteY4" fmla="*/ 4845181 h 4954554"/>
              <a:gd name="connsiteX5" fmla="*/ 1099084 w 4784593"/>
              <a:gd name="connsiteY5" fmla="*/ 4657562 h 4954554"/>
              <a:gd name="connsiteX6" fmla="*/ 41002 w 4784593"/>
              <a:gd name="connsiteY6" fmla="*/ 3234230 h 4954554"/>
              <a:gd name="connsiteX7" fmla="*/ 616686 w 4784593"/>
              <a:gd name="connsiteY7" fmla="*/ 806182 h 4954554"/>
              <a:gd name="connsiteX8" fmla="*/ 2673549 w 4784593"/>
              <a:gd name="connsiteY8" fmla="*/ 326 h 4954554"/>
              <a:gd name="connsiteX0" fmla="*/ 2649000 w 4760044"/>
              <a:gd name="connsiteY0" fmla="*/ 326 h 4964273"/>
              <a:gd name="connsiteX1" fmla="*/ 3964140 w 4760044"/>
              <a:gd name="connsiteY1" fmla="*/ 591130 h 4964273"/>
              <a:gd name="connsiteX2" fmla="*/ 4735908 w 4760044"/>
              <a:gd name="connsiteY2" fmla="*/ 1906232 h 4964273"/>
              <a:gd name="connsiteX3" fmla="*/ 4451030 w 4760044"/>
              <a:gd name="connsiteY3" fmla="*/ 3809413 h 4964273"/>
              <a:gd name="connsiteX4" fmla="*/ 3419865 w 4760044"/>
              <a:gd name="connsiteY4" fmla="*/ 4845181 h 4964273"/>
              <a:gd name="connsiteX5" fmla="*/ 1074535 w 4760044"/>
              <a:gd name="connsiteY5" fmla="*/ 4657562 h 4964273"/>
              <a:gd name="connsiteX6" fmla="*/ 33359 w 4760044"/>
              <a:gd name="connsiteY6" fmla="*/ 2995991 h 4964273"/>
              <a:gd name="connsiteX7" fmla="*/ 592137 w 4760044"/>
              <a:gd name="connsiteY7" fmla="*/ 806182 h 4964273"/>
              <a:gd name="connsiteX8" fmla="*/ 2649000 w 4760044"/>
              <a:gd name="connsiteY8" fmla="*/ 326 h 4964273"/>
              <a:gd name="connsiteX0" fmla="*/ 2649000 w 4468508"/>
              <a:gd name="connsiteY0" fmla="*/ 326 h 4964273"/>
              <a:gd name="connsiteX1" fmla="*/ 3964140 w 4468508"/>
              <a:gd name="connsiteY1" fmla="*/ 591130 h 4964273"/>
              <a:gd name="connsiteX2" fmla="*/ 4451030 w 4468508"/>
              <a:gd name="connsiteY2" fmla="*/ 3809413 h 4964273"/>
              <a:gd name="connsiteX3" fmla="*/ 3419865 w 4468508"/>
              <a:gd name="connsiteY3" fmla="*/ 4845181 h 4964273"/>
              <a:gd name="connsiteX4" fmla="*/ 1074535 w 4468508"/>
              <a:gd name="connsiteY4" fmla="*/ 4657562 h 4964273"/>
              <a:gd name="connsiteX5" fmla="*/ 33359 w 4468508"/>
              <a:gd name="connsiteY5" fmla="*/ 2995991 h 4964273"/>
              <a:gd name="connsiteX6" fmla="*/ 592137 w 4468508"/>
              <a:gd name="connsiteY6" fmla="*/ 806182 h 4964273"/>
              <a:gd name="connsiteX7" fmla="*/ 2649000 w 4468508"/>
              <a:gd name="connsiteY7" fmla="*/ 326 h 4964273"/>
              <a:gd name="connsiteX0" fmla="*/ 2788684 w 4608192"/>
              <a:gd name="connsiteY0" fmla="*/ 326 h 4845177"/>
              <a:gd name="connsiteX1" fmla="*/ 4103824 w 4608192"/>
              <a:gd name="connsiteY1" fmla="*/ 591130 h 4845177"/>
              <a:gd name="connsiteX2" fmla="*/ 4590714 w 4608192"/>
              <a:gd name="connsiteY2" fmla="*/ 3809413 h 4845177"/>
              <a:gd name="connsiteX3" fmla="*/ 3559549 w 4608192"/>
              <a:gd name="connsiteY3" fmla="*/ 4845181 h 4845177"/>
              <a:gd name="connsiteX4" fmla="*/ 173043 w 4608192"/>
              <a:gd name="connsiteY4" fmla="*/ 2995991 h 4845177"/>
              <a:gd name="connsiteX5" fmla="*/ 731821 w 4608192"/>
              <a:gd name="connsiteY5" fmla="*/ 806182 h 4845177"/>
              <a:gd name="connsiteX6" fmla="*/ 2788684 w 4608192"/>
              <a:gd name="connsiteY6" fmla="*/ 326 h 4845177"/>
              <a:gd name="connsiteX0" fmla="*/ 2788684 w 4656382"/>
              <a:gd name="connsiteY0" fmla="*/ 326 h 4593408"/>
              <a:gd name="connsiteX1" fmla="*/ 4103824 w 4656382"/>
              <a:gd name="connsiteY1" fmla="*/ 591130 h 4593408"/>
              <a:gd name="connsiteX2" fmla="*/ 4590714 w 4656382"/>
              <a:gd name="connsiteY2" fmla="*/ 3809413 h 4593408"/>
              <a:gd name="connsiteX3" fmla="*/ 2737164 w 4656382"/>
              <a:gd name="connsiteY3" fmla="*/ 4593410 h 4593408"/>
              <a:gd name="connsiteX4" fmla="*/ 173043 w 4656382"/>
              <a:gd name="connsiteY4" fmla="*/ 2995991 h 4593408"/>
              <a:gd name="connsiteX5" fmla="*/ 731821 w 4656382"/>
              <a:gd name="connsiteY5" fmla="*/ 806182 h 4593408"/>
              <a:gd name="connsiteX6" fmla="*/ 2788684 w 4656382"/>
              <a:gd name="connsiteY6" fmla="*/ 326 h 4593408"/>
              <a:gd name="connsiteX0" fmla="*/ 2788684 w 4720632"/>
              <a:gd name="connsiteY0" fmla="*/ 326 h 4593408"/>
              <a:gd name="connsiteX1" fmla="*/ 4103824 w 4720632"/>
              <a:gd name="connsiteY1" fmla="*/ 591130 h 4593408"/>
              <a:gd name="connsiteX2" fmla="*/ 4661706 w 4720632"/>
              <a:gd name="connsiteY2" fmla="*/ 3597011 h 4593408"/>
              <a:gd name="connsiteX3" fmla="*/ 2737164 w 4720632"/>
              <a:gd name="connsiteY3" fmla="*/ 4593410 h 4593408"/>
              <a:gd name="connsiteX4" fmla="*/ 173043 w 4720632"/>
              <a:gd name="connsiteY4" fmla="*/ 2995991 h 4593408"/>
              <a:gd name="connsiteX5" fmla="*/ 731821 w 4720632"/>
              <a:gd name="connsiteY5" fmla="*/ 806182 h 4593408"/>
              <a:gd name="connsiteX6" fmla="*/ 2788684 w 4720632"/>
              <a:gd name="connsiteY6" fmla="*/ 326 h 4593408"/>
              <a:gd name="connsiteX0" fmla="*/ 2615637 w 4547585"/>
              <a:gd name="connsiteY0" fmla="*/ 326 h 4593408"/>
              <a:gd name="connsiteX1" fmla="*/ 3930777 w 4547585"/>
              <a:gd name="connsiteY1" fmla="*/ 591130 h 4593408"/>
              <a:gd name="connsiteX2" fmla="*/ 4488659 w 4547585"/>
              <a:gd name="connsiteY2" fmla="*/ 3597011 h 4593408"/>
              <a:gd name="connsiteX3" fmla="*/ 2564117 w 4547585"/>
              <a:gd name="connsiteY3" fmla="*/ 4593410 h 4593408"/>
              <a:gd name="connsiteX4" fmla="*/ -4 w 4547585"/>
              <a:gd name="connsiteY4" fmla="*/ 2995991 h 4593408"/>
              <a:gd name="connsiteX5" fmla="*/ 2615637 w 4547585"/>
              <a:gd name="connsiteY5" fmla="*/ 326 h 4593408"/>
              <a:gd name="connsiteX0" fmla="*/ 1599114 w 4547585"/>
              <a:gd name="connsiteY0" fmla="*/ 673 h 4392722"/>
              <a:gd name="connsiteX1" fmla="*/ 3930777 w 4547585"/>
              <a:gd name="connsiteY1" fmla="*/ 390444 h 4392722"/>
              <a:gd name="connsiteX2" fmla="*/ 4488659 w 4547585"/>
              <a:gd name="connsiteY2" fmla="*/ 3396325 h 4392722"/>
              <a:gd name="connsiteX3" fmla="*/ 2564117 w 4547585"/>
              <a:gd name="connsiteY3" fmla="*/ 4392724 h 4392722"/>
              <a:gd name="connsiteX4" fmla="*/ -4 w 4547585"/>
              <a:gd name="connsiteY4" fmla="*/ 2795305 h 4392722"/>
              <a:gd name="connsiteX5" fmla="*/ 1599114 w 4547585"/>
              <a:gd name="connsiteY5" fmla="*/ 673 h 4392722"/>
              <a:gd name="connsiteX0" fmla="*/ 1599114 w 4556102"/>
              <a:gd name="connsiteY0" fmla="*/ 673 h 4345138"/>
              <a:gd name="connsiteX1" fmla="*/ 3930777 w 4556102"/>
              <a:gd name="connsiteY1" fmla="*/ 390444 h 4345138"/>
              <a:gd name="connsiteX2" fmla="*/ 4488659 w 4556102"/>
              <a:gd name="connsiteY2" fmla="*/ 3396325 h 4345138"/>
              <a:gd name="connsiteX3" fmla="*/ 2425030 w 4556102"/>
              <a:gd name="connsiteY3" fmla="*/ 4345136 h 4345138"/>
              <a:gd name="connsiteX4" fmla="*/ -4 w 4556102"/>
              <a:gd name="connsiteY4" fmla="*/ 2795305 h 4345138"/>
              <a:gd name="connsiteX5" fmla="*/ 1599114 w 4556102"/>
              <a:gd name="connsiteY5" fmla="*/ 673 h 4345138"/>
              <a:gd name="connsiteX0" fmla="*/ 1308676 w 4265664"/>
              <a:gd name="connsiteY0" fmla="*/ 673 h 4345138"/>
              <a:gd name="connsiteX1" fmla="*/ 3640339 w 4265664"/>
              <a:gd name="connsiteY1" fmla="*/ 390444 h 4345138"/>
              <a:gd name="connsiteX2" fmla="*/ 4198221 w 4265664"/>
              <a:gd name="connsiteY2" fmla="*/ 3396325 h 4345138"/>
              <a:gd name="connsiteX3" fmla="*/ 2134592 w 4265664"/>
              <a:gd name="connsiteY3" fmla="*/ 4345136 h 4345138"/>
              <a:gd name="connsiteX4" fmla="*/ 2 w 4265664"/>
              <a:gd name="connsiteY4" fmla="*/ 2737868 h 4345138"/>
              <a:gd name="connsiteX5" fmla="*/ 1308676 w 4265664"/>
              <a:gd name="connsiteY5" fmla="*/ 673 h 4345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5664" h="4345138">
                <a:moveTo>
                  <a:pt x="1308676" y="673"/>
                </a:moveTo>
                <a:cubicBezTo>
                  <a:pt x="1850442" y="-12337"/>
                  <a:pt x="3307336" y="165670"/>
                  <a:pt x="3640339" y="390444"/>
                </a:cubicBezTo>
                <a:cubicBezTo>
                  <a:pt x="3940677" y="1025292"/>
                  <a:pt x="4449179" y="2737210"/>
                  <a:pt x="4198221" y="3396325"/>
                </a:cubicBezTo>
                <a:cubicBezTo>
                  <a:pt x="3947263" y="4055440"/>
                  <a:pt x="2447418" y="4230167"/>
                  <a:pt x="2134592" y="4345136"/>
                </a:cubicBezTo>
                <a:cubicBezTo>
                  <a:pt x="1398314" y="4209566"/>
                  <a:pt x="471290" y="3411035"/>
                  <a:pt x="2" y="2737868"/>
                </a:cubicBezTo>
                <a:cubicBezTo>
                  <a:pt x="8589" y="1972354"/>
                  <a:pt x="653546" y="401483"/>
                  <a:pt x="1308676" y="673"/>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C071B213-EC30-5E3F-D622-6D49E83093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204894" flipH="1" flipV="1">
            <a:off x="1271566" y="2653221"/>
            <a:ext cx="1221800" cy="1936199"/>
          </a:xfrm>
          <a:custGeom>
            <a:avLst/>
            <a:gdLst>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99666 w 1914334"/>
              <a:gd name="connsiteY28" fmla="*/ 437421 h 2986466"/>
              <a:gd name="connsiteX29" fmla="*/ 685894 w 1914334"/>
              <a:gd name="connsiteY29" fmla="*/ 678417 h 2986466"/>
              <a:gd name="connsiteX30" fmla="*/ 508792 w 1914334"/>
              <a:gd name="connsiteY30" fmla="*/ 1006120 h 2986466"/>
              <a:gd name="connsiteX31" fmla="*/ 511266 w 1914334"/>
              <a:gd name="connsiteY31" fmla="*/ 1050185 h 2986466"/>
              <a:gd name="connsiteX32" fmla="*/ 930004 w 1914334"/>
              <a:gd name="connsiteY32" fmla="*/ 813729 h 2986466"/>
              <a:gd name="connsiteX33" fmla="*/ 1422398 w 1914334"/>
              <a:gd name="connsiteY33" fmla="*/ 701643 h 2986466"/>
              <a:gd name="connsiteX34" fmla="*/ 1435000 w 1914334"/>
              <a:gd name="connsiteY34"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528062 w 1914334"/>
              <a:gd name="connsiteY4" fmla="*/ 1632245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528062 w 1914334"/>
              <a:gd name="connsiteY4" fmla="*/ 1632245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69659 w 1948993"/>
              <a:gd name="connsiteY0" fmla="*/ 708401 h 2986134"/>
              <a:gd name="connsiteX1" fmla="*/ 1407066 w 1948993"/>
              <a:gd name="connsiteY1" fmla="*/ 919813 h 2986134"/>
              <a:gd name="connsiteX2" fmla="*/ 1185863 w 1948993"/>
              <a:gd name="connsiteY2" fmla="*/ 1213129 h 2986134"/>
              <a:gd name="connsiteX3" fmla="*/ 904982 w 1948993"/>
              <a:gd name="connsiteY3" fmla="*/ 1450576 h 2986134"/>
              <a:gd name="connsiteX4" fmla="*/ 562721 w 1948993"/>
              <a:gd name="connsiteY4" fmla="*/ 1632245 h 2986134"/>
              <a:gd name="connsiteX5" fmla="*/ 733069 w 1948993"/>
              <a:gd name="connsiteY5" fmla="*/ 1653421 h 2986134"/>
              <a:gd name="connsiteX6" fmla="*/ 1270683 w 1948993"/>
              <a:gd name="connsiteY6" fmla="*/ 1655250 h 2986134"/>
              <a:gd name="connsiteX7" fmla="*/ 1670775 w 1948993"/>
              <a:gd name="connsiteY7" fmla="*/ 1749816 h 2986134"/>
              <a:gd name="connsiteX8" fmla="*/ 1928064 w 1948993"/>
              <a:gd name="connsiteY8" fmla="*/ 1866208 h 2986134"/>
              <a:gd name="connsiteX9" fmla="*/ 1901938 w 1948993"/>
              <a:gd name="connsiteY9" fmla="*/ 1943962 h 2986134"/>
              <a:gd name="connsiteX10" fmla="*/ 1648951 w 1948993"/>
              <a:gd name="connsiteY10" fmla="*/ 2106263 h 2986134"/>
              <a:gd name="connsiteX11" fmla="*/ 1248859 w 1948993"/>
              <a:gd name="connsiteY11" fmla="*/ 2208104 h 2986134"/>
              <a:gd name="connsiteX12" fmla="*/ 931544 w 1948993"/>
              <a:gd name="connsiteY12" fmla="*/ 2195250 h 2986134"/>
              <a:gd name="connsiteX13" fmla="*/ 574452 w 1948993"/>
              <a:gd name="connsiteY13" fmla="*/ 2089164 h 2986134"/>
              <a:gd name="connsiteX14" fmla="*/ 317658 w 1948993"/>
              <a:gd name="connsiteY14" fmla="*/ 1949541 h 2986134"/>
              <a:gd name="connsiteX15" fmla="*/ 287931 w 1948993"/>
              <a:gd name="connsiteY15" fmla="*/ 2002232 h 2986134"/>
              <a:gd name="connsiteX16" fmla="*/ 336893 w 1948993"/>
              <a:gd name="connsiteY16" fmla="*/ 2395326 h 2986134"/>
              <a:gd name="connsiteX17" fmla="*/ 422208 w 1948993"/>
              <a:gd name="connsiteY17" fmla="*/ 2772335 h 2986134"/>
              <a:gd name="connsiteX18" fmla="*/ 460992 w 1948993"/>
              <a:gd name="connsiteY18" fmla="*/ 2891702 h 2986134"/>
              <a:gd name="connsiteX19" fmla="*/ 242572 w 1948993"/>
              <a:gd name="connsiteY19" fmla="*/ 2986134 h 2986134"/>
              <a:gd name="connsiteX20" fmla="*/ 72767 w 1948993"/>
              <a:gd name="connsiteY20" fmla="*/ 2352917 h 2986134"/>
              <a:gd name="connsiteX21" fmla="*/ 142 w 1948993"/>
              <a:gd name="connsiteY21" fmla="*/ 1734338 h 2986134"/>
              <a:gd name="connsiteX22" fmla="*/ 101616 w 1948993"/>
              <a:gd name="connsiteY22" fmla="*/ 904785 h 2986134"/>
              <a:gd name="connsiteX23" fmla="*/ 274087 w 1948993"/>
              <a:gd name="connsiteY23" fmla="*/ 433148 h 2986134"/>
              <a:gd name="connsiteX24" fmla="*/ 439594 w 1948993"/>
              <a:gd name="connsiteY24" fmla="*/ 172515 h 2986134"/>
              <a:gd name="connsiteX25" fmla="*/ 608445 w 1948993"/>
              <a:gd name="connsiteY25" fmla="*/ 0 h 2986134"/>
              <a:gd name="connsiteX26" fmla="*/ 727667 w 1948993"/>
              <a:gd name="connsiteY26" fmla="*/ 332056 h 2986134"/>
              <a:gd name="connsiteX27" fmla="*/ 720553 w 1948993"/>
              <a:gd name="connsiteY27" fmla="*/ 678085 h 2986134"/>
              <a:gd name="connsiteX28" fmla="*/ 543451 w 1948993"/>
              <a:gd name="connsiteY28" fmla="*/ 1005788 h 2986134"/>
              <a:gd name="connsiteX29" fmla="*/ 545925 w 1948993"/>
              <a:gd name="connsiteY29" fmla="*/ 1049853 h 2986134"/>
              <a:gd name="connsiteX30" fmla="*/ 964663 w 1948993"/>
              <a:gd name="connsiteY30" fmla="*/ 813397 h 2986134"/>
              <a:gd name="connsiteX31" fmla="*/ 1457057 w 1948993"/>
              <a:gd name="connsiteY31" fmla="*/ 701311 h 2986134"/>
              <a:gd name="connsiteX32" fmla="*/ 1469659 w 1948993"/>
              <a:gd name="connsiteY32" fmla="*/ 708401 h 2986134"/>
              <a:gd name="connsiteX0" fmla="*/ 1478361 w 1957695"/>
              <a:gd name="connsiteY0" fmla="*/ 708401 h 2986134"/>
              <a:gd name="connsiteX1" fmla="*/ 1415768 w 1957695"/>
              <a:gd name="connsiteY1" fmla="*/ 919813 h 2986134"/>
              <a:gd name="connsiteX2" fmla="*/ 1194565 w 1957695"/>
              <a:gd name="connsiteY2" fmla="*/ 1213129 h 2986134"/>
              <a:gd name="connsiteX3" fmla="*/ 913684 w 1957695"/>
              <a:gd name="connsiteY3" fmla="*/ 1450576 h 2986134"/>
              <a:gd name="connsiteX4" fmla="*/ 571423 w 1957695"/>
              <a:gd name="connsiteY4" fmla="*/ 1632245 h 2986134"/>
              <a:gd name="connsiteX5" fmla="*/ 741771 w 1957695"/>
              <a:gd name="connsiteY5" fmla="*/ 1653421 h 2986134"/>
              <a:gd name="connsiteX6" fmla="*/ 1279385 w 1957695"/>
              <a:gd name="connsiteY6" fmla="*/ 1655250 h 2986134"/>
              <a:gd name="connsiteX7" fmla="*/ 1679477 w 1957695"/>
              <a:gd name="connsiteY7" fmla="*/ 1749816 h 2986134"/>
              <a:gd name="connsiteX8" fmla="*/ 1936766 w 1957695"/>
              <a:gd name="connsiteY8" fmla="*/ 1866208 h 2986134"/>
              <a:gd name="connsiteX9" fmla="*/ 1910640 w 1957695"/>
              <a:gd name="connsiteY9" fmla="*/ 1943962 h 2986134"/>
              <a:gd name="connsiteX10" fmla="*/ 1657653 w 1957695"/>
              <a:gd name="connsiteY10" fmla="*/ 2106263 h 2986134"/>
              <a:gd name="connsiteX11" fmla="*/ 1257561 w 1957695"/>
              <a:gd name="connsiteY11" fmla="*/ 2208104 h 2986134"/>
              <a:gd name="connsiteX12" fmla="*/ 940246 w 1957695"/>
              <a:gd name="connsiteY12" fmla="*/ 2195250 h 2986134"/>
              <a:gd name="connsiteX13" fmla="*/ 583154 w 1957695"/>
              <a:gd name="connsiteY13" fmla="*/ 2089164 h 2986134"/>
              <a:gd name="connsiteX14" fmla="*/ 326360 w 1957695"/>
              <a:gd name="connsiteY14" fmla="*/ 1949541 h 2986134"/>
              <a:gd name="connsiteX15" fmla="*/ 296633 w 1957695"/>
              <a:gd name="connsiteY15" fmla="*/ 2002232 h 2986134"/>
              <a:gd name="connsiteX16" fmla="*/ 345595 w 1957695"/>
              <a:gd name="connsiteY16" fmla="*/ 2395326 h 2986134"/>
              <a:gd name="connsiteX17" fmla="*/ 430910 w 1957695"/>
              <a:gd name="connsiteY17" fmla="*/ 2772335 h 2986134"/>
              <a:gd name="connsiteX18" fmla="*/ 469694 w 1957695"/>
              <a:gd name="connsiteY18" fmla="*/ 2891702 h 2986134"/>
              <a:gd name="connsiteX19" fmla="*/ 251274 w 1957695"/>
              <a:gd name="connsiteY19" fmla="*/ 2986134 h 2986134"/>
              <a:gd name="connsiteX20" fmla="*/ 81469 w 1957695"/>
              <a:gd name="connsiteY20" fmla="*/ 2352917 h 2986134"/>
              <a:gd name="connsiteX21" fmla="*/ 119 w 1957695"/>
              <a:gd name="connsiteY21" fmla="*/ 1728351 h 2986134"/>
              <a:gd name="connsiteX22" fmla="*/ 110318 w 1957695"/>
              <a:gd name="connsiteY22" fmla="*/ 904785 h 2986134"/>
              <a:gd name="connsiteX23" fmla="*/ 282789 w 1957695"/>
              <a:gd name="connsiteY23" fmla="*/ 433148 h 2986134"/>
              <a:gd name="connsiteX24" fmla="*/ 448296 w 1957695"/>
              <a:gd name="connsiteY24" fmla="*/ 172515 h 2986134"/>
              <a:gd name="connsiteX25" fmla="*/ 617147 w 1957695"/>
              <a:gd name="connsiteY25" fmla="*/ 0 h 2986134"/>
              <a:gd name="connsiteX26" fmla="*/ 736369 w 1957695"/>
              <a:gd name="connsiteY26" fmla="*/ 332056 h 2986134"/>
              <a:gd name="connsiteX27" fmla="*/ 729255 w 1957695"/>
              <a:gd name="connsiteY27" fmla="*/ 678085 h 2986134"/>
              <a:gd name="connsiteX28" fmla="*/ 552153 w 1957695"/>
              <a:gd name="connsiteY28" fmla="*/ 1005788 h 2986134"/>
              <a:gd name="connsiteX29" fmla="*/ 554627 w 1957695"/>
              <a:gd name="connsiteY29" fmla="*/ 1049853 h 2986134"/>
              <a:gd name="connsiteX30" fmla="*/ 973365 w 1957695"/>
              <a:gd name="connsiteY30" fmla="*/ 813397 h 2986134"/>
              <a:gd name="connsiteX31" fmla="*/ 1465759 w 1957695"/>
              <a:gd name="connsiteY31" fmla="*/ 701311 h 2986134"/>
              <a:gd name="connsiteX32" fmla="*/ 1478361 w 1957695"/>
              <a:gd name="connsiteY32" fmla="*/ 708401 h 2986134"/>
              <a:gd name="connsiteX0" fmla="*/ 1478428 w 1957762"/>
              <a:gd name="connsiteY0" fmla="*/ 708401 h 2986134"/>
              <a:gd name="connsiteX1" fmla="*/ 1415835 w 1957762"/>
              <a:gd name="connsiteY1" fmla="*/ 919813 h 2986134"/>
              <a:gd name="connsiteX2" fmla="*/ 1194632 w 1957762"/>
              <a:gd name="connsiteY2" fmla="*/ 1213129 h 2986134"/>
              <a:gd name="connsiteX3" fmla="*/ 913751 w 1957762"/>
              <a:gd name="connsiteY3" fmla="*/ 1450576 h 2986134"/>
              <a:gd name="connsiteX4" fmla="*/ 571490 w 1957762"/>
              <a:gd name="connsiteY4" fmla="*/ 1632245 h 2986134"/>
              <a:gd name="connsiteX5" fmla="*/ 741838 w 1957762"/>
              <a:gd name="connsiteY5" fmla="*/ 1653421 h 2986134"/>
              <a:gd name="connsiteX6" fmla="*/ 1279452 w 1957762"/>
              <a:gd name="connsiteY6" fmla="*/ 1655250 h 2986134"/>
              <a:gd name="connsiteX7" fmla="*/ 1679544 w 1957762"/>
              <a:gd name="connsiteY7" fmla="*/ 1749816 h 2986134"/>
              <a:gd name="connsiteX8" fmla="*/ 1936833 w 1957762"/>
              <a:gd name="connsiteY8" fmla="*/ 1866208 h 2986134"/>
              <a:gd name="connsiteX9" fmla="*/ 1910707 w 1957762"/>
              <a:gd name="connsiteY9" fmla="*/ 1943962 h 2986134"/>
              <a:gd name="connsiteX10" fmla="*/ 1657720 w 1957762"/>
              <a:gd name="connsiteY10" fmla="*/ 2106263 h 2986134"/>
              <a:gd name="connsiteX11" fmla="*/ 1257628 w 1957762"/>
              <a:gd name="connsiteY11" fmla="*/ 2208104 h 2986134"/>
              <a:gd name="connsiteX12" fmla="*/ 940313 w 1957762"/>
              <a:gd name="connsiteY12" fmla="*/ 2195250 h 2986134"/>
              <a:gd name="connsiteX13" fmla="*/ 583221 w 1957762"/>
              <a:gd name="connsiteY13" fmla="*/ 2089164 h 2986134"/>
              <a:gd name="connsiteX14" fmla="*/ 326427 w 1957762"/>
              <a:gd name="connsiteY14" fmla="*/ 1949541 h 2986134"/>
              <a:gd name="connsiteX15" fmla="*/ 296700 w 1957762"/>
              <a:gd name="connsiteY15" fmla="*/ 2002232 h 2986134"/>
              <a:gd name="connsiteX16" fmla="*/ 345662 w 1957762"/>
              <a:gd name="connsiteY16" fmla="*/ 2395326 h 2986134"/>
              <a:gd name="connsiteX17" fmla="*/ 430977 w 1957762"/>
              <a:gd name="connsiteY17" fmla="*/ 2772335 h 2986134"/>
              <a:gd name="connsiteX18" fmla="*/ 469761 w 1957762"/>
              <a:gd name="connsiteY18" fmla="*/ 2891702 h 2986134"/>
              <a:gd name="connsiteX19" fmla="*/ 251341 w 1957762"/>
              <a:gd name="connsiteY19" fmla="*/ 2986134 h 2986134"/>
              <a:gd name="connsiteX20" fmla="*/ 65336 w 1957762"/>
              <a:gd name="connsiteY20" fmla="*/ 2357104 h 2986134"/>
              <a:gd name="connsiteX21" fmla="*/ 186 w 1957762"/>
              <a:gd name="connsiteY21" fmla="*/ 1728351 h 2986134"/>
              <a:gd name="connsiteX22" fmla="*/ 110385 w 1957762"/>
              <a:gd name="connsiteY22" fmla="*/ 904785 h 2986134"/>
              <a:gd name="connsiteX23" fmla="*/ 282856 w 1957762"/>
              <a:gd name="connsiteY23" fmla="*/ 433148 h 2986134"/>
              <a:gd name="connsiteX24" fmla="*/ 448363 w 1957762"/>
              <a:gd name="connsiteY24" fmla="*/ 172515 h 2986134"/>
              <a:gd name="connsiteX25" fmla="*/ 617214 w 1957762"/>
              <a:gd name="connsiteY25" fmla="*/ 0 h 2986134"/>
              <a:gd name="connsiteX26" fmla="*/ 736436 w 1957762"/>
              <a:gd name="connsiteY26" fmla="*/ 332056 h 2986134"/>
              <a:gd name="connsiteX27" fmla="*/ 729322 w 1957762"/>
              <a:gd name="connsiteY27" fmla="*/ 678085 h 2986134"/>
              <a:gd name="connsiteX28" fmla="*/ 552220 w 1957762"/>
              <a:gd name="connsiteY28" fmla="*/ 1005788 h 2986134"/>
              <a:gd name="connsiteX29" fmla="*/ 554694 w 1957762"/>
              <a:gd name="connsiteY29" fmla="*/ 1049853 h 2986134"/>
              <a:gd name="connsiteX30" fmla="*/ 973432 w 1957762"/>
              <a:gd name="connsiteY30" fmla="*/ 813397 h 2986134"/>
              <a:gd name="connsiteX31" fmla="*/ 1465826 w 1957762"/>
              <a:gd name="connsiteY31" fmla="*/ 701311 h 2986134"/>
              <a:gd name="connsiteX32" fmla="*/ 1478428 w 1957762"/>
              <a:gd name="connsiteY32" fmla="*/ 708401 h 2986134"/>
              <a:gd name="connsiteX0" fmla="*/ 1478428 w 1957762"/>
              <a:gd name="connsiteY0" fmla="*/ 708401 h 2986134"/>
              <a:gd name="connsiteX1" fmla="*/ 1415835 w 1957762"/>
              <a:gd name="connsiteY1" fmla="*/ 919813 h 2986134"/>
              <a:gd name="connsiteX2" fmla="*/ 1194632 w 1957762"/>
              <a:gd name="connsiteY2" fmla="*/ 1213129 h 2986134"/>
              <a:gd name="connsiteX3" fmla="*/ 913751 w 1957762"/>
              <a:gd name="connsiteY3" fmla="*/ 1450576 h 2986134"/>
              <a:gd name="connsiteX4" fmla="*/ 571490 w 1957762"/>
              <a:gd name="connsiteY4" fmla="*/ 1632245 h 2986134"/>
              <a:gd name="connsiteX5" fmla="*/ 741838 w 1957762"/>
              <a:gd name="connsiteY5" fmla="*/ 1653421 h 2986134"/>
              <a:gd name="connsiteX6" fmla="*/ 1279452 w 1957762"/>
              <a:gd name="connsiteY6" fmla="*/ 1655250 h 2986134"/>
              <a:gd name="connsiteX7" fmla="*/ 1679544 w 1957762"/>
              <a:gd name="connsiteY7" fmla="*/ 1749816 h 2986134"/>
              <a:gd name="connsiteX8" fmla="*/ 1936833 w 1957762"/>
              <a:gd name="connsiteY8" fmla="*/ 1866208 h 2986134"/>
              <a:gd name="connsiteX9" fmla="*/ 1910707 w 1957762"/>
              <a:gd name="connsiteY9" fmla="*/ 1943962 h 2986134"/>
              <a:gd name="connsiteX10" fmla="*/ 1657720 w 1957762"/>
              <a:gd name="connsiteY10" fmla="*/ 2106263 h 2986134"/>
              <a:gd name="connsiteX11" fmla="*/ 1257628 w 1957762"/>
              <a:gd name="connsiteY11" fmla="*/ 2208104 h 2986134"/>
              <a:gd name="connsiteX12" fmla="*/ 940313 w 1957762"/>
              <a:gd name="connsiteY12" fmla="*/ 2195250 h 2986134"/>
              <a:gd name="connsiteX13" fmla="*/ 583221 w 1957762"/>
              <a:gd name="connsiteY13" fmla="*/ 2089164 h 2986134"/>
              <a:gd name="connsiteX14" fmla="*/ 326427 w 1957762"/>
              <a:gd name="connsiteY14" fmla="*/ 1949541 h 2986134"/>
              <a:gd name="connsiteX15" fmla="*/ 296700 w 1957762"/>
              <a:gd name="connsiteY15" fmla="*/ 2002232 h 2986134"/>
              <a:gd name="connsiteX16" fmla="*/ 345662 w 1957762"/>
              <a:gd name="connsiteY16" fmla="*/ 2395326 h 2986134"/>
              <a:gd name="connsiteX17" fmla="*/ 476134 w 1957762"/>
              <a:gd name="connsiteY17" fmla="*/ 2797888 h 2986134"/>
              <a:gd name="connsiteX18" fmla="*/ 469761 w 1957762"/>
              <a:gd name="connsiteY18" fmla="*/ 2891702 h 2986134"/>
              <a:gd name="connsiteX19" fmla="*/ 251341 w 1957762"/>
              <a:gd name="connsiteY19" fmla="*/ 2986134 h 2986134"/>
              <a:gd name="connsiteX20" fmla="*/ 65336 w 1957762"/>
              <a:gd name="connsiteY20" fmla="*/ 2357104 h 2986134"/>
              <a:gd name="connsiteX21" fmla="*/ 186 w 1957762"/>
              <a:gd name="connsiteY21" fmla="*/ 1728351 h 2986134"/>
              <a:gd name="connsiteX22" fmla="*/ 110385 w 1957762"/>
              <a:gd name="connsiteY22" fmla="*/ 904785 h 2986134"/>
              <a:gd name="connsiteX23" fmla="*/ 282856 w 1957762"/>
              <a:gd name="connsiteY23" fmla="*/ 433148 h 2986134"/>
              <a:gd name="connsiteX24" fmla="*/ 448363 w 1957762"/>
              <a:gd name="connsiteY24" fmla="*/ 172515 h 2986134"/>
              <a:gd name="connsiteX25" fmla="*/ 617214 w 1957762"/>
              <a:gd name="connsiteY25" fmla="*/ 0 h 2986134"/>
              <a:gd name="connsiteX26" fmla="*/ 736436 w 1957762"/>
              <a:gd name="connsiteY26" fmla="*/ 332056 h 2986134"/>
              <a:gd name="connsiteX27" fmla="*/ 729322 w 1957762"/>
              <a:gd name="connsiteY27" fmla="*/ 678085 h 2986134"/>
              <a:gd name="connsiteX28" fmla="*/ 552220 w 1957762"/>
              <a:gd name="connsiteY28" fmla="*/ 1005788 h 2986134"/>
              <a:gd name="connsiteX29" fmla="*/ 554694 w 1957762"/>
              <a:gd name="connsiteY29" fmla="*/ 1049853 h 2986134"/>
              <a:gd name="connsiteX30" fmla="*/ 973432 w 1957762"/>
              <a:gd name="connsiteY30" fmla="*/ 813397 h 2986134"/>
              <a:gd name="connsiteX31" fmla="*/ 1465826 w 1957762"/>
              <a:gd name="connsiteY31" fmla="*/ 701311 h 2986134"/>
              <a:gd name="connsiteX32" fmla="*/ 1478428 w 1957762"/>
              <a:gd name="connsiteY32" fmla="*/ 708401 h 2986134"/>
              <a:gd name="connsiteX0" fmla="*/ 1478428 w 1957762"/>
              <a:gd name="connsiteY0" fmla="*/ 708401 h 2986134"/>
              <a:gd name="connsiteX1" fmla="*/ 1415835 w 1957762"/>
              <a:gd name="connsiteY1" fmla="*/ 919813 h 2986134"/>
              <a:gd name="connsiteX2" fmla="*/ 1194632 w 1957762"/>
              <a:gd name="connsiteY2" fmla="*/ 1213129 h 2986134"/>
              <a:gd name="connsiteX3" fmla="*/ 913751 w 1957762"/>
              <a:gd name="connsiteY3" fmla="*/ 1450576 h 2986134"/>
              <a:gd name="connsiteX4" fmla="*/ 571490 w 1957762"/>
              <a:gd name="connsiteY4" fmla="*/ 1632245 h 2986134"/>
              <a:gd name="connsiteX5" fmla="*/ 741838 w 1957762"/>
              <a:gd name="connsiteY5" fmla="*/ 1653421 h 2986134"/>
              <a:gd name="connsiteX6" fmla="*/ 1279452 w 1957762"/>
              <a:gd name="connsiteY6" fmla="*/ 1655250 h 2986134"/>
              <a:gd name="connsiteX7" fmla="*/ 1679544 w 1957762"/>
              <a:gd name="connsiteY7" fmla="*/ 1749816 h 2986134"/>
              <a:gd name="connsiteX8" fmla="*/ 1936833 w 1957762"/>
              <a:gd name="connsiteY8" fmla="*/ 1866208 h 2986134"/>
              <a:gd name="connsiteX9" fmla="*/ 1910707 w 1957762"/>
              <a:gd name="connsiteY9" fmla="*/ 1943962 h 2986134"/>
              <a:gd name="connsiteX10" fmla="*/ 1657720 w 1957762"/>
              <a:gd name="connsiteY10" fmla="*/ 2106263 h 2986134"/>
              <a:gd name="connsiteX11" fmla="*/ 1257628 w 1957762"/>
              <a:gd name="connsiteY11" fmla="*/ 2208104 h 2986134"/>
              <a:gd name="connsiteX12" fmla="*/ 940313 w 1957762"/>
              <a:gd name="connsiteY12" fmla="*/ 2195250 h 2986134"/>
              <a:gd name="connsiteX13" fmla="*/ 583221 w 1957762"/>
              <a:gd name="connsiteY13" fmla="*/ 2089164 h 2986134"/>
              <a:gd name="connsiteX14" fmla="*/ 326427 w 1957762"/>
              <a:gd name="connsiteY14" fmla="*/ 1949541 h 2986134"/>
              <a:gd name="connsiteX15" fmla="*/ 296700 w 1957762"/>
              <a:gd name="connsiteY15" fmla="*/ 2002232 h 2986134"/>
              <a:gd name="connsiteX16" fmla="*/ 363154 w 1957762"/>
              <a:gd name="connsiteY16" fmla="*/ 2404366 h 2986134"/>
              <a:gd name="connsiteX17" fmla="*/ 476134 w 1957762"/>
              <a:gd name="connsiteY17" fmla="*/ 2797888 h 2986134"/>
              <a:gd name="connsiteX18" fmla="*/ 469761 w 1957762"/>
              <a:gd name="connsiteY18" fmla="*/ 2891702 h 2986134"/>
              <a:gd name="connsiteX19" fmla="*/ 251341 w 1957762"/>
              <a:gd name="connsiteY19" fmla="*/ 2986134 h 2986134"/>
              <a:gd name="connsiteX20" fmla="*/ 65336 w 1957762"/>
              <a:gd name="connsiteY20" fmla="*/ 2357104 h 2986134"/>
              <a:gd name="connsiteX21" fmla="*/ 186 w 1957762"/>
              <a:gd name="connsiteY21" fmla="*/ 1728351 h 2986134"/>
              <a:gd name="connsiteX22" fmla="*/ 110385 w 1957762"/>
              <a:gd name="connsiteY22" fmla="*/ 904785 h 2986134"/>
              <a:gd name="connsiteX23" fmla="*/ 282856 w 1957762"/>
              <a:gd name="connsiteY23" fmla="*/ 433148 h 2986134"/>
              <a:gd name="connsiteX24" fmla="*/ 448363 w 1957762"/>
              <a:gd name="connsiteY24" fmla="*/ 172515 h 2986134"/>
              <a:gd name="connsiteX25" fmla="*/ 617214 w 1957762"/>
              <a:gd name="connsiteY25" fmla="*/ 0 h 2986134"/>
              <a:gd name="connsiteX26" fmla="*/ 736436 w 1957762"/>
              <a:gd name="connsiteY26" fmla="*/ 332056 h 2986134"/>
              <a:gd name="connsiteX27" fmla="*/ 729322 w 1957762"/>
              <a:gd name="connsiteY27" fmla="*/ 678085 h 2986134"/>
              <a:gd name="connsiteX28" fmla="*/ 552220 w 1957762"/>
              <a:gd name="connsiteY28" fmla="*/ 1005788 h 2986134"/>
              <a:gd name="connsiteX29" fmla="*/ 554694 w 1957762"/>
              <a:gd name="connsiteY29" fmla="*/ 1049853 h 2986134"/>
              <a:gd name="connsiteX30" fmla="*/ 973432 w 1957762"/>
              <a:gd name="connsiteY30" fmla="*/ 813397 h 2986134"/>
              <a:gd name="connsiteX31" fmla="*/ 1465826 w 1957762"/>
              <a:gd name="connsiteY31" fmla="*/ 701311 h 2986134"/>
              <a:gd name="connsiteX32" fmla="*/ 1478428 w 1957762"/>
              <a:gd name="connsiteY32" fmla="*/ 708401 h 2986134"/>
              <a:gd name="connsiteX0" fmla="*/ 1478428 w 1957762"/>
              <a:gd name="connsiteY0" fmla="*/ 708401 h 2986134"/>
              <a:gd name="connsiteX1" fmla="*/ 1415835 w 1957762"/>
              <a:gd name="connsiteY1" fmla="*/ 919813 h 2986134"/>
              <a:gd name="connsiteX2" fmla="*/ 1194632 w 1957762"/>
              <a:gd name="connsiteY2" fmla="*/ 1213129 h 2986134"/>
              <a:gd name="connsiteX3" fmla="*/ 913751 w 1957762"/>
              <a:gd name="connsiteY3" fmla="*/ 1450576 h 2986134"/>
              <a:gd name="connsiteX4" fmla="*/ 571490 w 1957762"/>
              <a:gd name="connsiteY4" fmla="*/ 1632245 h 2986134"/>
              <a:gd name="connsiteX5" fmla="*/ 741838 w 1957762"/>
              <a:gd name="connsiteY5" fmla="*/ 1653421 h 2986134"/>
              <a:gd name="connsiteX6" fmla="*/ 1279452 w 1957762"/>
              <a:gd name="connsiteY6" fmla="*/ 1655250 h 2986134"/>
              <a:gd name="connsiteX7" fmla="*/ 1679544 w 1957762"/>
              <a:gd name="connsiteY7" fmla="*/ 1749816 h 2986134"/>
              <a:gd name="connsiteX8" fmla="*/ 1936833 w 1957762"/>
              <a:gd name="connsiteY8" fmla="*/ 1866208 h 2986134"/>
              <a:gd name="connsiteX9" fmla="*/ 1910707 w 1957762"/>
              <a:gd name="connsiteY9" fmla="*/ 1943962 h 2986134"/>
              <a:gd name="connsiteX10" fmla="*/ 1657720 w 1957762"/>
              <a:gd name="connsiteY10" fmla="*/ 2106263 h 2986134"/>
              <a:gd name="connsiteX11" fmla="*/ 1257628 w 1957762"/>
              <a:gd name="connsiteY11" fmla="*/ 2208104 h 2986134"/>
              <a:gd name="connsiteX12" fmla="*/ 940313 w 1957762"/>
              <a:gd name="connsiteY12" fmla="*/ 2195250 h 2986134"/>
              <a:gd name="connsiteX13" fmla="*/ 583221 w 1957762"/>
              <a:gd name="connsiteY13" fmla="*/ 2089164 h 2986134"/>
              <a:gd name="connsiteX14" fmla="*/ 326427 w 1957762"/>
              <a:gd name="connsiteY14" fmla="*/ 1949541 h 2986134"/>
              <a:gd name="connsiteX15" fmla="*/ 296700 w 1957762"/>
              <a:gd name="connsiteY15" fmla="*/ 2002232 h 2986134"/>
              <a:gd name="connsiteX16" fmla="*/ 363154 w 1957762"/>
              <a:gd name="connsiteY16" fmla="*/ 2404366 h 2986134"/>
              <a:gd name="connsiteX17" fmla="*/ 476134 w 1957762"/>
              <a:gd name="connsiteY17" fmla="*/ 2797888 h 2986134"/>
              <a:gd name="connsiteX18" fmla="*/ 469761 w 1957762"/>
              <a:gd name="connsiteY18" fmla="*/ 2891702 h 2986134"/>
              <a:gd name="connsiteX19" fmla="*/ 251341 w 1957762"/>
              <a:gd name="connsiteY19" fmla="*/ 2986134 h 2986134"/>
              <a:gd name="connsiteX20" fmla="*/ 65336 w 1957762"/>
              <a:gd name="connsiteY20" fmla="*/ 2357104 h 2986134"/>
              <a:gd name="connsiteX21" fmla="*/ 186 w 1957762"/>
              <a:gd name="connsiteY21" fmla="*/ 1728351 h 2986134"/>
              <a:gd name="connsiteX22" fmla="*/ 282856 w 1957762"/>
              <a:gd name="connsiteY22" fmla="*/ 433148 h 2986134"/>
              <a:gd name="connsiteX23" fmla="*/ 448363 w 1957762"/>
              <a:gd name="connsiteY23" fmla="*/ 172515 h 2986134"/>
              <a:gd name="connsiteX24" fmla="*/ 617214 w 1957762"/>
              <a:gd name="connsiteY24" fmla="*/ 0 h 2986134"/>
              <a:gd name="connsiteX25" fmla="*/ 736436 w 1957762"/>
              <a:gd name="connsiteY25" fmla="*/ 332056 h 2986134"/>
              <a:gd name="connsiteX26" fmla="*/ 729322 w 1957762"/>
              <a:gd name="connsiteY26" fmla="*/ 678085 h 2986134"/>
              <a:gd name="connsiteX27" fmla="*/ 552220 w 1957762"/>
              <a:gd name="connsiteY27" fmla="*/ 1005788 h 2986134"/>
              <a:gd name="connsiteX28" fmla="*/ 554694 w 1957762"/>
              <a:gd name="connsiteY28" fmla="*/ 1049853 h 2986134"/>
              <a:gd name="connsiteX29" fmla="*/ 973432 w 1957762"/>
              <a:gd name="connsiteY29" fmla="*/ 813397 h 2986134"/>
              <a:gd name="connsiteX30" fmla="*/ 1465826 w 1957762"/>
              <a:gd name="connsiteY30" fmla="*/ 701311 h 2986134"/>
              <a:gd name="connsiteX31" fmla="*/ 1478428 w 1957762"/>
              <a:gd name="connsiteY31" fmla="*/ 708401 h 2986134"/>
              <a:gd name="connsiteX0" fmla="*/ 1478428 w 1957762"/>
              <a:gd name="connsiteY0" fmla="*/ 708401 h 2986134"/>
              <a:gd name="connsiteX1" fmla="*/ 1415835 w 1957762"/>
              <a:gd name="connsiteY1" fmla="*/ 919813 h 2986134"/>
              <a:gd name="connsiteX2" fmla="*/ 1194632 w 1957762"/>
              <a:gd name="connsiteY2" fmla="*/ 1213129 h 2986134"/>
              <a:gd name="connsiteX3" fmla="*/ 913751 w 1957762"/>
              <a:gd name="connsiteY3" fmla="*/ 1450576 h 2986134"/>
              <a:gd name="connsiteX4" fmla="*/ 571490 w 1957762"/>
              <a:gd name="connsiteY4" fmla="*/ 1632245 h 2986134"/>
              <a:gd name="connsiteX5" fmla="*/ 741838 w 1957762"/>
              <a:gd name="connsiteY5" fmla="*/ 1653421 h 2986134"/>
              <a:gd name="connsiteX6" fmla="*/ 1279452 w 1957762"/>
              <a:gd name="connsiteY6" fmla="*/ 1655250 h 2986134"/>
              <a:gd name="connsiteX7" fmla="*/ 1679544 w 1957762"/>
              <a:gd name="connsiteY7" fmla="*/ 1749816 h 2986134"/>
              <a:gd name="connsiteX8" fmla="*/ 1936833 w 1957762"/>
              <a:gd name="connsiteY8" fmla="*/ 1866208 h 2986134"/>
              <a:gd name="connsiteX9" fmla="*/ 1910707 w 1957762"/>
              <a:gd name="connsiteY9" fmla="*/ 1943962 h 2986134"/>
              <a:gd name="connsiteX10" fmla="*/ 1657720 w 1957762"/>
              <a:gd name="connsiteY10" fmla="*/ 2106263 h 2986134"/>
              <a:gd name="connsiteX11" fmla="*/ 1257628 w 1957762"/>
              <a:gd name="connsiteY11" fmla="*/ 2208104 h 2986134"/>
              <a:gd name="connsiteX12" fmla="*/ 940313 w 1957762"/>
              <a:gd name="connsiteY12" fmla="*/ 2195250 h 2986134"/>
              <a:gd name="connsiteX13" fmla="*/ 583221 w 1957762"/>
              <a:gd name="connsiteY13" fmla="*/ 2089164 h 2986134"/>
              <a:gd name="connsiteX14" fmla="*/ 326427 w 1957762"/>
              <a:gd name="connsiteY14" fmla="*/ 1949541 h 2986134"/>
              <a:gd name="connsiteX15" fmla="*/ 296700 w 1957762"/>
              <a:gd name="connsiteY15" fmla="*/ 2002232 h 2986134"/>
              <a:gd name="connsiteX16" fmla="*/ 363154 w 1957762"/>
              <a:gd name="connsiteY16" fmla="*/ 2404366 h 2986134"/>
              <a:gd name="connsiteX17" fmla="*/ 476134 w 1957762"/>
              <a:gd name="connsiteY17" fmla="*/ 2797888 h 2986134"/>
              <a:gd name="connsiteX18" fmla="*/ 469761 w 1957762"/>
              <a:gd name="connsiteY18" fmla="*/ 2891702 h 2986134"/>
              <a:gd name="connsiteX19" fmla="*/ 251341 w 1957762"/>
              <a:gd name="connsiteY19" fmla="*/ 2986134 h 2986134"/>
              <a:gd name="connsiteX20" fmla="*/ 65336 w 1957762"/>
              <a:gd name="connsiteY20" fmla="*/ 2357104 h 2986134"/>
              <a:gd name="connsiteX21" fmla="*/ 186 w 1957762"/>
              <a:gd name="connsiteY21" fmla="*/ 1728351 h 2986134"/>
              <a:gd name="connsiteX22" fmla="*/ 206473 w 1957762"/>
              <a:gd name="connsiteY22" fmla="*/ 548072 h 2986134"/>
              <a:gd name="connsiteX23" fmla="*/ 448363 w 1957762"/>
              <a:gd name="connsiteY23" fmla="*/ 172515 h 2986134"/>
              <a:gd name="connsiteX24" fmla="*/ 617214 w 1957762"/>
              <a:gd name="connsiteY24" fmla="*/ 0 h 2986134"/>
              <a:gd name="connsiteX25" fmla="*/ 736436 w 1957762"/>
              <a:gd name="connsiteY25" fmla="*/ 332056 h 2986134"/>
              <a:gd name="connsiteX26" fmla="*/ 729322 w 1957762"/>
              <a:gd name="connsiteY26" fmla="*/ 678085 h 2986134"/>
              <a:gd name="connsiteX27" fmla="*/ 552220 w 1957762"/>
              <a:gd name="connsiteY27" fmla="*/ 1005788 h 2986134"/>
              <a:gd name="connsiteX28" fmla="*/ 554694 w 1957762"/>
              <a:gd name="connsiteY28" fmla="*/ 1049853 h 2986134"/>
              <a:gd name="connsiteX29" fmla="*/ 973432 w 1957762"/>
              <a:gd name="connsiteY29" fmla="*/ 813397 h 2986134"/>
              <a:gd name="connsiteX30" fmla="*/ 1465826 w 1957762"/>
              <a:gd name="connsiteY30" fmla="*/ 701311 h 2986134"/>
              <a:gd name="connsiteX31" fmla="*/ 1478428 w 1957762"/>
              <a:gd name="connsiteY31" fmla="*/ 708401 h 2986134"/>
              <a:gd name="connsiteX0" fmla="*/ 1478428 w 1957762"/>
              <a:gd name="connsiteY0" fmla="*/ 708401 h 2986134"/>
              <a:gd name="connsiteX1" fmla="*/ 1415835 w 1957762"/>
              <a:gd name="connsiteY1" fmla="*/ 919813 h 2986134"/>
              <a:gd name="connsiteX2" fmla="*/ 1194632 w 1957762"/>
              <a:gd name="connsiteY2" fmla="*/ 1213129 h 2986134"/>
              <a:gd name="connsiteX3" fmla="*/ 913751 w 1957762"/>
              <a:gd name="connsiteY3" fmla="*/ 1450576 h 2986134"/>
              <a:gd name="connsiteX4" fmla="*/ 571490 w 1957762"/>
              <a:gd name="connsiteY4" fmla="*/ 1632245 h 2986134"/>
              <a:gd name="connsiteX5" fmla="*/ 741838 w 1957762"/>
              <a:gd name="connsiteY5" fmla="*/ 1653421 h 2986134"/>
              <a:gd name="connsiteX6" fmla="*/ 1279452 w 1957762"/>
              <a:gd name="connsiteY6" fmla="*/ 1655250 h 2986134"/>
              <a:gd name="connsiteX7" fmla="*/ 1679544 w 1957762"/>
              <a:gd name="connsiteY7" fmla="*/ 1749816 h 2986134"/>
              <a:gd name="connsiteX8" fmla="*/ 1936833 w 1957762"/>
              <a:gd name="connsiteY8" fmla="*/ 1866208 h 2986134"/>
              <a:gd name="connsiteX9" fmla="*/ 1910707 w 1957762"/>
              <a:gd name="connsiteY9" fmla="*/ 1943962 h 2986134"/>
              <a:gd name="connsiteX10" fmla="*/ 1657720 w 1957762"/>
              <a:gd name="connsiteY10" fmla="*/ 2106263 h 2986134"/>
              <a:gd name="connsiteX11" fmla="*/ 1257628 w 1957762"/>
              <a:gd name="connsiteY11" fmla="*/ 2208104 h 2986134"/>
              <a:gd name="connsiteX12" fmla="*/ 940313 w 1957762"/>
              <a:gd name="connsiteY12" fmla="*/ 2195250 h 2986134"/>
              <a:gd name="connsiteX13" fmla="*/ 583221 w 1957762"/>
              <a:gd name="connsiteY13" fmla="*/ 2089164 h 2986134"/>
              <a:gd name="connsiteX14" fmla="*/ 326427 w 1957762"/>
              <a:gd name="connsiteY14" fmla="*/ 1949541 h 2986134"/>
              <a:gd name="connsiteX15" fmla="*/ 296700 w 1957762"/>
              <a:gd name="connsiteY15" fmla="*/ 2002232 h 2986134"/>
              <a:gd name="connsiteX16" fmla="*/ 363154 w 1957762"/>
              <a:gd name="connsiteY16" fmla="*/ 2404366 h 2986134"/>
              <a:gd name="connsiteX17" fmla="*/ 476134 w 1957762"/>
              <a:gd name="connsiteY17" fmla="*/ 2797888 h 2986134"/>
              <a:gd name="connsiteX18" fmla="*/ 469761 w 1957762"/>
              <a:gd name="connsiteY18" fmla="*/ 2891702 h 2986134"/>
              <a:gd name="connsiteX19" fmla="*/ 251341 w 1957762"/>
              <a:gd name="connsiteY19" fmla="*/ 2986134 h 2986134"/>
              <a:gd name="connsiteX20" fmla="*/ 65336 w 1957762"/>
              <a:gd name="connsiteY20" fmla="*/ 2357104 h 2986134"/>
              <a:gd name="connsiteX21" fmla="*/ 186 w 1957762"/>
              <a:gd name="connsiteY21" fmla="*/ 1728351 h 2986134"/>
              <a:gd name="connsiteX22" fmla="*/ 153686 w 1957762"/>
              <a:gd name="connsiteY22" fmla="*/ 654505 h 2986134"/>
              <a:gd name="connsiteX23" fmla="*/ 448363 w 1957762"/>
              <a:gd name="connsiteY23" fmla="*/ 172515 h 2986134"/>
              <a:gd name="connsiteX24" fmla="*/ 617214 w 1957762"/>
              <a:gd name="connsiteY24" fmla="*/ 0 h 2986134"/>
              <a:gd name="connsiteX25" fmla="*/ 736436 w 1957762"/>
              <a:gd name="connsiteY25" fmla="*/ 332056 h 2986134"/>
              <a:gd name="connsiteX26" fmla="*/ 729322 w 1957762"/>
              <a:gd name="connsiteY26" fmla="*/ 678085 h 2986134"/>
              <a:gd name="connsiteX27" fmla="*/ 552220 w 1957762"/>
              <a:gd name="connsiteY27" fmla="*/ 1005788 h 2986134"/>
              <a:gd name="connsiteX28" fmla="*/ 554694 w 1957762"/>
              <a:gd name="connsiteY28" fmla="*/ 1049853 h 2986134"/>
              <a:gd name="connsiteX29" fmla="*/ 973432 w 1957762"/>
              <a:gd name="connsiteY29" fmla="*/ 813397 h 2986134"/>
              <a:gd name="connsiteX30" fmla="*/ 1465826 w 1957762"/>
              <a:gd name="connsiteY30" fmla="*/ 701311 h 2986134"/>
              <a:gd name="connsiteX31" fmla="*/ 1478428 w 1957762"/>
              <a:gd name="connsiteY31" fmla="*/ 708401 h 2986134"/>
              <a:gd name="connsiteX0" fmla="*/ 1524533 w 2003867"/>
              <a:gd name="connsiteY0" fmla="*/ 708401 h 2986134"/>
              <a:gd name="connsiteX1" fmla="*/ 1461940 w 2003867"/>
              <a:gd name="connsiteY1" fmla="*/ 919813 h 2986134"/>
              <a:gd name="connsiteX2" fmla="*/ 1240737 w 2003867"/>
              <a:gd name="connsiteY2" fmla="*/ 1213129 h 2986134"/>
              <a:gd name="connsiteX3" fmla="*/ 959856 w 2003867"/>
              <a:gd name="connsiteY3" fmla="*/ 1450576 h 2986134"/>
              <a:gd name="connsiteX4" fmla="*/ 617595 w 2003867"/>
              <a:gd name="connsiteY4" fmla="*/ 1632245 h 2986134"/>
              <a:gd name="connsiteX5" fmla="*/ 787943 w 2003867"/>
              <a:gd name="connsiteY5" fmla="*/ 1653421 h 2986134"/>
              <a:gd name="connsiteX6" fmla="*/ 1325557 w 2003867"/>
              <a:gd name="connsiteY6" fmla="*/ 1655250 h 2986134"/>
              <a:gd name="connsiteX7" fmla="*/ 1725649 w 2003867"/>
              <a:gd name="connsiteY7" fmla="*/ 1749816 h 2986134"/>
              <a:gd name="connsiteX8" fmla="*/ 1982938 w 2003867"/>
              <a:gd name="connsiteY8" fmla="*/ 1866208 h 2986134"/>
              <a:gd name="connsiteX9" fmla="*/ 1956812 w 2003867"/>
              <a:gd name="connsiteY9" fmla="*/ 1943962 h 2986134"/>
              <a:gd name="connsiteX10" fmla="*/ 1703825 w 2003867"/>
              <a:gd name="connsiteY10" fmla="*/ 2106263 h 2986134"/>
              <a:gd name="connsiteX11" fmla="*/ 1303733 w 2003867"/>
              <a:gd name="connsiteY11" fmla="*/ 2208104 h 2986134"/>
              <a:gd name="connsiteX12" fmla="*/ 986418 w 2003867"/>
              <a:gd name="connsiteY12" fmla="*/ 2195250 h 2986134"/>
              <a:gd name="connsiteX13" fmla="*/ 629326 w 2003867"/>
              <a:gd name="connsiteY13" fmla="*/ 2089164 h 2986134"/>
              <a:gd name="connsiteX14" fmla="*/ 372532 w 2003867"/>
              <a:gd name="connsiteY14" fmla="*/ 1949541 h 2986134"/>
              <a:gd name="connsiteX15" fmla="*/ 342805 w 2003867"/>
              <a:gd name="connsiteY15" fmla="*/ 2002232 h 2986134"/>
              <a:gd name="connsiteX16" fmla="*/ 409259 w 2003867"/>
              <a:gd name="connsiteY16" fmla="*/ 2404366 h 2986134"/>
              <a:gd name="connsiteX17" fmla="*/ 522239 w 2003867"/>
              <a:gd name="connsiteY17" fmla="*/ 2797888 h 2986134"/>
              <a:gd name="connsiteX18" fmla="*/ 515866 w 2003867"/>
              <a:gd name="connsiteY18" fmla="*/ 2891702 h 2986134"/>
              <a:gd name="connsiteX19" fmla="*/ 297446 w 2003867"/>
              <a:gd name="connsiteY19" fmla="*/ 2986134 h 2986134"/>
              <a:gd name="connsiteX20" fmla="*/ 111441 w 2003867"/>
              <a:gd name="connsiteY20" fmla="*/ 2357104 h 2986134"/>
              <a:gd name="connsiteX21" fmla="*/ 79 w 2003867"/>
              <a:gd name="connsiteY21" fmla="*/ 1671964 h 2986134"/>
              <a:gd name="connsiteX22" fmla="*/ 199791 w 2003867"/>
              <a:gd name="connsiteY22" fmla="*/ 654505 h 2986134"/>
              <a:gd name="connsiteX23" fmla="*/ 494468 w 2003867"/>
              <a:gd name="connsiteY23" fmla="*/ 172515 h 2986134"/>
              <a:gd name="connsiteX24" fmla="*/ 663319 w 2003867"/>
              <a:gd name="connsiteY24" fmla="*/ 0 h 2986134"/>
              <a:gd name="connsiteX25" fmla="*/ 782541 w 2003867"/>
              <a:gd name="connsiteY25" fmla="*/ 332056 h 2986134"/>
              <a:gd name="connsiteX26" fmla="*/ 775427 w 2003867"/>
              <a:gd name="connsiteY26" fmla="*/ 678085 h 2986134"/>
              <a:gd name="connsiteX27" fmla="*/ 598325 w 2003867"/>
              <a:gd name="connsiteY27" fmla="*/ 1005788 h 2986134"/>
              <a:gd name="connsiteX28" fmla="*/ 600799 w 2003867"/>
              <a:gd name="connsiteY28" fmla="*/ 1049853 h 2986134"/>
              <a:gd name="connsiteX29" fmla="*/ 1019537 w 2003867"/>
              <a:gd name="connsiteY29" fmla="*/ 813397 h 2986134"/>
              <a:gd name="connsiteX30" fmla="*/ 1511931 w 2003867"/>
              <a:gd name="connsiteY30" fmla="*/ 701311 h 2986134"/>
              <a:gd name="connsiteX31" fmla="*/ 1524533 w 2003867"/>
              <a:gd name="connsiteY31" fmla="*/ 708401 h 2986134"/>
              <a:gd name="connsiteX0" fmla="*/ 1524533 w 2003867"/>
              <a:gd name="connsiteY0" fmla="*/ 708401 h 2986134"/>
              <a:gd name="connsiteX1" fmla="*/ 1461940 w 2003867"/>
              <a:gd name="connsiteY1" fmla="*/ 919813 h 2986134"/>
              <a:gd name="connsiteX2" fmla="*/ 1240737 w 2003867"/>
              <a:gd name="connsiteY2" fmla="*/ 1213129 h 2986134"/>
              <a:gd name="connsiteX3" fmla="*/ 959856 w 2003867"/>
              <a:gd name="connsiteY3" fmla="*/ 1450576 h 2986134"/>
              <a:gd name="connsiteX4" fmla="*/ 617595 w 2003867"/>
              <a:gd name="connsiteY4" fmla="*/ 1632245 h 2986134"/>
              <a:gd name="connsiteX5" fmla="*/ 787943 w 2003867"/>
              <a:gd name="connsiteY5" fmla="*/ 1653421 h 2986134"/>
              <a:gd name="connsiteX6" fmla="*/ 1325557 w 2003867"/>
              <a:gd name="connsiteY6" fmla="*/ 1655250 h 2986134"/>
              <a:gd name="connsiteX7" fmla="*/ 1725649 w 2003867"/>
              <a:gd name="connsiteY7" fmla="*/ 1749816 h 2986134"/>
              <a:gd name="connsiteX8" fmla="*/ 1982938 w 2003867"/>
              <a:gd name="connsiteY8" fmla="*/ 1866208 h 2986134"/>
              <a:gd name="connsiteX9" fmla="*/ 1956812 w 2003867"/>
              <a:gd name="connsiteY9" fmla="*/ 1943962 h 2986134"/>
              <a:gd name="connsiteX10" fmla="*/ 1703825 w 2003867"/>
              <a:gd name="connsiteY10" fmla="*/ 2106263 h 2986134"/>
              <a:gd name="connsiteX11" fmla="*/ 1303733 w 2003867"/>
              <a:gd name="connsiteY11" fmla="*/ 2208104 h 2986134"/>
              <a:gd name="connsiteX12" fmla="*/ 986418 w 2003867"/>
              <a:gd name="connsiteY12" fmla="*/ 2195250 h 2986134"/>
              <a:gd name="connsiteX13" fmla="*/ 629326 w 2003867"/>
              <a:gd name="connsiteY13" fmla="*/ 2089164 h 2986134"/>
              <a:gd name="connsiteX14" fmla="*/ 372532 w 2003867"/>
              <a:gd name="connsiteY14" fmla="*/ 1949541 h 2986134"/>
              <a:gd name="connsiteX15" fmla="*/ 342805 w 2003867"/>
              <a:gd name="connsiteY15" fmla="*/ 2002232 h 2986134"/>
              <a:gd name="connsiteX16" fmla="*/ 409259 w 2003867"/>
              <a:gd name="connsiteY16" fmla="*/ 2404366 h 2986134"/>
              <a:gd name="connsiteX17" fmla="*/ 522239 w 2003867"/>
              <a:gd name="connsiteY17" fmla="*/ 2797888 h 2986134"/>
              <a:gd name="connsiteX18" fmla="*/ 515866 w 2003867"/>
              <a:gd name="connsiteY18" fmla="*/ 2891702 h 2986134"/>
              <a:gd name="connsiteX19" fmla="*/ 297446 w 2003867"/>
              <a:gd name="connsiteY19" fmla="*/ 2986134 h 2986134"/>
              <a:gd name="connsiteX20" fmla="*/ 111441 w 2003867"/>
              <a:gd name="connsiteY20" fmla="*/ 2357104 h 2986134"/>
              <a:gd name="connsiteX21" fmla="*/ 79 w 2003867"/>
              <a:gd name="connsiteY21" fmla="*/ 1671964 h 2986134"/>
              <a:gd name="connsiteX22" fmla="*/ 199791 w 2003867"/>
              <a:gd name="connsiteY22" fmla="*/ 654505 h 2986134"/>
              <a:gd name="connsiteX23" fmla="*/ 494468 w 2003867"/>
              <a:gd name="connsiteY23" fmla="*/ 172515 h 2986134"/>
              <a:gd name="connsiteX24" fmla="*/ 663319 w 2003867"/>
              <a:gd name="connsiteY24" fmla="*/ 0 h 2986134"/>
              <a:gd name="connsiteX25" fmla="*/ 782541 w 2003867"/>
              <a:gd name="connsiteY25" fmla="*/ 332056 h 2986134"/>
              <a:gd name="connsiteX26" fmla="*/ 775427 w 2003867"/>
              <a:gd name="connsiteY26" fmla="*/ 678085 h 2986134"/>
              <a:gd name="connsiteX27" fmla="*/ 598325 w 2003867"/>
              <a:gd name="connsiteY27" fmla="*/ 1005788 h 2986134"/>
              <a:gd name="connsiteX28" fmla="*/ 600799 w 2003867"/>
              <a:gd name="connsiteY28" fmla="*/ 1049853 h 2986134"/>
              <a:gd name="connsiteX29" fmla="*/ 1019537 w 2003867"/>
              <a:gd name="connsiteY29" fmla="*/ 813397 h 2986134"/>
              <a:gd name="connsiteX30" fmla="*/ 1511931 w 2003867"/>
              <a:gd name="connsiteY30" fmla="*/ 701311 h 2986134"/>
              <a:gd name="connsiteX31" fmla="*/ 1524533 w 2003867"/>
              <a:gd name="connsiteY31" fmla="*/ 708401 h 2986134"/>
              <a:gd name="connsiteX0" fmla="*/ 1524533 w 2003867"/>
              <a:gd name="connsiteY0" fmla="*/ 708401 h 2986134"/>
              <a:gd name="connsiteX1" fmla="*/ 1461940 w 2003867"/>
              <a:gd name="connsiteY1" fmla="*/ 919813 h 2986134"/>
              <a:gd name="connsiteX2" fmla="*/ 1240737 w 2003867"/>
              <a:gd name="connsiteY2" fmla="*/ 1213129 h 2986134"/>
              <a:gd name="connsiteX3" fmla="*/ 959856 w 2003867"/>
              <a:gd name="connsiteY3" fmla="*/ 1450576 h 2986134"/>
              <a:gd name="connsiteX4" fmla="*/ 617595 w 2003867"/>
              <a:gd name="connsiteY4" fmla="*/ 1632245 h 2986134"/>
              <a:gd name="connsiteX5" fmla="*/ 787943 w 2003867"/>
              <a:gd name="connsiteY5" fmla="*/ 1653421 h 2986134"/>
              <a:gd name="connsiteX6" fmla="*/ 1325557 w 2003867"/>
              <a:gd name="connsiteY6" fmla="*/ 1655250 h 2986134"/>
              <a:gd name="connsiteX7" fmla="*/ 1725649 w 2003867"/>
              <a:gd name="connsiteY7" fmla="*/ 1749816 h 2986134"/>
              <a:gd name="connsiteX8" fmla="*/ 1982938 w 2003867"/>
              <a:gd name="connsiteY8" fmla="*/ 1866208 h 2986134"/>
              <a:gd name="connsiteX9" fmla="*/ 1956812 w 2003867"/>
              <a:gd name="connsiteY9" fmla="*/ 1943962 h 2986134"/>
              <a:gd name="connsiteX10" fmla="*/ 1703825 w 2003867"/>
              <a:gd name="connsiteY10" fmla="*/ 2106263 h 2986134"/>
              <a:gd name="connsiteX11" fmla="*/ 1303733 w 2003867"/>
              <a:gd name="connsiteY11" fmla="*/ 2208104 h 2986134"/>
              <a:gd name="connsiteX12" fmla="*/ 986418 w 2003867"/>
              <a:gd name="connsiteY12" fmla="*/ 2195250 h 2986134"/>
              <a:gd name="connsiteX13" fmla="*/ 629326 w 2003867"/>
              <a:gd name="connsiteY13" fmla="*/ 2089164 h 2986134"/>
              <a:gd name="connsiteX14" fmla="*/ 372532 w 2003867"/>
              <a:gd name="connsiteY14" fmla="*/ 1949541 h 2986134"/>
              <a:gd name="connsiteX15" fmla="*/ 342805 w 2003867"/>
              <a:gd name="connsiteY15" fmla="*/ 2002232 h 2986134"/>
              <a:gd name="connsiteX16" fmla="*/ 409259 w 2003867"/>
              <a:gd name="connsiteY16" fmla="*/ 2404366 h 2986134"/>
              <a:gd name="connsiteX17" fmla="*/ 522239 w 2003867"/>
              <a:gd name="connsiteY17" fmla="*/ 2797888 h 2986134"/>
              <a:gd name="connsiteX18" fmla="*/ 515866 w 2003867"/>
              <a:gd name="connsiteY18" fmla="*/ 2891702 h 2986134"/>
              <a:gd name="connsiteX19" fmla="*/ 297446 w 2003867"/>
              <a:gd name="connsiteY19" fmla="*/ 2986134 h 2986134"/>
              <a:gd name="connsiteX20" fmla="*/ 111441 w 2003867"/>
              <a:gd name="connsiteY20" fmla="*/ 2357104 h 2986134"/>
              <a:gd name="connsiteX21" fmla="*/ 79 w 2003867"/>
              <a:gd name="connsiteY21" fmla="*/ 1671964 h 2986134"/>
              <a:gd name="connsiteX22" fmla="*/ 199791 w 2003867"/>
              <a:gd name="connsiteY22" fmla="*/ 654505 h 2986134"/>
              <a:gd name="connsiteX23" fmla="*/ 494468 w 2003867"/>
              <a:gd name="connsiteY23" fmla="*/ 172515 h 2986134"/>
              <a:gd name="connsiteX24" fmla="*/ 663319 w 2003867"/>
              <a:gd name="connsiteY24" fmla="*/ 0 h 2986134"/>
              <a:gd name="connsiteX25" fmla="*/ 782541 w 2003867"/>
              <a:gd name="connsiteY25" fmla="*/ 332056 h 2986134"/>
              <a:gd name="connsiteX26" fmla="*/ 775427 w 2003867"/>
              <a:gd name="connsiteY26" fmla="*/ 678085 h 2986134"/>
              <a:gd name="connsiteX27" fmla="*/ 598325 w 2003867"/>
              <a:gd name="connsiteY27" fmla="*/ 1005788 h 2986134"/>
              <a:gd name="connsiteX28" fmla="*/ 600799 w 2003867"/>
              <a:gd name="connsiteY28" fmla="*/ 1049853 h 2986134"/>
              <a:gd name="connsiteX29" fmla="*/ 1019537 w 2003867"/>
              <a:gd name="connsiteY29" fmla="*/ 813397 h 2986134"/>
              <a:gd name="connsiteX30" fmla="*/ 1511931 w 2003867"/>
              <a:gd name="connsiteY30" fmla="*/ 701311 h 2986134"/>
              <a:gd name="connsiteX31" fmla="*/ 1524533 w 2003867"/>
              <a:gd name="connsiteY31" fmla="*/ 708401 h 2986134"/>
              <a:gd name="connsiteX0" fmla="*/ 1524533 w 2003867"/>
              <a:gd name="connsiteY0" fmla="*/ 708401 h 2986134"/>
              <a:gd name="connsiteX1" fmla="*/ 1461940 w 2003867"/>
              <a:gd name="connsiteY1" fmla="*/ 919813 h 2986134"/>
              <a:gd name="connsiteX2" fmla="*/ 1240737 w 2003867"/>
              <a:gd name="connsiteY2" fmla="*/ 1213129 h 2986134"/>
              <a:gd name="connsiteX3" fmla="*/ 959856 w 2003867"/>
              <a:gd name="connsiteY3" fmla="*/ 1450576 h 2986134"/>
              <a:gd name="connsiteX4" fmla="*/ 617595 w 2003867"/>
              <a:gd name="connsiteY4" fmla="*/ 1632245 h 2986134"/>
              <a:gd name="connsiteX5" fmla="*/ 787943 w 2003867"/>
              <a:gd name="connsiteY5" fmla="*/ 1653421 h 2986134"/>
              <a:gd name="connsiteX6" fmla="*/ 1325557 w 2003867"/>
              <a:gd name="connsiteY6" fmla="*/ 1655250 h 2986134"/>
              <a:gd name="connsiteX7" fmla="*/ 1725649 w 2003867"/>
              <a:gd name="connsiteY7" fmla="*/ 1749816 h 2986134"/>
              <a:gd name="connsiteX8" fmla="*/ 1982938 w 2003867"/>
              <a:gd name="connsiteY8" fmla="*/ 1866208 h 2986134"/>
              <a:gd name="connsiteX9" fmla="*/ 1956812 w 2003867"/>
              <a:gd name="connsiteY9" fmla="*/ 1943962 h 2986134"/>
              <a:gd name="connsiteX10" fmla="*/ 1703825 w 2003867"/>
              <a:gd name="connsiteY10" fmla="*/ 2106263 h 2986134"/>
              <a:gd name="connsiteX11" fmla="*/ 1303733 w 2003867"/>
              <a:gd name="connsiteY11" fmla="*/ 2208104 h 2986134"/>
              <a:gd name="connsiteX12" fmla="*/ 986418 w 2003867"/>
              <a:gd name="connsiteY12" fmla="*/ 2195250 h 2986134"/>
              <a:gd name="connsiteX13" fmla="*/ 629326 w 2003867"/>
              <a:gd name="connsiteY13" fmla="*/ 2089164 h 2986134"/>
              <a:gd name="connsiteX14" fmla="*/ 372532 w 2003867"/>
              <a:gd name="connsiteY14" fmla="*/ 1949541 h 2986134"/>
              <a:gd name="connsiteX15" fmla="*/ 342805 w 2003867"/>
              <a:gd name="connsiteY15" fmla="*/ 2002232 h 2986134"/>
              <a:gd name="connsiteX16" fmla="*/ 409259 w 2003867"/>
              <a:gd name="connsiteY16" fmla="*/ 2404366 h 2986134"/>
              <a:gd name="connsiteX17" fmla="*/ 522239 w 2003867"/>
              <a:gd name="connsiteY17" fmla="*/ 2797888 h 2986134"/>
              <a:gd name="connsiteX18" fmla="*/ 515866 w 2003867"/>
              <a:gd name="connsiteY18" fmla="*/ 2891702 h 2986134"/>
              <a:gd name="connsiteX19" fmla="*/ 297446 w 2003867"/>
              <a:gd name="connsiteY19" fmla="*/ 2986134 h 2986134"/>
              <a:gd name="connsiteX20" fmla="*/ 111441 w 2003867"/>
              <a:gd name="connsiteY20" fmla="*/ 2357104 h 2986134"/>
              <a:gd name="connsiteX21" fmla="*/ 79 w 2003867"/>
              <a:gd name="connsiteY21" fmla="*/ 1671964 h 2986134"/>
              <a:gd name="connsiteX22" fmla="*/ 199791 w 2003867"/>
              <a:gd name="connsiteY22" fmla="*/ 654505 h 2986134"/>
              <a:gd name="connsiteX23" fmla="*/ 494468 w 2003867"/>
              <a:gd name="connsiteY23" fmla="*/ 172515 h 2986134"/>
              <a:gd name="connsiteX24" fmla="*/ 663319 w 2003867"/>
              <a:gd name="connsiteY24" fmla="*/ 0 h 2986134"/>
              <a:gd name="connsiteX25" fmla="*/ 782541 w 2003867"/>
              <a:gd name="connsiteY25" fmla="*/ 332056 h 2986134"/>
              <a:gd name="connsiteX26" fmla="*/ 775427 w 2003867"/>
              <a:gd name="connsiteY26" fmla="*/ 678085 h 2986134"/>
              <a:gd name="connsiteX27" fmla="*/ 598325 w 2003867"/>
              <a:gd name="connsiteY27" fmla="*/ 1005788 h 2986134"/>
              <a:gd name="connsiteX28" fmla="*/ 600799 w 2003867"/>
              <a:gd name="connsiteY28" fmla="*/ 1049853 h 2986134"/>
              <a:gd name="connsiteX29" fmla="*/ 1019537 w 2003867"/>
              <a:gd name="connsiteY29" fmla="*/ 813397 h 2986134"/>
              <a:gd name="connsiteX30" fmla="*/ 1511931 w 2003867"/>
              <a:gd name="connsiteY30" fmla="*/ 701311 h 2986134"/>
              <a:gd name="connsiteX31" fmla="*/ 1524533 w 2003867"/>
              <a:gd name="connsiteY31" fmla="*/ 708401 h 2986134"/>
              <a:gd name="connsiteX0" fmla="*/ 1524533 w 2003867"/>
              <a:gd name="connsiteY0" fmla="*/ 708401 h 3028004"/>
              <a:gd name="connsiteX1" fmla="*/ 1461940 w 2003867"/>
              <a:gd name="connsiteY1" fmla="*/ 919813 h 3028004"/>
              <a:gd name="connsiteX2" fmla="*/ 1240737 w 2003867"/>
              <a:gd name="connsiteY2" fmla="*/ 1213129 h 3028004"/>
              <a:gd name="connsiteX3" fmla="*/ 959856 w 2003867"/>
              <a:gd name="connsiteY3" fmla="*/ 1450576 h 3028004"/>
              <a:gd name="connsiteX4" fmla="*/ 617595 w 2003867"/>
              <a:gd name="connsiteY4" fmla="*/ 1632245 h 3028004"/>
              <a:gd name="connsiteX5" fmla="*/ 787943 w 2003867"/>
              <a:gd name="connsiteY5" fmla="*/ 1653421 h 3028004"/>
              <a:gd name="connsiteX6" fmla="*/ 1325557 w 2003867"/>
              <a:gd name="connsiteY6" fmla="*/ 1655250 h 3028004"/>
              <a:gd name="connsiteX7" fmla="*/ 1725649 w 2003867"/>
              <a:gd name="connsiteY7" fmla="*/ 1749816 h 3028004"/>
              <a:gd name="connsiteX8" fmla="*/ 1982938 w 2003867"/>
              <a:gd name="connsiteY8" fmla="*/ 1866208 h 3028004"/>
              <a:gd name="connsiteX9" fmla="*/ 1956812 w 2003867"/>
              <a:gd name="connsiteY9" fmla="*/ 1943962 h 3028004"/>
              <a:gd name="connsiteX10" fmla="*/ 1703825 w 2003867"/>
              <a:gd name="connsiteY10" fmla="*/ 2106263 h 3028004"/>
              <a:gd name="connsiteX11" fmla="*/ 1303733 w 2003867"/>
              <a:gd name="connsiteY11" fmla="*/ 2208104 h 3028004"/>
              <a:gd name="connsiteX12" fmla="*/ 986418 w 2003867"/>
              <a:gd name="connsiteY12" fmla="*/ 2195250 h 3028004"/>
              <a:gd name="connsiteX13" fmla="*/ 629326 w 2003867"/>
              <a:gd name="connsiteY13" fmla="*/ 2089164 h 3028004"/>
              <a:gd name="connsiteX14" fmla="*/ 372532 w 2003867"/>
              <a:gd name="connsiteY14" fmla="*/ 1949541 h 3028004"/>
              <a:gd name="connsiteX15" fmla="*/ 342805 w 2003867"/>
              <a:gd name="connsiteY15" fmla="*/ 2002232 h 3028004"/>
              <a:gd name="connsiteX16" fmla="*/ 409259 w 2003867"/>
              <a:gd name="connsiteY16" fmla="*/ 2404366 h 3028004"/>
              <a:gd name="connsiteX17" fmla="*/ 522239 w 2003867"/>
              <a:gd name="connsiteY17" fmla="*/ 2797888 h 3028004"/>
              <a:gd name="connsiteX18" fmla="*/ 703741 w 2003867"/>
              <a:gd name="connsiteY18" fmla="*/ 3010749 h 3028004"/>
              <a:gd name="connsiteX19" fmla="*/ 297446 w 2003867"/>
              <a:gd name="connsiteY19" fmla="*/ 2986134 h 3028004"/>
              <a:gd name="connsiteX20" fmla="*/ 111441 w 2003867"/>
              <a:gd name="connsiteY20" fmla="*/ 2357104 h 3028004"/>
              <a:gd name="connsiteX21" fmla="*/ 79 w 2003867"/>
              <a:gd name="connsiteY21" fmla="*/ 1671964 h 3028004"/>
              <a:gd name="connsiteX22" fmla="*/ 199791 w 2003867"/>
              <a:gd name="connsiteY22" fmla="*/ 654505 h 3028004"/>
              <a:gd name="connsiteX23" fmla="*/ 494468 w 2003867"/>
              <a:gd name="connsiteY23" fmla="*/ 172515 h 3028004"/>
              <a:gd name="connsiteX24" fmla="*/ 663319 w 2003867"/>
              <a:gd name="connsiteY24" fmla="*/ 0 h 3028004"/>
              <a:gd name="connsiteX25" fmla="*/ 782541 w 2003867"/>
              <a:gd name="connsiteY25" fmla="*/ 332056 h 3028004"/>
              <a:gd name="connsiteX26" fmla="*/ 775427 w 2003867"/>
              <a:gd name="connsiteY26" fmla="*/ 678085 h 3028004"/>
              <a:gd name="connsiteX27" fmla="*/ 598325 w 2003867"/>
              <a:gd name="connsiteY27" fmla="*/ 1005788 h 3028004"/>
              <a:gd name="connsiteX28" fmla="*/ 600799 w 2003867"/>
              <a:gd name="connsiteY28" fmla="*/ 1049853 h 3028004"/>
              <a:gd name="connsiteX29" fmla="*/ 1019537 w 2003867"/>
              <a:gd name="connsiteY29" fmla="*/ 813397 h 3028004"/>
              <a:gd name="connsiteX30" fmla="*/ 1511931 w 2003867"/>
              <a:gd name="connsiteY30" fmla="*/ 701311 h 3028004"/>
              <a:gd name="connsiteX31" fmla="*/ 1524533 w 2003867"/>
              <a:gd name="connsiteY31" fmla="*/ 708401 h 3028004"/>
              <a:gd name="connsiteX0" fmla="*/ 1524533 w 2003867"/>
              <a:gd name="connsiteY0" fmla="*/ 708401 h 3028004"/>
              <a:gd name="connsiteX1" fmla="*/ 1461940 w 2003867"/>
              <a:gd name="connsiteY1" fmla="*/ 919813 h 3028004"/>
              <a:gd name="connsiteX2" fmla="*/ 1240737 w 2003867"/>
              <a:gd name="connsiteY2" fmla="*/ 1213129 h 3028004"/>
              <a:gd name="connsiteX3" fmla="*/ 959856 w 2003867"/>
              <a:gd name="connsiteY3" fmla="*/ 1450576 h 3028004"/>
              <a:gd name="connsiteX4" fmla="*/ 617595 w 2003867"/>
              <a:gd name="connsiteY4" fmla="*/ 1632245 h 3028004"/>
              <a:gd name="connsiteX5" fmla="*/ 787943 w 2003867"/>
              <a:gd name="connsiteY5" fmla="*/ 1653421 h 3028004"/>
              <a:gd name="connsiteX6" fmla="*/ 1325557 w 2003867"/>
              <a:gd name="connsiteY6" fmla="*/ 1655250 h 3028004"/>
              <a:gd name="connsiteX7" fmla="*/ 1725649 w 2003867"/>
              <a:gd name="connsiteY7" fmla="*/ 1749816 h 3028004"/>
              <a:gd name="connsiteX8" fmla="*/ 1982938 w 2003867"/>
              <a:gd name="connsiteY8" fmla="*/ 1866208 h 3028004"/>
              <a:gd name="connsiteX9" fmla="*/ 1956812 w 2003867"/>
              <a:gd name="connsiteY9" fmla="*/ 1943962 h 3028004"/>
              <a:gd name="connsiteX10" fmla="*/ 1703825 w 2003867"/>
              <a:gd name="connsiteY10" fmla="*/ 2106263 h 3028004"/>
              <a:gd name="connsiteX11" fmla="*/ 1303733 w 2003867"/>
              <a:gd name="connsiteY11" fmla="*/ 2208104 h 3028004"/>
              <a:gd name="connsiteX12" fmla="*/ 986418 w 2003867"/>
              <a:gd name="connsiteY12" fmla="*/ 2195250 h 3028004"/>
              <a:gd name="connsiteX13" fmla="*/ 629326 w 2003867"/>
              <a:gd name="connsiteY13" fmla="*/ 2089164 h 3028004"/>
              <a:gd name="connsiteX14" fmla="*/ 372532 w 2003867"/>
              <a:gd name="connsiteY14" fmla="*/ 1949541 h 3028004"/>
              <a:gd name="connsiteX15" fmla="*/ 342805 w 2003867"/>
              <a:gd name="connsiteY15" fmla="*/ 2002232 h 3028004"/>
              <a:gd name="connsiteX16" fmla="*/ 409259 w 2003867"/>
              <a:gd name="connsiteY16" fmla="*/ 2404366 h 3028004"/>
              <a:gd name="connsiteX17" fmla="*/ 588277 w 2003867"/>
              <a:gd name="connsiteY17" fmla="*/ 2840249 h 3028004"/>
              <a:gd name="connsiteX18" fmla="*/ 703741 w 2003867"/>
              <a:gd name="connsiteY18" fmla="*/ 3010749 h 3028004"/>
              <a:gd name="connsiteX19" fmla="*/ 297446 w 2003867"/>
              <a:gd name="connsiteY19" fmla="*/ 2986134 h 3028004"/>
              <a:gd name="connsiteX20" fmla="*/ 111441 w 2003867"/>
              <a:gd name="connsiteY20" fmla="*/ 2357104 h 3028004"/>
              <a:gd name="connsiteX21" fmla="*/ 79 w 2003867"/>
              <a:gd name="connsiteY21" fmla="*/ 1671964 h 3028004"/>
              <a:gd name="connsiteX22" fmla="*/ 199791 w 2003867"/>
              <a:gd name="connsiteY22" fmla="*/ 654505 h 3028004"/>
              <a:gd name="connsiteX23" fmla="*/ 494468 w 2003867"/>
              <a:gd name="connsiteY23" fmla="*/ 172515 h 3028004"/>
              <a:gd name="connsiteX24" fmla="*/ 663319 w 2003867"/>
              <a:gd name="connsiteY24" fmla="*/ 0 h 3028004"/>
              <a:gd name="connsiteX25" fmla="*/ 782541 w 2003867"/>
              <a:gd name="connsiteY25" fmla="*/ 332056 h 3028004"/>
              <a:gd name="connsiteX26" fmla="*/ 775427 w 2003867"/>
              <a:gd name="connsiteY26" fmla="*/ 678085 h 3028004"/>
              <a:gd name="connsiteX27" fmla="*/ 598325 w 2003867"/>
              <a:gd name="connsiteY27" fmla="*/ 1005788 h 3028004"/>
              <a:gd name="connsiteX28" fmla="*/ 600799 w 2003867"/>
              <a:gd name="connsiteY28" fmla="*/ 1049853 h 3028004"/>
              <a:gd name="connsiteX29" fmla="*/ 1019537 w 2003867"/>
              <a:gd name="connsiteY29" fmla="*/ 813397 h 3028004"/>
              <a:gd name="connsiteX30" fmla="*/ 1511931 w 2003867"/>
              <a:gd name="connsiteY30" fmla="*/ 701311 h 3028004"/>
              <a:gd name="connsiteX31" fmla="*/ 1524533 w 2003867"/>
              <a:gd name="connsiteY31" fmla="*/ 708401 h 3028004"/>
              <a:gd name="connsiteX0" fmla="*/ 1524533 w 2003867"/>
              <a:gd name="connsiteY0" fmla="*/ 708401 h 3028004"/>
              <a:gd name="connsiteX1" fmla="*/ 1461940 w 2003867"/>
              <a:gd name="connsiteY1" fmla="*/ 919813 h 3028004"/>
              <a:gd name="connsiteX2" fmla="*/ 1240737 w 2003867"/>
              <a:gd name="connsiteY2" fmla="*/ 1213129 h 3028004"/>
              <a:gd name="connsiteX3" fmla="*/ 959856 w 2003867"/>
              <a:gd name="connsiteY3" fmla="*/ 1450576 h 3028004"/>
              <a:gd name="connsiteX4" fmla="*/ 617595 w 2003867"/>
              <a:gd name="connsiteY4" fmla="*/ 1632245 h 3028004"/>
              <a:gd name="connsiteX5" fmla="*/ 787943 w 2003867"/>
              <a:gd name="connsiteY5" fmla="*/ 1653421 h 3028004"/>
              <a:gd name="connsiteX6" fmla="*/ 1325557 w 2003867"/>
              <a:gd name="connsiteY6" fmla="*/ 1655250 h 3028004"/>
              <a:gd name="connsiteX7" fmla="*/ 1725649 w 2003867"/>
              <a:gd name="connsiteY7" fmla="*/ 1749816 h 3028004"/>
              <a:gd name="connsiteX8" fmla="*/ 1982938 w 2003867"/>
              <a:gd name="connsiteY8" fmla="*/ 1866208 h 3028004"/>
              <a:gd name="connsiteX9" fmla="*/ 1956812 w 2003867"/>
              <a:gd name="connsiteY9" fmla="*/ 1943962 h 3028004"/>
              <a:gd name="connsiteX10" fmla="*/ 1703825 w 2003867"/>
              <a:gd name="connsiteY10" fmla="*/ 2106263 h 3028004"/>
              <a:gd name="connsiteX11" fmla="*/ 1303733 w 2003867"/>
              <a:gd name="connsiteY11" fmla="*/ 2208104 h 3028004"/>
              <a:gd name="connsiteX12" fmla="*/ 986418 w 2003867"/>
              <a:gd name="connsiteY12" fmla="*/ 2195250 h 3028004"/>
              <a:gd name="connsiteX13" fmla="*/ 629326 w 2003867"/>
              <a:gd name="connsiteY13" fmla="*/ 2089164 h 3028004"/>
              <a:gd name="connsiteX14" fmla="*/ 372532 w 2003867"/>
              <a:gd name="connsiteY14" fmla="*/ 1949541 h 3028004"/>
              <a:gd name="connsiteX15" fmla="*/ 342805 w 2003867"/>
              <a:gd name="connsiteY15" fmla="*/ 2002232 h 3028004"/>
              <a:gd name="connsiteX16" fmla="*/ 434962 w 2003867"/>
              <a:gd name="connsiteY16" fmla="*/ 2419807 h 3028004"/>
              <a:gd name="connsiteX17" fmla="*/ 588277 w 2003867"/>
              <a:gd name="connsiteY17" fmla="*/ 2840249 h 3028004"/>
              <a:gd name="connsiteX18" fmla="*/ 703741 w 2003867"/>
              <a:gd name="connsiteY18" fmla="*/ 3010749 h 3028004"/>
              <a:gd name="connsiteX19" fmla="*/ 297446 w 2003867"/>
              <a:gd name="connsiteY19" fmla="*/ 2986134 h 3028004"/>
              <a:gd name="connsiteX20" fmla="*/ 111441 w 2003867"/>
              <a:gd name="connsiteY20" fmla="*/ 2357104 h 3028004"/>
              <a:gd name="connsiteX21" fmla="*/ 79 w 2003867"/>
              <a:gd name="connsiteY21" fmla="*/ 1671964 h 3028004"/>
              <a:gd name="connsiteX22" fmla="*/ 199791 w 2003867"/>
              <a:gd name="connsiteY22" fmla="*/ 654505 h 3028004"/>
              <a:gd name="connsiteX23" fmla="*/ 494468 w 2003867"/>
              <a:gd name="connsiteY23" fmla="*/ 172515 h 3028004"/>
              <a:gd name="connsiteX24" fmla="*/ 663319 w 2003867"/>
              <a:gd name="connsiteY24" fmla="*/ 0 h 3028004"/>
              <a:gd name="connsiteX25" fmla="*/ 782541 w 2003867"/>
              <a:gd name="connsiteY25" fmla="*/ 332056 h 3028004"/>
              <a:gd name="connsiteX26" fmla="*/ 775427 w 2003867"/>
              <a:gd name="connsiteY26" fmla="*/ 678085 h 3028004"/>
              <a:gd name="connsiteX27" fmla="*/ 598325 w 2003867"/>
              <a:gd name="connsiteY27" fmla="*/ 1005788 h 3028004"/>
              <a:gd name="connsiteX28" fmla="*/ 600799 w 2003867"/>
              <a:gd name="connsiteY28" fmla="*/ 1049853 h 3028004"/>
              <a:gd name="connsiteX29" fmla="*/ 1019537 w 2003867"/>
              <a:gd name="connsiteY29" fmla="*/ 813397 h 3028004"/>
              <a:gd name="connsiteX30" fmla="*/ 1511931 w 2003867"/>
              <a:gd name="connsiteY30" fmla="*/ 701311 h 3028004"/>
              <a:gd name="connsiteX31" fmla="*/ 1524533 w 2003867"/>
              <a:gd name="connsiteY31" fmla="*/ 708401 h 3028004"/>
              <a:gd name="connsiteX0" fmla="*/ 1524553 w 2003887"/>
              <a:gd name="connsiteY0" fmla="*/ 708401 h 3079769"/>
              <a:gd name="connsiteX1" fmla="*/ 1461960 w 2003887"/>
              <a:gd name="connsiteY1" fmla="*/ 919813 h 3079769"/>
              <a:gd name="connsiteX2" fmla="*/ 1240757 w 2003887"/>
              <a:gd name="connsiteY2" fmla="*/ 1213129 h 3079769"/>
              <a:gd name="connsiteX3" fmla="*/ 959876 w 2003887"/>
              <a:gd name="connsiteY3" fmla="*/ 1450576 h 3079769"/>
              <a:gd name="connsiteX4" fmla="*/ 617615 w 2003887"/>
              <a:gd name="connsiteY4" fmla="*/ 1632245 h 3079769"/>
              <a:gd name="connsiteX5" fmla="*/ 787963 w 2003887"/>
              <a:gd name="connsiteY5" fmla="*/ 1653421 h 3079769"/>
              <a:gd name="connsiteX6" fmla="*/ 1325577 w 2003887"/>
              <a:gd name="connsiteY6" fmla="*/ 1655250 h 3079769"/>
              <a:gd name="connsiteX7" fmla="*/ 1725669 w 2003887"/>
              <a:gd name="connsiteY7" fmla="*/ 1749816 h 3079769"/>
              <a:gd name="connsiteX8" fmla="*/ 1982958 w 2003887"/>
              <a:gd name="connsiteY8" fmla="*/ 1866208 h 3079769"/>
              <a:gd name="connsiteX9" fmla="*/ 1956832 w 2003887"/>
              <a:gd name="connsiteY9" fmla="*/ 1943962 h 3079769"/>
              <a:gd name="connsiteX10" fmla="*/ 1703845 w 2003887"/>
              <a:gd name="connsiteY10" fmla="*/ 2106263 h 3079769"/>
              <a:gd name="connsiteX11" fmla="*/ 1303753 w 2003887"/>
              <a:gd name="connsiteY11" fmla="*/ 2208104 h 3079769"/>
              <a:gd name="connsiteX12" fmla="*/ 986438 w 2003887"/>
              <a:gd name="connsiteY12" fmla="*/ 2195250 h 3079769"/>
              <a:gd name="connsiteX13" fmla="*/ 629346 w 2003887"/>
              <a:gd name="connsiteY13" fmla="*/ 2089164 h 3079769"/>
              <a:gd name="connsiteX14" fmla="*/ 372552 w 2003887"/>
              <a:gd name="connsiteY14" fmla="*/ 1949541 h 3079769"/>
              <a:gd name="connsiteX15" fmla="*/ 342825 w 2003887"/>
              <a:gd name="connsiteY15" fmla="*/ 2002232 h 3079769"/>
              <a:gd name="connsiteX16" fmla="*/ 434982 w 2003887"/>
              <a:gd name="connsiteY16" fmla="*/ 2419807 h 3079769"/>
              <a:gd name="connsiteX17" fmla="*/ 588297 w 2003887"/>
              <a:gd name="connsiteY17" fmla="*/ 2840249 h 3079769"/>
              <a:gd name="connsiteX18" fmla="*/ 703761 w 2003887"/>
              <a:gd name="connsiteY18" fmla="*/ 3010749 h 3079769"/>
              <a:gd name="connsiteX19" fmla="*/ 377640 w 2003887"/>
              <a:gd name="connsiteY19" fmla="*/ 3079769 h 3079769"/>
              <a:gd name="connsiteX20" fmla="*/ 111461 w 2003887"/>
              <a:gd name="connsiteY20" fmla="*/ 2357104 h 3079769"/>
              <a:gd name="connsiteX21" fmla="*/ 99 w 2003887"/>
              <a:gd name="connsiteY21" fmla="*/ 1671964 h 3079769"/>
              <a:gd name="connsiteX22" fmla="*/ 199811 w 2003887"/>
              <a:gd name="connsiteY22" fmla="*/ 654505 h 3079769"/>
              <a:gd name="connsiteX23" fmla="*/ 494488 w 2003887"/>
              <a:gd name="connsiteY23" fmla="*/ 172515 h 3079769"/>
              <a:gd name="connsiteX24" fmla="*/ 663339 w 2003887"/>
              <a:gd name="connsiteY24" fmla="*/ 0 h 3079769"/>
              <a:gd name="connsiteX25" fmla="*/ 782561 w 2003887"/>
              <a:gd name="connsiteY25" fmla="*/ 332056 h 3079769"/>
              <a:gd name="connsiteX26" fmla="*/ 775447 w 2003887"/>
              <a:gd name="connsiteY26" fmla="*/ 678085 h 3079769"/>
              <a:gd name="connsiteX27" fmla="*/ 598345 w 2003887"/>
              <a:gd name="connsiteY27" fmla="*/ 1005788 h 3079769"/>
              <a:gd name="connsiteX28" fmla="*/ 600819 w 2003887"/>
              <a:gd name="connsiteY28" fmla="*/ 1049853 h 3079769"/>
              <a:gd name="connsiteX29" fmla="*/ 1019557 w 2003887"/>
              <a:gd name="connsiteY29" fmla="*/ 813397 h 3079769"/>
              <a:gd name="connsiteX30" fmla="*/ 1511951 w 2003887"/>
              <a:gd name="connsiteY30" fmla="*/ 701311 h 3079769"/>
              <a:gd name="connsiteX31" fmla="*/ 1524553 w 2003887"/>
              <a:gd name="connsiteY31" fmla="*/ 708401 h 3079769"/>
              <a:gd name="connsiteX0" fmla="*/ 1524553 w 2003887"/>
              <a:gd name="connsiteY0" fmla="*/ 708401 h 3079769"/>
              <a:gd name="connsiteX1" fmla="*/ 1461960 w 2003887"/>
              <a:gd name="connsiteY1" fmla="*/ 919813 h 3079769"/>
              <a:gd name="connsiteX2" fmla="*/ 1240757 w 2003887"/>
              <a:gd name="connsiteY2" fmla="*/ 1213129 h 3079769"/>
              <a:gd name="connsiteX3" fmla="*/ 959876 w 2003887"/>
              <a:gd name="connsiteY3" fmla="*/ 1450576 h 3079769"/>
              <a:gd name="connsiteX4" fmla="*/ 617615 w 2003887"/>
              <a:gd name="connsiteY4" fmla="*/ 1632245 h 3079769"/>
              <a:gd name="connsiteX5" fmla="*/ 787963 w 2003887"/>
              <a:gd name="connsiteY5" fmla="*/ 1653421 h 3079769"/>
              <a:gd name="connsiteX6" fmla="*/ 1325577 w 2003887"/>
              <a:gd name="connsiteY6" fmla="*/ 1655250 h 3079769"/>
              <a:gd name="connsiteX7" fmla="*/ 1725669 w 2003887"/>
              <a:gd name="connsiteY7" fmla="*/ 1749816 h 3079769"/>
              <a:gd name="connsiteX8" fmla="*/ 1982958 w 2003887"/>
              <a:gd name="connsiteY8" fmla="*/ 1866208 h 3079769"/>
              <a:gd name="connsiteX9" fmla="*/ 1956832 w 2003887"/>
              <a:gd name="connsiteY9" fmla="*/ 1943962 h 3079769"/>
              <a:gd name="connsiteX10" fmla="*/ 1703845 w 2003887"/>
              <a:gd name="connsiteY10" fmla="*/ 2106263 h 3079769"/>
              <a:gd name="connsiteX11" fmla="*/ 1303753 w 2003887"/>
              <a:gd name="connsiteY11" fmla="*/ 2208104 h 3079769"/>
              <a:gd name="connsiteX12" fmla="*/ 986438 w 2003887"/>
              <a:gd name="connsiteY12" fmla="*/ 2195250 h 3079769"/>
              <a:gd name="connsiteX13" fmla="*/ 629346 w 2003887"/>
              <a:gd name="connsiteY13" fmla="*/ 2089164 h 3079769"/>
              <a:gd name="connsiteX14" fmla="*/ 372552 w 2003887"/>
              <a:gd name="connsiteY14" fmla="*/ 1949541 h 3079769"/>
              <a:gd name="connsiteX15" fmla="*/ 342825 w 2003887"/>
              <a:gd name="connsiteY15" fmla="*/ 2002232 h 3079769"/>
              <a:gd name="connsiteX16" fmla="*/ 434982 w 2003887"/>
              <a:gd name="connsiteY16" fmla="*/ 2419807 h 3079769"/>
              <a:gd name="connsiteX17" fmla="*/ 588297 w 2003887"/>
              <a:gd name="connsiteY17" fmla="*/ 2840249 h 3079769"/>
              <a:gd name="connsiteX18" fmla="*/ 703761 w 2003887"/>
              <a:gd name="connsiteY18" fmla="*/ 3010749 h 3079769"/>
              <a:gd name="connsiteX19" fmla="*/ 377640 w 2003887"/>
              <a:gd name="connsiteY19" fmla="*/ 3079769 h 3079769"/>
              <a:gd name="connsiteX20" fmla="*/ 111461 w 2003887"/>
              <a:gd name="connsiteY20" fmla="*/ 2357104 h 3079769"/>
              <a:gd name="connsiteX21" fmla="*/ 99 w 2003887"/>
              <a:gd name="connsiteY21" fmla="*/ 1671964 h 3079769"/>
              <a:gd name="connsiteX22" fmla="*/ 199811 w 2003887"/>
              <a:gd name="connsiteY22" fmla="*/ 654505 h 3079769"/>
              <a:gd name="connsiteX23" fmla="*/ 494488 w 2003887"/>
              <a:gd name="connsiteY23" fmla="*/ 172515 h 3079769"/>
              <a:gd name="connsiteX24" fmla="*/ 663339 w 2003887"/>
              <a:gd name="connsiteY24" fmla="*/ 0 h 3079769"/>
              <a:gd name="connsiteX25" fmla="*/ 782561 w 2003887"/>
              <a:gd name="connsiteY25" fmla="*/ 332056 h 3079769"/>
              <a:gd name="connsiteX26" fmla="*/ 775447 w 2003887"/>
              <a:gd name="connsiteY26" fmla="*/ 678085 h 3079769"/>
              <a:gd name="connsiteX27" fmla="*/ 598345 w 2003887"/>
              <a:gd name="connsiteY27" fmla="*/ 1005788 h 3079769"/>
              <a:gd name="connsiteX28" fmla="*/ 600819 w 2003887"/>
              <a:gd name="connsiteY28" fmla="*/ 1049853 h 3079769"/>
              <a:gd name="connsiteX29" fmla="*/ 1019557 w 2003887"/>
              <a:gd name="connsiteY29" fmla="*/ 813397 h 3079769"/>
              <a:gd name="connsiteX30" fmla="*/ 1511951 w 2003887"/>
              <a:gd name="connsiteY30" fmla="*/ 701311 h 3079769"/>
              <a:gd name="connsiteX31" fmla="*/ 1524553 w 2003887"/>
              <a:gd name="connsiteY31" fmla="*/ 708401 h 3079769"/>
              <a:gd name="connsiteX0" fmla="*/ 1524553 w 2003887"/>
              <a:gd name="connsiteY0" fmla="*/ 708401 h 3079769"/>
              <a:gd name="connsiteX1" fmla="*/ 1461960 w 2003887"/>
              <a:gd name="connsiteY1" fmla="*/ 919813 h 3079769"/>
              <a:gd name="connsiteX2" fmla="*/ 1240757 w 2003887"/>
              <a:gd name="connsiteY2" fmla="*/ 1213129 h 3079769"/>
              <a:gd name="connsiteX3" fmla="*/ 959876 w 2003887"/>
              <a:gd name="connsiteY3" fmla="*/ 1450576 h 3079769"/>
              <a:gd name="connsiteX4" fmla="*/ 617615 w 2003887"/>
              <a:gd name="connsiteY4" fmla="*/ 1632245 h 3079769"/>
              <a:gd name="connsiteX5" fmla="*/ 787963 w 2003887"/>
              <a:gd name="connsiteY5" fmla="*/ 1653421 h 3079769"/>
              <a:gd name="connsiteX6" fmla="*/ 1325577 w 2003887"/>
              <a:gd name="connsiteY6" fmla="*/ 1655250 h 3079769"/>
              <a:gd name="connsiteX7" fmla="*/ 1725669 w 2003887"/>
              <a:gd name="connsiteY7" fmla="*/ 1749816 h 3079769"/>
              <a:gd name="connsiteX8" fmla="*/ 1982958 w 2003887"/>
              <a:gd name="connsiteY8" fmla="*/ 1866208 h 3079769"/>
              <a:gd name="connsiteX9" fmla="*/ 1956832 w 2003887"/>
              <a:gd name="connsiteY9" fmla="*/ 1943962 h 3079769"/>
              <a:gd name="connsiteX10" fmla="*/ 1703845 w 2003887"/>
              <a:gd name="connsiteY10" fmla="*/ 2106263 h 3079769"/>
              <a:gd name="connsiteX11" fmla="*/ 1303753 w 2003887"/>
              <a:gd name="connsiteY11" fmla="*/ 2208104 h 3079769"/>
              <a:gd name="connsiteX12" fmla="*/ 986438 w 2003887"/>
              <a:gd name="connsiteY12" fmla="*/ 2195250 h 3079769"/>
              <a:gd name="connsiteX13" fmla="*/ 629346 w 2003887"/>
              <a:gd name="connsiteY13" fmla="*/ 2089164 h 3079769"/>
              <a:gd name="connsiteX14" fmla="*/ 372552 w 2003887"/>
              <a:gd name="connsiteY14" fmla="*/ 1949541 h 3079769"/>
              <a:gd name="connsiteX15" fmla="*/ 342825 w 2003887"/>
              <a:gd name="connsiteY15" fmla="*/ 2002232 h 3079769"/>
              <a:gd name="connsiteX16" fmla="*/ 434982 w 2003887"/>
              <a:gd name="connsiteY16" fmla="*/ 2419807 h 3079769"/>
              <a:gd name="connsiteX17" fmla="*/ 631444 w 2003887"/>
              <a:gd name="connsiteY17" fmla="*/ 2857558 h 3079769"/>
              <a:gd name="connsiteX18" fmla="*/ 703761 w 2003887"/>
              <a:gd name="connsiteY18" fmla="*/ 3010749 h 3079769"/>
              <a:gd name="connsiteX19" fmla="*/ 377640 w 2003887"/>
              <a:gd name="connsiteY19" fmla="*/ 3079769 h 3079769"/>
              <a:gd name="connsiteX20" fmla="*/ 111461 w 2003887"/>
              <a:gd name="connsiteY20" fmla="*/ 2357104 h 3079769"/>
              <a:gd name="connsiteX21" fmla="*/ 99 w 2003887"/>
              <a:gd name="connsiteY21" fmla="*/ 1671964 h 3079769"/>
              <a:gd name="connsiteX22" fmla="*/ 199811 w 2003887"/>
              <a:gd name="connsiteY22" fmla="*/ 654505 h 3079769"/>
              <a:gd name="connsiteX23" fmla="*/ 494488 w 2003887"/>
              <a:gd name="connsiteY23" fmla="*/ 172515 h 3079769"/>
              <a:gd name="connsiteX24" fmla="*/ 663339 w 2003887"/>
              <a:gd name="connsiteY24" fmla="*/ 0 h 3079769"/>
              <a:gd name="connsiteX25" fmla="*/ 782561 w 2003887"/>
              <a:gd name="connsiteY25" fmla="*/ 332056 h 3079769"/>
              <a:gd name="connsiteX26" fmla="*/ 775447 w 2003887"/>
              <a:gd name="connsiteY26" fmla="*/ 678085 h 3079769"/>
              <a:gd name="connsiteX27" fmla="*/ 598345 w 2003887"/>
              <a:gd name="connsiteY27" fmla="*/ 1005788 h 3079769"/>
              <a:gd name="connsiteX28" fmla="*/ 600819 w 2003887"/>
              <a:gd name="connsiteY28" fmla="*/ 1049853 h 3079769"/>
              <a:gd name="connsiteX29" fmla="*/ 1019557 w 2003887"/>
              <a:gd name="connsiteY29" fmla="*/ 813397 h 3079769"/>
              <a:gd name="connsiteX30" fmla="*/ 1511951 w 2003887"/>
              <a:gd name="connsiteY30" fmla="*/ 701311 h 3079769"/>
              <a:gd name="connsiteX31" fmla="*/ 1524553 w 2003887"/>
              <a:gd name="connsiteY31" fmla="*/ 708401 h 3079769"/>
              <a:gd name="connsiteX0" fmla="*/ 1524553 w 2003887"/>
              <a:gd name="connsiteY0" fmla="*/ 708401 h 3079769"/>
              <a:gd name="connsiteX1" fmla="*/ 1461960 w 2003887"/>
              <a:gd name="connsiteY1" fmla="*/ 919813 h 3079769"/>
              <a:gd name="connsiteX2" fmla="*/ 1240757 w 2003887"/>
              <a:gd name="connsiteY2" fmla="*/ 1213129 h 3079769"/>
              <a:gd name="connsiteX3" fmla="*/ 959876 w 2003887"/>
              <a:gd name="connsiteY3" fmla="*/ 1450576 h 3079769"/>
              <a:gd name="connsiteX4" fmla="*/ 617615 w 2003887"/>
              <a:gd name="connsiteY4" fmla="*/ 1632245 h 3079769"/>
              <a:gd name="connsiteX5" fmla="*/ 787963 w 2003887"/>
              <a:gd name="connsiteY5" fmla="*/ 1653421 h 3079769"/>
              <a:gd name="connsiteX6" fmla="*/ 1325577 w 2003887"/>
              <a:gd name="connsiteY6" fmla="*/ 1655250 h 3079769"/>
              <a:gd name="connsiteX7" fmla="*/ 1725669 w 2003887"/>
              <a:gd name="connsiteY7" fmla="*/ 1749816 h 3079769"/>
              <a:gd name="connsiteX8" fmla="*/ 1982958 w 2003887"/>
              <a:gd name="connsiteY8" fmla="*/ 1866208 h 3079769"/>
              <a:gd name="connsiteX9" fmla="*/ 1956832 w 2003887"/>
              <a:gd name="connsiteY9" fmla="*/ 1943962 h 3079769"/>
              <a:gd name="connsiteX10" fmla="*/ 1703845 w 2003887"/>
              <a:gd name="connsiteY10" fmla="*/ 2106263 h 3079769"/>
              <a:gd name="connsiteX11" fmla="*/ 1303753 w 2003887"/>
              <a:gd name="connsiteY11" fmla="*/ 2208104 h 3079769"/>
              <a:gd name="connsiteX12" fmla="*/ 986438 w 2003887"/>
              <a:gd name="connsiteY12" fmla="*/ 2195250 h 3079769"/>
              <a:gd name="connsiteX13" fmla="*/ 629346 w 2003887"/>
              <a:gd name="connsiteY13" fmla="*/ 2089164 h 3079769"/>
              <a:gd name="connsiteX14" fmla="*/ 372552 w 2003887"/>
              <a:gd name="connsiteY14" fmla="*/ 1949541 h 3079769"/>
              <a:gd name="connsiteX15" fmla="*/ 342825 w 2003887"/>
              <a:gd name="connsiteY15" fmla="*/ 2002232 h 3079769"/>
              <a:gd name="connsiteX16" fmla="*/ 476036 w 2003887"/>
              <a:gd name="connsiteY16" fmla="*/ 2430747 h 3079769"/>
              <a:gd name="connsiteX17" fmla="*/ 631444 w 2003887"/>
              <a:gd name="connsiteY17" fmla="*/ 2857558 h 3079769"/>
              <a:gd name="connsiteX18" fmla="*/ 703761 w 2003887"/>
              <a:gd name="connsiteY18" fmla="*/ 3010749 h 3079769"/>
              <a:gd name="connsiteX19" fmla="*/ 377640 w 2003887"/>
              <a:gd name="connsiteY19" fmla="*/ 3079769 h 3079769"/>
              <a:gd name="connsiteX20" fmla="*/ 111461 w 2003887"/>
              <a:gd name="connsiteY20" fmla="*/ 2357104 h 3079769"/>
              <a:gd name="connsiteX21" fmla="*/ 99 w 2003887"/>
              <a:gd name="connsiteY21" fmla="*/ 1671964 h 3079769"/>
              <a:gd name="connsiteX22" fmla="*/ 199811 w 2003887"/>
              <a:gd name="connsiteY22" fmla="*/ 654505 h 3079769"/>
              <a:gd name="connsiteX23" fmla="*/ 494488 w 2003887"/>
              <a:gd name="connsiteY23" fmla="*/ 172515 h 3079769"/>
              <a:gd name="connsiteX24" fmla="*/ 663339 w 2003887"/>
              <a:gd name="connsiteY24" fmla="*/ 0 h 3079769"/>
              <a:gd name="connsiteX25" fmla="*/ 782561 w 2003887"/>
              <a:gd name="connsiteY25" fmla="*/ 332056 h 3079769"/>
              <a:gd name="connsiteX26" fmla="*/ 775447 w 2003887"/>
              <a:gd name="connsiteY26" fmla="*/ 678085 h 3079769"/>
              <a:gd name="connsiteX27" fmla="*/ 598345 w 2003887"/>
              <a:gd name="connsiteY27" fmla="*/ 1005788 h 3079769"/>
              <a:gd name="connsiteX28" fmla="*/ 600819 w 2003887"/>
              <a:gd name="connsiteY28" fmla="*/ 1049853 h 3079769"/>
              <a:gd name="connsiteX29" fmla="*/ 1019557 w 2003887"/>
              <a:gd name="connsiteY29" fmla="*/ 813397 h 3079769"/>
              <a:gd name="connsiteX30" fmla="*/ 1511951 w 2003887"/>
              <a:gd name="connsiteY30" fmla="*/ 701311 h 3079769"/>
              <a:gd name="connsiteX31" fmla="*/ 1524553 w 2003887"/>
              <a:gd name="connsiteY31" fmla="*/ 708401 h 3079769"/>
              <a:gd name="connsiteX0" fmla="*/ 1524553 w 2003887"/>
              <a:gd name="connsiteY0" fmla="*/ 708401 h 3079769"/>
              <a:gd name="connsiteX1" fmla="*/ 1461960 w 2003887"/>
              <a:gd name="connsiteY1" fmla="*/ 919813 h 3079769"/>
              <a:gd name="connsiteX2" fmla="*/ 1240757 w 2003887"/>
              <a:gd name="connsiteY2" fmla="*/ 1213129 h 3079769"/>
              <a:gd name="connsiteX3" fmla="*/ 959876 w 2003887"/>
              <a:gd name="connsiteY3" fmla="*/ 1450576 h 3079769"/>
              <a:gd name="connsiteX4" fmla="*/ 617615 w 2003887"/>
              <a:gd name="connsiteY4" fmla="*/ 1632245 h 3079769"/>
              <a:gd name="connsiteX5" fmla="*/ 787963 w 2003887"/>
              <a:gd name="connsiteY5" fmla="*/ 1653421 h 3079769"/>
              <a:gd name="connsiteX6" fmla="*/ 1325577 w 2003887"/>
              <a:gd name="connsiteY6" fmla="*/ 1655250 h 3079769"/>
              <a:gd name="connsiteX7" fmla="*/ 1725669 w 2003887"/>
              <a:gd name="connsiteY7" fmla="*/ 1749816 h 3079769"/>
              <a:gd name="connsiteX8" fmla="*/ 1982958 w 2003887"/>
              <a:gd name="connsiteY8" fmla="*/ 1866208 h 3079769"/>
              <a:gd name="connsiteX9" fmla="*/ 1956832 w 2003887"/>
              <a:gd name="connsiteY9" fmla="*/ 1943962 h 3079769"/>
              <a:gd name="connsiteX10" fmla="*/ 1703845 w 2003887"/>
              <a:gd name="connsiteY10" fmla="*/ 2106263 h 3079769"/>
              <a:gd name="connsiteX11" fmla="*/ 1303753 w 2003887"/>
              <a:gd name="connsiteY11" fmla="*/ 2208104 h 3079769"/>
              <a:gd name="connsiteX12" fmla="*/ 986438 w 2003887"/>
              <a:gd name="connsiteY12" fmla="*/ 2195250 h 3079769"/>
              <a:gd name="connsiteX13" fmla="*/ 629346 w 2003887"/>
              <a:gd name="connsiteY13" fmla="*/ 2089164 h 3079769"/>
              <a:gd name="connsiteX14" fmla="*/ 372552 w 2003887"/>
              <a:gd name="connsiteY14" fmla="*/ 1949541 h 3079769"/>
              <a:gd name="connsiteX15" fmla="*/ 342825 w 2003887"/>
              <a:gd name="connsiteY15" fmla="*/ 2002232 h 3079769"/>
              <a:gd name="connsiteX16" fmla="*/ 476036 w 2003887"/>
              <a:gd name="connsiteY16" fmla="*/ 2430747 h 3079769"/>
              <a:gd name="connsiteX17" fmla="*/ 680757 w 2003887"/>
              <a:gd name="connsiteY17" fmla="*/ 2882070 h 3079769"/>
              <a:gd name="connsiteX18" fmla="*/ 703761 w 2003887"/>
              <a:gd name="connsiteY18" fmla="*/ 3010749 h 3079769"/>
              <a:gd name="connsiteX19" fmla="*/ 377640 w 2003887"/>
              <a:gd name="connsiteY19" fmla="*/ 3079769 h 3079769"/>
              <a:gd name="connsiteX20" fmla="*/ 111461 w 2003887"/>
              <a:gd name="connsiteY20" fmla="*/ 2357104 h 3079769"/>
              <a:gd name="connsiteX21" fmla="*/ 99 w 2003887"/>
              <a:gd name="connsiteY21" fmla="*/ 1671964 h 3079769"/>
              <a:gd name="connsiteX22" fmla="*/ 199811 w 2003887"/>
              <a:gd name="connsiteY22" fmla="*/ 654505 h 3079769"/>
              <a:gd name="connsiteX23" fmla="*/ 494488 w 2003887"/>
              <a:gd name="connsiteY23" fmla="*/ 172515 h 3079769"/>
              <a:gd name="connsiteX24" fmla="*/ 663339 w 2003887"/>
              <a:gd name="connsiteY24" fmla="*/ 0 h 3079769"/>
              <a:gd name="connsiteX25" fmla="*/ 782561 w 2003887"/>
              <a:gd name="connsiteY25" fmla="*/ 332056 h 3079769"/>
              <a:gd name="connsiteX26" fmla="*/ 775447 w 2003887"/>
              <a:gd name="connsiteY26" fmla="*/ 678085 h 3079769"/>
              <a:gd name="connsiteX27" fmla="*/ 598345 w 2003887"/>
              <a:gd name="connsiteY27" fmla="*/ 1005788 h 3079769"/>
              <a:gd name="connsiteX28" fmla="*/ 600819 w 2003887"/>
              <a:gd name="connsiteY28" fmla="*/ 1049853 h 3079769"/>
              <a:gd name="connsiteX29" fmla="*/ 1019557 w 2003887"/>
              <a:gd name="connsiteY29" fmla="*/ 813397 h 3079769"/>
              <a:gd name="connsiteX30" fmla="*/ 1511951 w 2003887"/>
              <a:gd name="connsiteY30" fmla="*/ 701311 h 3079769"/>
              <a:gd name="connsiteX31" fmla="*/ 1524553 w 2003887"/>
              <a:gd name="connsiteY31" fmla="*/ 708401 h 3079769"/>
              <a:gd name="connsiteX0" fmla="*/ 1524553 w 2003887"/>
              <a:gd name="connsiteY0" fmla="*/ 708401 h 3079769"/>
              <a:gd name="connsiteX1" fmla="*/ 1461960 w 2003887"/>
              <a:gd name="connsiteY1" fmla="*/ 919813 h 3079769"/>
              <a:gd name="connsiteX2" fmla="*/ 1240757 w 2003887"/>
              <a:gd name="connsiteY2" fmla="*/ 1213129 h 3079769"/>
              <a:gd name="connsiteX3" fmla="*/ 959876 w 2003887"/>
              <a:gd name="connsiteY3" fmla="*/ 1450576 h 3079769"/>
              <a:gd name="connsiteX4" fmla="*/ 617615 w 2003887"/>
              <a:gd name="connsiteY4" fmla="*/ 1632245 h 3079769"/>
              <a:gd name="connsiteX5" fmla="*/ 787963 w 2003887"/>
              <a:gd name="connsiteY5" fmla="*/ 1653421 h 3079769"/>
              <a:gd name="connsiteX6" fmla="*/ 1325577 w 2003887"/>
              <a:gd name="connsiteY6" fmla="*/ 1655250 h 3079769"/>
              <a:gd name="connsiteX7" fmla="*/ 1725669 w 2003887"/>
              <a:gd name="connsiteY7" fmla="*/ 1749816 h 3079769"/>
              <a:gd name="connsiteX8" fmla="*/ 1982958 w 2003887"/>
              <a:gd name="connsiteY8" fmla="*/ 1866208 h 3079769"/>
              <a:gd name="connsiteX9" fmla="*/ 1956832 w 2003887"/>
              <a:gd name="connsiteY9" fmla="*/ 1943962 h 3079769"/>
              <a:gd name="connsiteX10" fmla="*/ 1703845 w 2003887"/>
              <a:gd name="connsiteY10" fmla="*/ 2106263 h 3079769"/>
              <a:gd name="connsiteX11" fmla="*/ 1303753 w 2003887"/>
              <a:gd name="connsiteY11" fmla="*/ 2208104 h 3079769"/>
              <a:gd name="connsiteX12" fmla="*/ 986438 w 2003887"/>
              <a:gd name="connsiteY12" fmla="*/ 2195250 h 3079769"/>
              <a:gd name="connsiteX13" fmla="*/ 629346 w 2003887"/>
              <a:gd name="connsiteY13" fmla="*/ 2089164 h 3079769"/>
              <a:gd name="connsiteX14" fmla="*/ 372552 w 2003887"/>
              <a:gd name="connsiteY14" fmla="*/ 1949541 h 3079769"/>
              <a:gd name="connsiteX15" fmla="*/ 342825 w 2003887"/>
              <a:gd name="connsiteY15" fmla="*/ 2002232 h 3079769"/>
              <a:gd name="connsiteX16" fmla="*/ 476036 w 2003887"/>
              <a:gd name="connsiteY16" fmla="*/ 2430747 h 3079769"/>
              <a:gd name="connsiteX17" fmla="*/ 680757 w 2003887"/>
              <a:gd name="connsiteY17" fmla="*/ 2882070 h 3079769"/>
              <a:gd name="connsiteX18" fmla="*/ 703761 w 2003887"/>
              <a:gd name="connsiteY18" fmla="*/ 3010749 h 3079769"/>
              <a:gd name="connsiteX19" fmla="*/ 377640 w 2003887"/>
              <a:gd name="connsiteY19" fmla="*/ 3079769 h 3079769"/>
              <a:gd name="connsiteX20" fmla="*/ 111461 w 2003887"/>
              <a:gd name="connsiteY20" fmla="*/ 2357104 h 3079769"/>
              <a:gd name="connsiteX21" fmla="*/ 99 w 2003887"/>
              <a:gd name="connsiteY21" fmla="*/ 1671964 h 3079769"/>
              <a:gd name="connsiteX22" fmla="*/ 199811 w 2003887"/>
              <a:gd name="connsiteY22" fmla="*/ 654505 h 3079769"/>
              <a:gd name="connsiteX23" fmla="*/ 494488 w 2003887"/>
              <a:gd name="connsiteY23" fmla="*/ 172515 h 3079769"/>
              <a:gd name="connsiteX24" fmla="*/ 663339 w 2003887"/>
              <a:gd name="connsiteY24" fmla="*/ 0 h 3079769"/>
              <a:gd name="connsiteX25" fmla="*/ 782561 w 2003887"/>
              <a:gd name="connsiteY25" fmla="*/ 332056 h 3079769"/>
              <a:gd name="connsiteX26" fmla="*/ 775447 w 2003887"/>
              <a:gd name="connsiteY26" fmla="*/ 678085 h 3079769"/>
              <a:gd name="connsiteX27" fmla="*/ 598345 w 2003887"/>
              <a:gd name="connsiteY27" fmla="*/ 1005788 h 3079769"/>
              <a:gd name="connsiteX28" fmla="*/ 600819 w 2003887"/>
              <a:gd name="connsiteY28" fmla="*/ 1049853 h 3079769"/>
              <a:gd name="connsiteX29" fmla="*/ 1019557 w 2003887"/>
              <a:gd name="connsiteY29" fmla="*/ 813397 h 3079769"/>
              <a:gd name="connsiteX30" fmla="*/ 1511951 w 2003887"/>
              <a:gd name="connsiteY30" fmla="*/ 701311 h 3079769"/>
              <a:gd name="connsiteX31" fmla="*/ 1524553 w 2003887"/>
              <a:gd name="connsiteY31" fmla="*/ 708401 h 3079769"/>
              <a:gd name="connsiteX0" fmla="*/ 1524645 w 2003979"/>
              <a:gd name="connsiteY0" fmla="*/ 708401 h 3079769"/>
              <a:gd name="connsiteX1" fmla="*/ 1462052 w 2003979"/>
              <a:gd name="connsiteY1" fmla="*/ 919813 h 3079769"/>
              <a:gd name="connsiteX2" fmla="*/ 1240849 w 2003979"/>
              <a:gd name="connsiteY2" fmla="*/ 1213129 h 3079769"/>
              <a:gd name="connsiteX3" fmla="*/ 959968 w 2003979"/>
              <a:gd name="connsiteY3" fmla="*/ 1450576 h 3079769"/>
              <a:gd name="connsiteX4" fmla="*/ 617707 w 2003979"/>
              <a:gd name="connsiteY4" fmla="*/ 1632245 h 3079769"/>
              <a:gd name="connsiteX5" fmla="*/ 788055 w 2003979"/>
              <a:gd name="connsiteY5" fmla="*/ 1653421 h 3079769"/>
              <a:gd name="connsiteX6" fmla="*/ 1325669 w 2003979"/>
              <a:gd name="connsiteY6" fmla="*/ 1655250 h 3079769"/>
              <a:gd name="connsiteX7" fmla="*/ 1725761 w 2003979"/>
              <a:gd name="connsiteY7" fmla="*/ 1749816 h 3079769"/>
              <a:gd name="connsiteX8" fmla="*/ 1983050 w 2003979"/>
              <a:gd name="connsiteY8" fmla="*/ 1866208 h 3079769"/>
              <a:gd name="connsiteX9" fmla="*/ 1956924 w 2003979"/>
              <a:gd name="connsiteY9" fmla="*/ 1943962 h 3079769"/>
              <a:gd name="connsiteX10" fmla="*/ 1703937 w 2003979"/>
              <a:gd name="connsiteY10" fmla="*/ 2106263 h 3079769"/>
              <a:gd name="connsiteX11" fmla="*/ 1303845 w 2003979"/>
              <a:gd name="connsiteY11" fmla="*/ 2208104 h 3079769"/>
              <a:gd name="connsiteX12" fmla="*/ 986530 w 2003979"/>
              <a:gd name="connsiteY12" fmla="*/ 2195250 h 3079769"/>
              <a:gd name="connsiteX13" fmla="*/ 629438 w 2003979"/>
              <a:gd name="connsiteY13" fmla="*/ 2089164 h 3079769"/>
              <a:gd name="connsiteX14" fmla="*/ 372644 w 2003979"/>
              <a:gd name="connsiteY14" fmla="*/ 1949541 h 3079769"/>
              <a:gd name="connsiteX15" fmla="*/ 342917 w 2003979"/>
              <a:gd name="connsiteY15" fmla="*/ 2002232 h 3079769"/>
              <a:gd name="connsiteX16" fmla="*/ 476128 w 2003979"/>
              <a:gd name="connsiteY16" fmla="*/ 2430747 h 3079769"/>
              <a:gd name="connsiteX17" fmla="*/ 680849 w 2003979"/>
              <a:gd name="connsiteY17" fmla="*/ 2882070 h 3079769"/>
              <a:gd name="connsiteX18" fmla="*/ 703853 w 2003979"/>
              <a:gd name="connsiteY18" fmla="*/ 3010749 h 3079769"/>
              <a:gd name="connsiteX19" fmla="*/ 377732 w 2003979"/>
              <a:gd name="connsiteY19" fmla="*/ 3079769 h 3079769"/>
              <a:gd name="connsiteX20" fmla="*/ 85218 w 2003979"/>
              <a:gd name="connsiteY20" fmla="*/ 2336442 h 3079769"/>
              <a:gd name="connsiteX21" fmla="*/ 191 w 2003979"/>
              <a:gd name="connsiteY21" fmla="*/ 1671964 h 3079769"/>
              <a:gd name="connsiteX22" fmla="*/ 199903 w 2003979"/>
              <a:gd name="connsiteY22" fmla="*/ 654505 h 3079769"/>
              <a:gd name="connsiteX23" fmla="*/ 494580 w 2003979"/>
              <a:gd name="connsiteY23" fmla="*/ 172515 h 3079769"/>
              <a:gd name="connsiteX24" fmla="*/ 663431 w 2003979"/>
              <a:gd name="connsiteY24" fmla="*/ 0 h 3079769"/>
              <a:gd name="connsiteX25" fmla="*/ 782653 w 2003979"/>
              <a:gd name="connsiteY25" fmla="*/ 332056 h 3079769"/>
              <a:gd name="connsiteX26" fmla="*/ 775539 w 2003979"/>
              <a:gd name="connsiteY26" fmla="*/ 678085 h 3079769"/>
              <a:gd name="connsiteX27" fmla="*/ 598437 w 2003979"/>
              <a:gd name="connsiteY27" fmla="*/ 1005788 h 3079769"/>
              <a:gd name="connsiteX28" fmla="*/ 600911 w 2003979"/>
              <a:gd name="connsiteY28" fmla="*/ 1049853 h 3079769"/>
              <a:gd name="connsiteX29" fmla="*/ 1019649 w 2003979"/>
              <a:gd name="connsiteY29" fmla="*/ 813397 h 3079769"/>
              <a:gd name="connsiteX30" fmla="*/ 1512043 w 2003979"/>
              <a:gd name="connsiteY30" fmla="*/ 701311 h 3079769"/>
              <a:gd name="connsiteX31" fmla="*/ 1524645 w 2003979"/>
              <a:gd name="connsiteY31" fmla="*/ 708401 h 3079769"/>
              <a:gd name="connsiteX0" fmla="*/ 1524646 w 2003980"/>
              <a:gd name="connsiteY0" fmla="*/ 708401 h 3106332"/>
              <a:gd name="connsiteX1" fmla="*/ 1462053 w 2003980"/>
              <a:gd name="connsiteY1" fmla="*/ 919813 h 3106332"/>
              <a:gd name="connsiteX2" fmla="*/ 1240850 w 2003980"/>
              <a:gd name="connsiteY2" fmla="*/ 1213129 h 3106332"/>
              <a:gd name="connsiteX3" fmla="*/ 959969 w 2003980"/>
              <a:gd name="connsiteY3" fmla="*/ 1450576 h 3106332"/>
              <a:gd name="connsiteX4" fmla="*/ 617708 w 2003980"/>
              <a:gd name="connsiteY4" fmla="*/ 1632245 h 3106332"/>
              <a:gd name="connsiteX5" fmla="*/ 788056 w 2003980"/>
              <a:gd name="connsiteY5" fmla="*/ 1653421 h 3106332"/>
              <a:gd name="connsiteX6" fmla="*/ 1325670 w 2003980"/>
              <a:gd name="connsiteY6" fmla="*/ 1655250 h 3106332"/>
              <a:gd name="connsiteX7" fmla="*/ 1725762 w 2003980"/>
              <a:gd name="connsiteY7" fmla="*/ 1749816 h 3106332"/>
              <a:gd name="connsiteX8" fmla="*/ 1983051 w 2003980"/>
              <a:gd name="connsiteY8" fmla="*/ 1866208 h 3106332"/>
              <a:gd name="connsiteX9" fmla="*/ 1956925 w 2003980"/>
              <a:gd name="connsiteY9" fmla="*/ 1943962 h 3106332"/>
              <a:gd name="connsiteX10" fmla="*/ 1703938 w 2003980"/>
              <a:gd name="connsiteY10" fmla="*/ 2106263 h 3106332"/>
              <a:gd name="connsiteX11" fmla="*/ 1303846 w 2003980"/>
              <a:gd name="connsiteY11" fmla="*/ 2208104 h 3106332"/>
              <a:gd name="connsiteX12" fmla="*/ 986531 w 2003980"/>
              <a:gd name="connsiteY12" fmla="*/ 2195250 h 3106332"/>
              <a:gd name="connsiteX13" fmla="*/ 629439 w 2003980"/>
              <a:gd name="connsiteY13" fmla="*/ 2089164 h 3106332"/>
              <a:gd name="connsiteX14" fmla="*/ 372645 w 2003980"/>
              <a:gd name="connsiteY14" fmla="*/ 1949541 h 3106332"/>
              <a:gd name="connsiteX15" fmla="*/ 342918 w 2003980"/>
              <a:gd name="connsiteY15" fmla="*/ 2002232 h 3106332"/>
              <a:gd name="connsiteX16" fmla="*/ 476129 w 2003980"/>
              <a:gd name="connsiteY16" fmla="*/ 2430747 h 3106332"/>
              <a:gd name="connsiteX17" fmla="*/ 680850 w 2003980"/>
              <a:gd name="connsiteY17" fmla="*/ 2882070 h 3106332"/>
              <a:gd name="connsiteX18" fmla="*/ 780401 w 2003980"/>
              <a:gd name="connsiteY18" fmla="*/ 3086564 h 3106332"/>
              <a:gd name="connsiteX19" fmla="*/ 377733 w 2003980"/>
              <a:gd name="connsiteY19" fmla="*/ 3079769 h 3106332"/>
              <a:gd name="connsiteX20" fmla="*/ 85219 w 2003980"/>
              <a:gd name="connsiteY20" fmla="*/ 2336442 h 3106332"/>
              <a:gd name="connsiteX21" fmla="*/ 192 w 2003980"/>
              <a:gd name="connsiteY21" fmla="*/ 1671964 h 3106332"/>
              <a:gd name="connsiteX22" fmla="*/ 199904 w 2003980"/>
              <a:gd name="connsiteY22" fmla="*/ 654505 h 3106332"/>
              <a:gd name="connsiteX23" fmla="*/ 494581 w 2003980"/>
              <a:gd name="connsiteY23" fmla="*/ 172515 h 3106332"/>
              <a:gd name="connsiteX24" fmla="*/ 663432 w 2003980"/>
              <a:gd name="connsiteY24" fmla="*/ 0 h 3106332"/>
              <a:gd name="connsiteX25" fmla="*/ 782654 w 2003980"/>
              <a:gd name="connsiteY25" fmla="*/ 332056 h 3106332"/>
              <a:gd name="connsiteX26" fmla="*/ 775540 w 2003980"/>
              <a:gd name="connsiteY26" fmla="*/ 678085 h 3106332"/>
              <a:gd name="connsiteX27" fmla="*/ 598438 w 2003980"/>
              <a:gd name="connsiteY27" fmla="*/ 1005788 h 3106332"/>
              <a:gd name="connsiteX28" fmla="*/ 600912 w 2003980"/>
              <a:gd name="connsiteY28" fmla="*/ 1049853 h 3106332"/>
              <a:gd name="connsiteX29" fmla="*/ 1019650 w 2003980"/>
              <a:gd name="connsiteY29" fmla="*/ 813397 h 3106332"/>
              <a:gd name="connsiteX30" fmla="*/ 1512044 w 2003980"/>
              <a:gd name="connsiteY30" fmla="*/ 701311 h 3106332"/>
              <a:gd name="connsiteX31" fmla="*/ 1524646 w 2003980"/>
              <a:gd name="connsiteY31" fmla="*/ 708401 h 3106332"/>
              <a:gd name="connsiteX0" fmla="*/ 1524684 w 2004018"/>
              <a:gd name="connsiteY0" fmla="*/ 708401 h 3175788"/>
              <a:gd name="connsiteX1" fmla="*/ 1462091 w 2004018"/>
              <a:gd name="connsiteY1" fmla="*/ 919813 h 3175788"/>
              <a:gd name="connsiteX2" fmla="*/ 1240888 w 2004018"/>
              <a:gd name="connsiteY2" fmla="*/ 1213129 h 3175788"/>
              <a:gd name="connsiteX3" fmla="*/ 960007 w 2004018"/>
              <a:gd name="connsiteY3" fmla="*/ 1450576 h 3175788"/>
              <a:gd name="connsiteX4" fmla="*/ 617746 w 2004018"/>
              <a:gd name="connsiteY4" fmla="*/ 1632245 h 3175788"/>
              <a:gd name="connsiteX5" fmla="*/ 788094 w 2004018"/>
              <a:gd name="connsiteY5" fmla="*/ 1653421 h 3175788"/>
              <a:gd name="connsiteX6" fmla="*/ 1325708 w 2004018"/>
              <a:gd name="connsiteY6" fmla="*/ 1655250 h 3175788"/>
              <a:gd name="connsiteX7" fmla="*/ 1725800 w 2004018"/>
              <a:gd name="connsiteY7" fmla="*/ 1749816 h 3175788"/>
              <a:gd name="connsiteX8" fmla="*/ 1983089 w 2004018"/>
              <a:gd name="connsiteY8" fmla="*/ 1866208 h 3175788"/>
              <a:gd name="connsiteX9" fmla="*/ 1956963 w 2004018"/>
              <a:gd name="connsiteY9" fmla="*/ 1943962 h 3175788"/>
              <a:gd name="connsiteX10" fmla="*/ 1703976 w 2004018"/>
              <a:gd name="connsiteY10" fmla="*/ 2106263 h 3175788"/>
              <a:gd name="connsiteX11" fmla="*/ 1303884 w 2004018"/>
              <a:gd name="connsiteY11" fmla="*/ 2208104 h 3175788"/>
              <a:gd name="connsiteX12" fmla="*/ 986569 w 2004018"/>
              <a:gd name="connsiteY12" fmla="*/ 2195250 h 3175788"/>
              <a:gd name="connsiteX13" fmla="*/ 629477 w 2004018"/>
              <a:gd name="connsiteY13" fmla="*/ 2089164 h 3175788"/>
              <a:gd name="connsiteX14" fmla="*/ 372683 w 2004018"/>
              <a:gd name="connsiteY14" fmla="*/ 1949541 h 3175788"/>
              <a:gd name="connsiteX15" fmla="*/ 342956 w 2004018"/>
              <a:gd name="connsiteY15" fmla="*/ 2002232 h 3175788"/>
              <a:gd name="connsiteX16" fmla="*/ 476167 w 2004018"/>
              <a:gd name="connsiteY16" fmla="*/ 2430747 h 3175788"/>
              <a:gd name="connsiteX17" fmla="*/ 680888 w 2004018"/>
              <a:gd name="connsiteY17" fmla="*/ 2882070 h 3175788"/>
              <a:gd name="connsiteX18" fmla="*/ 780439 w 2004018"/>
              <a:gd name="connsiteY18" fmla="*/ 3086564 h 3175788"/>
              <a:gd name="connsiteX19" fmla="*/ 407583 w 2004018"/>
              <a:gd name="connsiteY19" fmla="*/ 3175788 h 3175788"/>
              <a:gd name="connsiteX20" fmla="*/ 85257 w 2004018"/>
              <a:gd name="connsiteY20" fmla="*/ 2336442 h 3175788"/>
              <a:gd name="connsiteX21" fmla="*/ 230 w 2004018"/>
              <a:gd name="connsiteY21" fmla="*/ 1671964 h 3175788"/>
              <a:gd name="connsiteX22" fmla="*/ 199942 w 2004018"/>
              <a:gd name="connsiteY22" fmla="*/ 654505 h 3175788"/>
              <a:gd name="connsiteX23" fmla="*/ 494619 w 2004018"/>
              <a:gd name="connsiteY23" fmla="*/ 172515 h 3175788"/>
              <a:gd name="connsiteX24" fmla="*/ 663470 w 2004018"/>
              <a:gd name="connsiteY24" fmla="*/ 0 h 3175788"/>
              <a:gd name="connsiteX25" fmla="*/ 782692 w 2004018"/>
              <a:gd name="connsiteY25" fmla="*/ 332056 h 3175788"/>
              <a:gd name="connsiteX26" fmla="*/ 775578 w 2004018"/>
              <a:gd name="connsiteY26" fmla="*/ 678085 h 3175788"/>
              <a:gd name="connsiteX27" fmla="*/ 598476 w 2004018"/>
              <a:gd name="connsiteY27" fmla="*/ 1005788 h 3175788"/>
              <a:gd name="connsiteX28" fmla="*/ 600950 w 2004018"/>
              <a:gd name="connsiteY28" fmla="*/ 1049853 h 3175788"/>
              <a:gd name="connsiteX29" fmla="*/ 1019688 w 2004018"/>
              <a:gd name="connsiteY29" fmla="*/ 813397 h 3175788"/>
              <a:gd name="connsiteX30" fmla="*/ 1512082 w 2004018"/>
              <a:gd name="connsiteY30" fmla="*/ 701311 h 3175788"/>
              <a:gd name="connsiteX31" fmla="*/ 1524684 w 2004018"/>
              <a:gd name="connsiteY31" fmla="*/ 708401 h 3175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04018" h="3175788">
                <a:moveTo>
                  <a:pt x="1524684" y="708401"/>
                </a:moveTo>
                <a:cubicBezTo>
                  <a:pt x="1544645" y="737061"/>
                  <a:pt x="1501640" y="845173"/>
                  <a:pt x="1462091" y="919813"/>
                </a:cubicBezTo>
                <a:cubicBezTo>
                  <a:pt x="1416892" y="1005116"/>
                  <a:pt x="1324569" y="1124669"/>
                  <a:pt x="1240888" y="1213129"/>
                </a:cubicBezTo>
                <a:cubicBezTo>
                  <a:pt x="1157208" y="1301590"/>
                  <a:pt x="1063864" y="1380723"/>
                  <a:pt x="960007" y="1450576"/>
                </a:cubicBezTo>
                <a:cubicBezTo>
                  <a:pt x="856150" y="1520429"/>
                  <a:pt x="627278" y="1620692"/>
                  <a:pt x="617746" y="1632245"/>
                </a:cubicBezTo>
                <a:cubicBezTo>
                  <a:pt x="608214" y="1643798"/>
                  <a:pt x="670100" y="1649587"/>
                  <a:pt x="788094" y="1653421"/>
                </a:cubicBezTo>
                <a:cubicBezTo>
                  <a:pt x="906088" y="1657255"/>
                  <a:pt x="1169424" y="1639184"/>
                  <a:pt x="1325708" y="1655250"/>
                </a:cubicBezTo>
                <a:cubicBezTo>
                  <a:pt x="1481992" y="1671316"/>
                  <a:pt x="1616236" y="1714658"/>
                  <a:pt x="1725800" y="1749816"/>
                </a:cubicBezTo>
                <a:cubicBezTo>
                  <a:pt x="1835363" y="1784976"/>
                  <a:pt x="1944562" y="1833850"/>
                  <a:pt x="1983089" y="1866208"/>
                </a:cubicBezTo>
                <a:cubicBezTo>
                  <a:pt x="2021616" y="1898565"/>
                  <a:pt x="2003481" y="1903952"/>
                  <a:pt x="1956963" y="1943962"/>
                </a:cubicBezTo>
                <a:cubicBezTo>
                  <a:pt x="1910444" y="1983971"/>
                  <a:pt x="1812823" y="2062239"/>
                  <a:pt x="1703976" y="2106263"/>
                </a:cubicBezTo>
                <a:cubicBezTo>
                  <a:pt x="1595130" y="2150286"/>
                  <a:pt x="1423452" y="2193274"/>
                  <a:pt x="1303884" y="2208104"/>
                </a:cubicBezTo>
                <a:cubicBezTo>
                  <a:pt x="1184315" y="2222935"/>
                  <a:pt x="1098969" y="2215074"/>
                  <a:pt x="986569" y="2195250"/>
                </a:cubicBezTo>
                <a:cubicBezTo>
                  <a:pt x="874168" y="2175427"/>
                  <a:pt x="731791" y="2130115"/>
                  <a:pt x="629477" y="2089164"/>
                </a:cubicBezTo>
                <a:cubicBezTo>
                  <a:pt x="527163" y="2048213"/>
                  <a:pt x="413658" y="1979284"/>
                  <a:pt x="372683" y="1949541"/>
                </a:cubicBezTo>
                <a:cubicBezTo>
                  <a:pt x="331708" y="1919799"/>
                  <a:pt x="325709" y="1922031"/>
                  <a:pt x="342956" y="2002232"/>
                </a:cubicBezTo>
                <a:cubicBezTo>
                  <a:pt x="360203" y="2082433"/>
                  <a:pt x="419845" y="2284107"/>
                  <a:pt x="476167" y="2430747"/>
                </a:cubicBezTo>
                <a:cubicBezTo>
                  <a:pt x="532489" y="2577387"/>
                  <a:pt x="622724" y="2796271"/>
                  <a:pt x="680888" y="2882070"/>
                </a:cubicBezTo>
                <a:cubicBezTo>
                  <a:pt x="688556" y="2924963"/>
                  <a:pt x="772771" y="3043671"/>
                  <a:pt x="780439" y="3086564"/>
                </a:cubicBezTo>
                <a:cubicBezTo>
                  <a:pt x="701172" y="3143757"/>
                  <a:pt x="483880" y="3152295"/>
                  <a:pt x="407583" y="3175788"/>
                </a:cubicBezTo>
                <a:cubicBezTo>
                  <a:pt x="283763" y="2930713"/>
                  <a:pt x="153149" y="2587079"/>
                  <a:pt x="85257" y="2336442"/>
                </a:cubicBezTo>
                <a:cubicBezTo>
                  <a:pt x="17365" y="2085805"/>
                  <a:pt x="-2431" y="1910877"/>
                  <a:pt x="230" y="1671964"/>
                </a:cubicBezTo>
                <a:cubicBezTo>
                  <a:pt x="10226" y="1339215"/>
                  <a:pt x="95593" y="899717"/>
                  <a:pt x="199942" y="654505"/>
                </a:cubicBezTo>
                <a:cubicBezTo>
                  <a:pt x="304291" y="409293"/>
                  <a:pt x="417364" y="281599"/>
                  <a:pt x="494619" y="172515"/>
                </a:cubicBezTo>
                <a:cubicBezTo>
                  <a:pt x="571874" y="63431"/>
                  <a:pt x="621798" y="26492"/>
                  <a:pt x="663470" y="0"/>
                </a:cubicBezTo>
                <a:cubicBezTo>
                  <a:pt x="730489" y="115352"/>
                  <a:pt x="758923" y="210065"/>
                  <a:pt x="782692" y="332056"/>
                </a:cubicBezTo>
                <a:cubicBezTo>
                  <a:pt x="801906" y="477891"/>
                  <a:pt x="802209" y="547748"/>
                  <a:pt x="775578" y="678085"/>
                </a:cubicBezTo>
                <a:cubicBezTo>
                  <a:pt x="748430" y="810951"/>
                  <a:pt x="627580" y="943826"/>
                  <a:pt x="598476" y="1005788"/>
                </a:cubicBezTo>
                <a:cubicBezTo>
                  <a:pt x="569371" y="1067749"/>
                  <a:pt x="530749" y="1081918"/>
                  <a:pt x="600950" y="1049853"/>
                </a:cubicBezTo>
                <a:cubicBezTo>
                  <a:pt x="671152" y="1017789"/>
                  <a:pt x="867832" y="871489"/>
                  <a:pt x="1019688" y="813397"/>
                </a:cubicBezTo>
                <a:cubicBezTo>
                  <a:pt x="1171542" y="755308"/>
                  <a:pt x="1467161" y="697135"/>
                  <a:pt x="1512082" y="701311"/>
                </a:cubicBezTo>
                <a:cubicBezTo>
                  <a:pt x="1517697" y="701833"/>
                  <a:pt x="1521834" y="704307"/>
                  <a:pt x="1524684" y="708401"/>
                </a:cubicBez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4E81A2FA-5C8F-ED20-4D8F-E645813C36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842612" flipH="1" flipV="1">
            <a:off x="-123082" y="1316897"/>
            <a:ext cx="1043978" cy="1328464"/>
          </a:xfrm>
          <a:custGeom>
            <a:avLst/>
            <a:gdLst>
              <a:gd name="connsiteX0" fmla="*/ 884648 w 1043978"/>
              <a:gd name="connsiteY0" fmla="*/ 0 h 1328464"/>
              <a:gd name="connsiteX1" fmla="*/ 1006749 w 1043978"/>
              <a:gd name="connsiteY1" fmla="*/ 544414 h 1328464"/>
              <a:gd name="connsiteX2" fmla="*/ 1043957 w 1043978"/>
              <a:gd name="connsiteY2" fmla="*/ 826694 h 1328464"/>
              <a:gd name="connsiteX3" fmla="*/ 908763 w 1043978"/>
              <a:gd name="connsiteY3" fmla="*/ 1171962 h 1328464"/>
              <a:gd name="connsiteX4" fmla="*/ 616775 w 1043978"/>
              <a:gd name="connsiteY4" fmla="*/ 1315454 h 1328464"/>
              <a:gd name="connsiteX5" fmla="*/ 162591 w 1043978"/>
              <a:gd name="connsiteY5" fmla="*/ 1272587 h 1328464"/>
              <a:gd name="connsiteX6" fmla="*/ 18913 w 1043978"/>
              <a:gd name="connsiteY6" fmla="*/ 1083478 h 1328464"/>
              <a:gd name="connsiteX7" fmla="*/ 0 w 1043978"/>
              <a:gd name="connsiteY7" fmla="*/ 1038794 h 1328464"/>
              <a:gd name="connsiteX8" fmla="*/ 165134 w 1043978"/>
              <a:gd name="connsiteY8" fmla="*/ 461247 h 1328464"/>
              <a:gd name="connsiteX9" fmla="*/ 233433 w 1043978"/>
              <a:gd name="connsiteY9" fmla="*/ 540523 h 1328464"/>
              <a:gd name="connsiteX10" fmla="*/ 510590 w 1043978"/>
              <a:gd name="connsiteY10" fmla="*/ 873154 h 1328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3978" h="1328464">
                <a:moveTo>
                  <a:pt x="884648" y="0"/>
                </a:moveTo>
                <a:cubicBezTo>
                  <a:pt x="934905" y="230440"/>
                  <a:pt x="982517" y="332004"/>
                  <a:pt x="1006749" y="544414"/>
                </a:cubicBezTo>
                <a:lnTo>
                  <a:pt x="1043957" y="826694"/>
                </a:lnTo>
                <a:cubicBezTo>
                  <a:pt x="1044894" y="1014698"/>
                  <a:pt x="1015958" y="1062395"/>
                  <a:pt x="908763" y="1171962"/>
                </a:cubicBezTo>
                <a:cubicBezTo>
                  <a:pt x="843725" y="1246258"/>
                  <a:pt x="741137" y="1298683"/>
                  <a:pt x="616775" y="1315454"/>
                </a:cubicBezTo>
                <a:cubicBezTo>
                  <a:pt x="492413" y="1332225"/>
                  <a:pt x="274781" y="1344975"/>
                  <a:pt x="162591" y="1272587"/>
                </a:cubicBezTo>
                <a:cubicBezTo>
                  <a:pt x="106496" y="1236393"/>
                  <a:pt x="57005" y="1161039"/>
                  <a:pt x="18913" y="1083478"/>
                </a:cubicBezTo>
                <a:lnTo>
                  <a:pt x="0" y="1038794"/>
                </a:lnTo>
                <a:lnTo>
                  <a:pt x="165134" y="461247"/>
                </a:lnTo>
                <a:lnTo>
                  <a:pt x="233433" y="540523"/>
                </a:lnTo>
                <a:cubicBezTo>
                  <a:pt x="331077" y="657403"/>
                  <a:pt x="427687" y="781077"/>
                  <a:pt x="510590" y="873154"/>
                </a:cubicBezTo>
                <a:close/>
              </a:path>
            </a:pathLst>
          </a:cu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3E19ECCA-EE57-F5D3-40C4-2B4A9140B4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842612" flipH="1" flipV="1">
            <a:off x="-123081" y="1316898"/>
            <a:ext cx="1043978" cy="1328464"/>
          </a:xfrm>
          <a:custGeom>
            <a:avLst/>
            <a:gdLst>
              <a:gd name="connsiteX0" fmla="*/ 884648 w 1043978"/>
              <a:gd name="connsiteY0" fmla="*/ 0 h 1328464"/>
              <a:gd name="connsiteX1" fmla="*/ 1006749 w 1043978"/>
              <a:gd name="connsiteY1" fmla="*/ 544414 h 1328464"/>
              <a:gd name="connsiteX2" fmla="*/ 1043957 w 1043978"/>
              <a:gd name="connsiteY2" fmla="*/ 826694 h 1328464"/>
              <a:gd name="connsiteX3" fmla="*/ 908763 w 1043978"/>
              <a:gd name="connsiteY3" fmla="*/ 1171962 h 1328464"/>
              <a:gd name="connsiteX4" fmla="*/ 616775 w 1043978"/>
              <a:gd name="connsiteY4" fmla="*/ 1315454 h 1328464"/>
              <a:gd name="connsiteX5" fmla="*/ 162591 w 1043978"/>
              <a:gd name="connsiteY5" fmla="*/ 1272587 h 1328464"/>
              <a:gd name="connsiteX6" fmla="*/ 18913 w 1043978"/>
              <a:gd name="connsiteY6" fmla="*/ 1083478 h 1328464"/>
              <a:gd name="connsiteX7" fmla="*/ 0 w 1043978"/>
              <a:gd name="connsiteY7" fmla="*/ 1038794 h 1328464"/>
              <a:gd name="connsiteX8" fmla="*/ 165134 w 1043978"/>
              <a:gd name="connsiteY8" fmla="*/ 461247 h 1328464"/>
              <a:gd name="connsiteX9" fmla="*/ 233433 w 1043978"/>
              <a:gd name="connsiteY9" fmla="*/ 540523 h 1328464"/>
              <a:gd name="connsiteX10" fmla="*/ 510590 w 1043978"/>
              <a:gd name="connsiteY10" fmla="*/ 873154 h 1328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3978" h="1328464">
                <a:moveTo>
                  <a:pt x="884648" y="0"/>
                </a:moveTo>
                <a:cubicBezTo>
                  <a:pt x="934905" y="230440"/>
                  <a:pt x="982517" y="332004"/>
                  <a:pt x="1006749" y="544414"/>
                </a:cubicBezTo>
                <a:lnTo>
                  <a:pt x="1043957" y="826694"/>
                </a:lnTo>
                <a:cubicBezTo>
                  <a:pt x="1044894" y="1014698"/>
                  <a:pt x="1015958" y="1062395"/>
                  <a:pt x="908763" y="1171962"/>
                </a:cubicBezTo>
                <a:cubicBezTo>
                  <a:pt x="843725" y="1246258"/>
                  <a:pt x="741137" y="1298683"/>
                  <a:pt x="616775" y="1315454"/>
                </a:cubicBezTo>
                <a:cubicBezTo>
                  <a:pt x="492413" y="1332225"/>
                  <a:pt x="274781" y="1344975"/>
                  <a:pt x="162591" y="1272587"/>
                </a:cubicBezTo>
                <a:cubicBezTo>
                  <a:pt x="106496" y="1236393"/>
                  <a:pt x="57005" y="1161039"/>
                  <a:pt x="18913" y="1083478"/>
                </a:cubicBezTo>
                <a:lnTo>
                  <a:pt x="0" y="1038794"/>
                </a:lnTo>
                <a:lnTo>
                  <a:pt x="165134" y="461247"/>
                </a:lnTo>
                <a:lnTo>
                  <a:pt x="233433" y="540523"/>
                </a:lnTo>
                <a:cubicBezTo>
                  <a:pt x="331077" y="657403"/>
                  <a:pt x="427687" y="781077"/>
                  <a:pt x="510590" y="873154"/>
                </a:cubicBezTo>
                <a:close/>
              </a:path>
            </a:pathLst>
          </a:custGeom>
          <a:solidFill>
            <a:schemeClr val="accent4">
              <a:lumMod val="40000"/>
              <a:lumOff val="60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6C0CD5EC-22A3-69C2-B7B9-37849BAA3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78977">
            <a:off x="1800281" y="1699067"/>
            <a:ext cx="383909" cy="400252"/>
          </a:xfrm>
          <a:custGeom>
            <a:avLst/>
            <a:gdLst>
              <a:gd name="connsiteX0" fmla="*/ 2531073 w 4828010"/>
              <a:gd name="connsiteY0" fmla="*/ 0 h 4873559"/>
              <a:gd name="connsiteX1" fmla="*/ 3937963 w 4828010"/>
              <a:gd name="connsiteY1" fmla="*/ 437433 h 4873559"/>
              <a:gd name="connsiteX2" fmla="*/ 4806231 w 4828010"/>
              <a:gd name="connsiteY2" fmla="*/ 1773180 h 4873559"/>
              <a:gd name="connsiteX3" fmla="*/ 4448644 w 4828010"/>
              <a:gd name="connsiteY3" fmla="*/ 3933235 h 4873559"/>
              <a:gd name="connsiteX4" fmla="*/ 3192542 w 4828010"/>
              <a:gd name="connsiteY4" fmla="*/ 4716168 h 4873559"/>
              <a:gd name="connsiteX5" fmla="*/ 937448 w 4828010"/>
              <a:gd name="connsiteY5" fmla="*/ 4547691 h 4873559"/>
              <a:gd name="connsiteX6" fmla="*/ 12348 w 4828010"/>
              <a:gd name="connsiteY6" fmla="*/ 3026750 h 4873559"/>
              <a:gd name="connsiteX7" fmla="*/ 553508 w 4828010"/>
              <a:gd name="connsiteY7" fmla="*/ 740383 h 4873559"/>
              <a:gd name="connsiteX8" fmla="*/ 2531073 w 4828010"/>
              <a:gd name="connsiteY8" fmla="*/ 0 h 4873559"/>
              <a:gd name="connsiteX0" fmla="*/ 2531073 w 4828010"/>
              <a:gd name="connsiteY0" fmla="*/ 0 h 4853896"/>
              <a:gd name="connsiteX1" fmla="*/ 3937963 w 4828010"/>
              <a:gd name="connsiteY1" fmla="*/ 437433 h 4853896"/>
              <a:gd name="connsiteX2" fmla="*/ 4806231 w 4828010"/>
              <a:gd name="connsiteY2" fmla="*/ 1773180 h 4853896"/>
              <a:gd name="connsiteX3" fmla="*/ 4448644 w 4828010"/>
              <a:gd name="connsiteY3" fmla="*/ 3933235 h 4853896"/>
              <a:gd name="connsiteX4" fmla="*/ 3192542 w 4828010"/>
              <a:gd name="connsiteY4" fmla="*/ 4716168 h 4853896"/>
              <a:gd name="connsiteX5" fmla="*/ 1075671 w 4828010"/>
              <a:gd name="connsiteY5" fmla="*/ 4473263 h 4853896"/>
              <a:gd name="connsiteX6" fmla="*/ 12348 w 4828010"/>
              <a:gd name="connsiteY6" fmla="*/ 3026750 h 4853896"/>
              <a:gd name="connsiteX7" fmla="*/ 553508 w 4828010"/>
              <a:gd name="connsiteY7" fmla="*/ 740383 h 4853896"/>
              <a:gd name="connsiteX8" fmla="*/ 2531073 w 4828010"/>
              <a:gd name="connsiteY8" fmla="*/ 0 h 4853896"/>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84014 w 4780951"/>
              <a:gd name="connsiteY0" fmla="*/ 0 h 4850182"/>
              <a:gd name="connsiteX1" fmla="*/ 3890904 w 4780951"/>
              <a:gd name="connsiteY1" fmla="*/ 437433 h 4850182"/>
              <a:gd name="connsiteX2" fmla="*/ 4759172 w 4780951"/>
              <a:gd name="connsiteY2" fmla="*/ 1773180 h 4850182"/>
              <a:gd name="connsiteX3" fmla="*/ 4401585 w 4780951"/>
              <a:gd name="connsiteY3" fmla="*/ 3933235 h 4850182"/>
              <a:gd name="connsiteX4" fmla="*/ 3145483 w 4780951"/>
              <a:gd name="connsiteY4" fmla="*/ 4716168 h 4850182"/>
              <a:gd name="connsiteX5" fmla="*/ 1113673 w 4780951"/>
              <a:gd name="connsiteY5" fmla="*/ 4467947 h 4850182"/>
              <a:gd name="connsiteX6" fmla="*/ 39717 w 4780951"/>
              <a:gd name="connsiteY6" fmla="*/ 3101178 h 4850182"/>
              <a:gd name="connsiteX7" fmla="*/ 506449 w 4780951"/>
              <a:gd name="connsiteY7" fmla="*/ 740383 h 4850182"/>
              <a:gd name="connsiteX8" fmla="*/ 2484014 w 4780951"/>
              <a:gd name="connsiteY8" fmla="*/ 0 h 4850182"/>
              <a:gd name="connsiteX0" fmla="*/ 2484014 w 4780127"/>
              <a:gd name="connsiteY0" fmla="*/ 0 h 4850182"/>
              <a:gd name="connsiteX1" fmla="*/ 3890904 w 4780127"/>
              <a:gd name="connsiteY1" fmla="*/ 437433 h 4850182"/>
              <a:gd name="connsiteX2" fmla="*/ 4759172 w 4780127"/>
              <a:gd name="connsiteY2" fmla="*/ 1773180 h 4850182"/>
              <a:gd name="connsiteX3" fmla="*/ 4390953 w 4780127"/>
              <a:gd name="connsiteY3" fmla="*/ 3805644 h 4850182"/>
              <a:gd name="connsiteX4" fmla="*/ 3145483 w 4780127"/>
              <a:gd name="connsiteY4" fmla="*/ 4716168 h 4850182"/>
              <a:gd name="connsiteX5" fmla="*/ 1113673 w 4780127"/>
              <a:gd name="connsiteY5" fmla="*/ 4467947 h 4850182"/>
              <a:gd name="connsiteX6" fmla="*/ 39717 w 4780127"/>
              <a:gd name="connsiteY6" fmla="*/ 3101178 h 4850182"/>
              <a:gd name="connsiteX7" fmla="*/ 506449 w 4780127"/>
              <a:gd name="connsiteY7" fmla="*/ 740383 h 4850182"/>
              <a:gd name="connsiteX8" fmla="*/ 2484014 w 4780127"/>
              <a:gd name="connsiteY8" fmla="*/ 0 h 4850182"/>
              <a:gd name="connsiteX0" fmla="*/ 2484014 w 4778010"/>
              <a:gd name="connsiteY0" fmla="*/ 0 h 4846926"/>
              <a:gd name="connsiteX1" fmla="*/ 3890904 w 4778010"/>
              <a:gd name="connsiteY1" fmla="*/ 437433 h 4846926"/>
              <a:gd name="connsiteX2" fmla="*/ 4759172 w 4778010"/>
              <a:gd name="connsiteY2" fmla="*/ 1773180 h 4846926"/>
              <a:gd name="connsiteX3" fmla="*/ 4390953 w 4778010"/>
              <a:gd name="connsiteY3" fmla="*/ 3805644 h 4846926"/>
              <a:gd name="connsiteX4" fmla="*/ 3343914 w 4778010"/>
              <a:gd name="connsiteY4" fmla="*/ 4712128 h 4846926"/>
              <a:gd name="connsiteX5" fmla="*/ 1113673 w 4778010"/>
              <a:gd name="connsiteY5" fmla="*/ 4467947 h 4846926"/>
              <a:gd name="connsiteX6" fmla="*/ 39717 w 4778010"/>
              <a:gd name="connsiteY6" fmla="*/ 3101178 h 4846926"/>
              <a:gd name="connsiteX7" fmla="*/ 506449 w 4778010"/>
              <a:gd name="connsiteY7" fmla="*/ 740383 h 4846926"/>
              <a:gd name="connsiteX8" fmla="*/ 2484014 w 4778010"/>
              <a:gd name="connsiteY8" fmla="*/ 0 h 4846926"/>
              <a:gd name="connsiteX0" fmla="*/ 2484014 w 4782503"/>
              <a:gd name="connsiteY0" fmla="*/ 0 h 4846926"/>
              <a:gd name="connsiteX1" fmla="*/ 3890904 w 4782503"/>
              <a:gd name="connsiteY1" fmla="*/ 437433 h 4846926"/>
              <a:gd name="connsiteX2" fmla="*/ 4759172 w 4782503"/>
              <a:gd name="connsiteY2" fmla="*/ 1773180 h 4846926"/>
              <a:gd name="connsiteX3" fmla="*/ 4450482 w 4782503"/>
              <a:gd name="connsiteY3" fmla="*/ 3688481 h 4846926"/>
              <a:gd name="connsiteX4" fmla="*/ 3343914 w 4782503"/>
              <a:gd name="connsiteY4" fmla="*/ 4712128 h 4846926"/>
              <a:gd name="connsiteX5" fmla="*/ 1113673 w 4782503"/>
              <a:gd name="connsiteY5" fmla="*/ 4467947 h 4846926"/>
              <a:gd name="connsiteX6" fmla="*/ 39717 w 4782503"/>
              <a:gd name="connsiteY6" fmla="*/ 3101178 h 4846926"/>
              <a:gd name="connsiteX7" fmla="*/ 506449 w 4782503"/>
              <a:gd name="connsiteY7" fmla="*/ 740383 h 4846926"/>
              <a:gd name="connsiteX8" fmla="*/ 2484014 w 4782503"/>
              <a:gd name="connsiteY8" fmla="*/ 0 h 4846926"/>
              <a:gd name="connsiteX0" fmla="*/ 2484014 w 4784889"/>
              <a:gd name="connsiteY0" fmla="*/ 0 h 4846926"/>
              <a:gd name="connsiteX1" fmla="*/ 3890904 w 4784889"/>
              <a:gd name="connsiteY1" fmla="*/ 437433 h 4846926"/>
              <a:gd name="connsiteX2" fmla="*/ 4759172 w 4784889"/>
              <a:gd name="connsiteY2" fmla="*/ 1773180 h 4846926"/>
              <a:gd name="connsiteX3" fmla="*/ 4474294 w 4784889"/>
              <a:gd name="connsiteY3" fmla="*/ 3676361 h 4846926"/>
              <a:gd name="connsiteX4" fmla="*/ 3343914 w 4784889"/>
              <a:gd name="connsiteY4" fmla="*/ 4712128 h 4846926"/>
              <a:gd name="connsiteX5" fmla="*/ 1113673 w 4784889"/>
              <a:gd name="connsiteY5" fmla="*/ 4467947 h 4846926"/>
              <a:gd name="connsiteX6" fmla="*/ 39717 w 4784889"/>
              <a:gd name="connsiteY6" fmla="*/ 3101178 h 4846926"/>
              <a:gd name="connsiteX7" fmla="*/ 506449 w 4784889"/>
              <a:gd name="connsiteY7" fmla="*/ 740383 h 4846926"/>
              <a:gd name="connsiteX8" fmla="*/ 2484014 w 4784889"/>
              <a:gd name="connsiteY8" fmla="*/ 0 h 4846926"/>
              <a:gd name="connsiteX0" fmla="*/ 2484014 w 4784889"/>
              <a:gd name="connsiteY0" fmla="*/ 0 h 4860980"/>
              <a:gd name="connsiteX1" fmla="*/ 3890904 w 4784889"/>
              <a:gd name="connsiteY1" fmla="*/ 437433 h 4860980"/>
              <a:gd name="connsiteX2" fmla="*/ 4759172 w 4784889"/>
              <a:gd name="connsiteY2" fmla="*/ 1773180 h 4860980"/>
              <a:gd name="connsiteX3" fmla="*/ 4474294 w 4784889"/>
              <a:gd name="connsiteY3" fmla="*/ 3676361 h 4860980"/>
              <a:gd name="connsiteX4" fmla="*/ 3343914 w 4784889"/>
              <a:gd name="connsiteY4" fmla="*/ 4712128 h 4860980"/>
              <a:gd name="connsiteX5" fmla="*/ 1097799 w 4784889"/>
              <a:gd name="connsiteY5" fmla="*/ 4524510 h 4860980"/>
              <a:gd name="connsiteX6" fmla="*/ 39717 w 4784889"/>
              <a:gd name="connsiteY6" fmla="*/ 3101178 h 4860980"/>
              <a:gd name="connsiteX7" fmla="*/ 506449 w 4784889"/>
              <a:gd name="connsiteY7" fmla="*/ 740383 h 4860980"/>
              <a:gd name="connsiteX8" fmla="*/ 2484014 w 4784889"/>
              <a:gd name="connsiteY8" fmla="*/ 0 h 4860980"/>
              <a:gd name="connsiteX0" fmla="*/ 2484014 w 4783308"/>
              <a:gd name="connsiteY0" fmla="*/ 0 h 4860981"/>
              <a:gd name="connsiteX1" fmla="*/ 3890904 w 4783308"/>
              <a:gd name="connsiteY1" fmla="*/ 437433 h 4860981"/>
              <a:gd name="connsiteX2" fmla="*/ 4759172 w 4783308"/>
              <a:gd name="connsiteY2" fmla="*/ 1773180 h 4860981"/>
              <a:gd name="connsiteX3" fmla="*/ 4474294 w 4783308"/>
              <a:gd name="connsiteY3" fmla="*/ 3676361 h 4860981"/>
              <a:gd name="connsiteX4" fmla="*/ 3443129 w 4783308"/>
              <a:gd name="connsiteY4" fmla="*/ 4712129 h 4860981"/>
              <a:gd name="connsiteX5" fmla="*/ 1097799 w 4783308"/>
              <a:gd name="connsiteY5" fmla="*/ 4524510 h 4860981"/>
              <a:gd name="connsiteX6" fmla="*/ 39717 w 4783308"/>
              <a:gd name="connsiteY6" fmla="*/ 3101178 h 4860981"/>
              <a:gd name="connsiteX7" fmla="*/ 506449 w 4783308"/>
              <a:gd name="connsiteY7" fmla="*/ 740383 h 4860981"/>
              <a:gd name="connsiteX8" fmla="*/ 2484014 w 4783308"/>
              <a:gd name="connsiteY8" fmla="*/ 0 h 4860981"/>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532073 w 4784141"/>
              <a:gd name="connsiteY0" fmla="*/ 0 h 4773425"/>
              <a:gd name="connsiteX1" fmla="*/ 3891737 w 4784141"/>
              <a:gd name="connsiteY1" fmla="*/ 389356 h 4773425"/>
              <a:gd name="connsiteX2" fmla="*/ 4760005 w 4784141"/>
              <a:gd name="connsiteY2" fmla="*/ 1725103 h 4773425"/>
              <a:gd name="connsiteX3" fmla="*/ 4475127 w 4784141"/>
              <a:gd name="connsiteY3" fmla="*/ 3628284 h 4773425"/>
              <a:gd name="connsiteX4" fmla="*/ 3443962 w 4784141"/>
              <a:gd name="connsiteY4" fmla="*/ 4664052 h 4773425"/>
              <a:gd name="connsiteX5" fmla="*/ 1098632 w 4784141"/>
              <a:gd name="connsiteY5" fmla="*/ 4476433 h 4773425"/>
              <a:gd name="connsiteX6" fmla="*/ 40550 w 4784141"/>
              <a:gd name="connsiteY6" fmla="*/ 3053101 h 4773425"/>
              <a:gd name="connsiteX7" fmla="*/ 507282 w 4784141"/>
              <a:gd name="connsiteY7" fmla="*/ 692306 h 4773425"/>
              <a:gd name="connsiteX8" fmla="*/ 2532073 w 4784141"/>
              <a:gd name="connsiteY8" fmla="*/ 0 h 4773425"/>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58783 w 4784614"/>
              <a:gd name="connsiteY0" fmla="*/ 525 h 4757924"/>
              <a:gd name="connsiteX1" fmla="*/ 3892210 w 4784614"/>
              <a:gd name="connsiteY1" fmla="*/ 373855 h 4757924"/>
              <a:gd name="connsiteX2" fmla="*/ 4760478 w 4784614"/>
              <a:gd name="connsiteY2" fmla="*/ 1709602 h 4757924"/>
              <a:gd name="connsiteX3" fmla="*/ 4475600 w 4784614"/>
              <a:gd name="connsiteY3" fmla="*/ 3612783 h 4757924"/>
              <a:gd name="connsiteX4" fmla="*/ 3444435 w 4784614"/>
              <a:gd name="connsiteY4" fmla="*/ 4648551 h 4757924"/>
              <a:gd name="connsiteX5" fmla="*/ 1099105 w 4784614"/>
              <a:gd name="connsiteY5" fmla="*/ 4460932 h 4757924"/>
              <a:gd name="connsiteX6" fmla="*/ 41023 w 4784614"/>
              <a:gd name="connsiteY6" fmla="*/ 3037600 h 4757924"/>
              <a:gd name="connsiteX7" fmla="*/ 507755 w 4784614"/>
              <a:gd name="connsiteY7" fmla="*/ 676805 h 4757924"/>
              <a:gd name="connsiteX8" fmla="*/ 2558783 w 4784614"/>
              <a:gd name="connsiteY8" fmla="*/ 525 h 4757924"/>
              <a:gd name="connsiteX0" fmla="*/ 2558783 w 4784614"/>
              <a:gd name="connsiteY0" fmla="*/ 408 h 4757807"/>
              <a:gd name="connsiteX1" fmla="*/ 3907953 w 4784614"/>
              <a:gd name="connsiteY1" fmla="*/ 443183 h 4757807"/>
              <a:gd name="connsiteX2" fmla="*/ 4760478 w 4784614"/>
              <a:gd name="connsiteY2" fmla="*/ 1709485 h 4757807"/>
              <a:gd name="connsiteX3" fmla="*/ 4475600 w 4784614"/>
              <a:gd name="connsiteY3" fmla="*/ 3612666 h 4757807"/>
              <a:gd name="connsiteX4" fmla="*/ 3444435 w 4784614"/>
              <a:gd name="connsiteY4" fmla="*/ 4648434 h 4757807"/>
              <a:gd name="connsiteX5" fmla="*/ 1099105 w 4784614"/>
              <a:gd name="connsiteY5" fmla="*/ 4460815 h 4757807"/>
              <a:gd name="connsiteX6" fmla="*/ 41023 w 4784614"/>
              <a:gd name="connsiteY6" fmla="*/ 3037483 h 4757807"/>
              <a:gd name="connsiteX7" fmla="*/ 507755 w 4784614"/>
              <a:gd name="connsiteY7" fmla="*/ 676688 h 4757807"/>
              <a:gd name="connsiteX8" fmla="*/ 2558783 w 4784614"/>
              <a:gd name="connsiteY8" fmla="*/ 408 h 4757807"/>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90 h 4954518"/>
              <a:gd name="connsiteX1" fmla="*/ 3910127 w 4786788"/>
              <a:gd name="connsiteY1" fmla="*/ 639894 h 4954518"/>
              <a:gd name="connsiteX2" fmla="*/ 4762652 w 4786788"/>
              <a:gd name="connsiteY2" fmla="*/ 1906196 h 4954518"/>
              <a:gd name="connsiteX3" fmla="*/ 4477774 w 4786788"/>
              <a:gd name="connsiteY3" fmla="*/ 3809377 h 4954518"/>
              <a:gd name="connsiteX4" fmla="*/ 3446609 w 4786788"/>
              <a:gd name="connsiteY4" fmla="*/ 4845145 h 4954518"/>
              <a:gd name="connsiteX5" fmla="*/ 1101279 w 4786788"/>
              <a:gd name="connsiteY5" fmla="*/ 4657526 h 4954518"/>
              <a:gd name="connsiteX6" fmla="*/ 43197 w 4786788"/>
              <a:gd name="connsiteY6" fmla="*/ 3234194 h 4954518"/>
              <a:gd name="connsiteX7" fmla="*/ 509929 w 4786788"/>
              <a:gd name="connsiteY7" fmla="*/ 873399 h 4954518"/>
              <a:gd name="connsiteX8" fmla="*/ 2675744 w 4786788"/>
              <a:gd name="connsiteY8" fmla="*/ 290 h 4954518"/>
              <a:gd name="connsiteX0" fmla="*/ 2675744 w 4786788"/>
              <a:gd name="connsiteY0" fmla="*/ 326 h 4954554"/>
              <a:gd name="connsiteX1" fmla="*/ 3990884 w 4786788"/>
              <a:gd name="connsiteY1" fmla="*/ 591130 h 4954554"/>
              <a:gd name="connsiteX2" fmla="*/ 4762652 w 4786788"/>
              <a:gd name="connsiteY2" fmla="*/ 1906232 h 4954554"/>
              <a:gd name="connsiteX3" fmla="*/ 4477774 w 4786788"/>
              <a:gd name="connsiteY3" fmla="*/ 3809413 h 4954554"/>
              <a:gd name="connsiteX4" fmla="*/ 3446609 w 4786788"/>
              <a:gd name="connsiteY4" fmla="*/ 4845181 h 4954554"/>
              <a:gd name="connsiteX5" fmla="*/ 1101279 w 4786788"/>
              <a:gd name="connsiteY5" fmla="*/ 4657562 h 4954554"/>
              <a:gd name="connsiteX6" fmla="*/ 43197 w 4786788"/>
              <a:gd name="connsiteY6" fmla="*/ 3234230 h 4954554"/>
              <a:gd name="connsiteX7" fmla="*/ 509929 w 4786788"/>
              <a:gd name="connsiteY7" fmla="*/ 873435 h 4954554"/>
              <a:gd name="connsiteX8" fmla="*/ 2675744 w 4786788"/>
              <a:gd name="connsiteY8" fmla="*/ 326 h 4954554"/>
              <a:gd name="connsiteX0" fmla="*/ 2662196 w 4773240"/>
              <a:gd name="connsiteY0" fmla="*/ 326 h 4954554"/>
              <a:gd name="connsiteX1" fmla="*/ 3977336 w 4773240"/>
              <a:gd name="connsiteY1" fmla="*/ 591130 h 4954554"/>
              <a:gd name="connsiteX2" fmla="*/ 4749104 w 4773240"/>
              <a:gd name="connsiteY2" fmla="*/ 1906232 h 4954554"/>
              <a:gd name="connsiteX3" fmla="*/ 4464226 w 4773240"/>
              <a:gd name="connsiteY3" fmla="*/ 3809413 h 4954554"/>
              <a:gd name="connsiteX4" fmla="*/ 3433061 w 4773240"/>
              <a:gd name="connsiteY4" fmla="*/ 4845181 h 4954554"/>
              <a:gd name="connsiteX5" fmla="*/ 1087731 w 4773240"/>
              <a:gd name="connsiteY5" fmla="*/ 4657562 h 4954554"/>
              <a:gd name="connsiteX6" fmla="*/ 29649 w 4773240"/>
              <a:gd name="connsiteY6" fmla="*/ 3234230 h 4954554"/>
              <a:gd name="connsiteX7" fmla="*/ 640977 w 4773240"/>
              <a:gd name="connsiteY7" fmla="*/ 730117 h 4954554"/>
              <a:gd name="connsiteX8" fmla="*/ 2662196 w 4773240"/>
              <a:gd name="connsiteY8" fmla="*/ 326 h 4954554"/>
              <a:gd name="connsiteX0" fmla="*/ 2664762 w 4775806"/>
              <a:gd name="connsiteY0" fmla="*/ 326 h 4954554"/>
              <a:gd name="connsiteX1" fmla="*/ 3979902 w 4775806"/>
              <a:gd name="connsiteY1" fmla="*/ 591130 h 4954554"/>
              <a:gd name="connsiteX2" fmla="*/ 4751670 w 4775806"/>
              <a:gd name="connsiteY2" fmla="*/ 1906232 h 4954554"/>
              <a:gd name="connsiteX3" fmla="*/ 4466792 w 4775806"/>
              <a:gd name="connsiteY3" fmla="*/ 3809413 h 4954554"/>
              <a:gd name="connsiteX4" fmla="*/ 3435627 w 4775806"/>
              <a:gd name="connsiteY4" fmla="*/ 4845181 h 4954554"/>
              <a:gd name="connsiteX5" fmla="*/ 1090297 w 4775806"/>
              <a:gd name="connsiteY5" fmla="*/ 4657562 h 4954554"/>
              <a:gd name="connsiteX6" fmla="*/ 32215 w 4775806"/>
              <a:gd name="connsiteY6" fmla="*/ 3234230 h 4954554"/>
              <a:gd name="connsiteX7" fmla="*/ 607899 w 4775806"/>
              <a:gd name="connsiteY7" fmla="*/ 806182 h 4954554"/>
              <a:gd name="connsiteX8" fmla="*/ 2664762 w 4775806"/>
              <a:gd name="connsiteY8" fmla="*/ 326 h 4954554"/>
              <a:gd name="connsiteX0" fmla="*/ 2673549 w 4784593"/>
              <a:gd name="connsiteY0" fmla="*/ 326 h 4954554"/>
              <a:gd name="connsiteX1" fmla="*/ 3988689 w 4784593"/>
              <a:gd name="connsiteY1" fmla="*/ 591130 h 4954554"/>
              <a:gd name="connsiteX2" fmla="*/ 4760457 w 4784593"/>
              <a:gd name="connsiteY2" fmla="*/ 1906232 h 4954554"/>
              <a:gd name="connsiteX3" fmla="*/ 4475579 w 4784593"/>
              <a:gd name="connsiteY3" fmla="*/ 3809413 h 4954554"/>
              <a:gd name="connsiteX4" fmla="*/ 3444414 w 4784593"/>
              <a:gd name="connsiteY4" fmla="*/ 4845181 h 4954554"/>
              <a:gd name="connsiteX5" fmla="*/ 1099084 w 4784593"/>
              <a:gd name="connsiteY5" fmla="*/ 4657562 h 4954554"/>
              <a:gd name="connsiteX6" fmla="*/ 41002 w 4784593"/>
              <a:gd name="connsiteY6" fmla="*/ 3234230 h 4954554"/>
              <a:gd name="connsiteX7" fmla="*/ 616686 w 4784593"/>
              <a:gd name="connsiteY7" fmla="*/ 806182 h 4954554"/>
              <a:gd name="connsiteX8" fmla="*/ 2673549 w 4784593"/>
              <a:gd name="connsiteY8" fmla="*/ 326 h 4954554"/>
              <a:gd name="connsiteX0" fmla="*/ 2649000 w 4760044"/>
              <a:gd name="connsiteY0" fmla="*/ 326 h 4964273"/>
              <a:gd name="connsiteX1" fmla="*/ 3964140 w 4760044"/>
              <a:gd name="connsiteY1" fmla="*/ 591130 h 4964273"/>
              <a:gd name="connsiteX2" fmla="*/ 4735908 w 4760044"/>
              <a:gd name="connsiteY2" fmla="*/ 1906232 h 4964273"/>
              <a:gd name="connsiteX3" fmla="*/ 4451030 w 4760044"/>
              <a:gd name="connsiteY3" fmla="*/ 3809413 h 4964273"/>
              <a:gd name="connsiteX4" fmla="*/ 3419865 w 4760044"/>
              <a:gd name="connsiteY4" fmla="*/ 4845181 h 4964273"/>
              <a:gd name="connsiteX5" fmla="*/ 1074535 w 4760044"/>
              <a:gd name="connsiteY5" fmla="*/ 4657562 h 4964273"/>
              <a:gd name="connsiteX6" fmla="*/ 33359 w 4760044"/>
              <a:gd name="connsiteY6" fmla="*/ 2995991 h 4964273"/>
              <a:gd name="connsiteX7" fmla="*/ 592137 w 4760044"/>
              <a:gd name="connsiteY7" fmla="*/ 806182 h 4964273"/>
              <a:gd name="connsiteX8" fmla="*/ 2649000 w 4760044"/>
              <a:gd name="connsiteY8" fmla="*/ 326 h 4964273"/>
              <a:gd name="connsiteX0" fmla="*/ 2649000 w 4849475"/>
              <a:gd name="connsiteY0" fmla="*/ -4 h 4963943"/>
              <a:gd name="connsiteX1" fmla="*/ 4735908 w 4849475"/>
              <a:gd name="connsiteY1" fmla="*/ 1905902 h 4963943"/>
              <a:gd name="connsiteX2" fmla="*/ 4451030 w 4849475"/>
              <a:gd name="connsiteY2" fmla="*/ 3809083 h 4963943"/>
              <a:gd name="connsiteX3" fmla="*/ 3419865 w 4849475"/>
              <a:gd name="connsiteY3" fmla="*/ 4844851 h 4963943"/>
              <a:gd name="connsiteX4" fmla="*/ 1074535 w 4849475"/>
              <a:gd name="connsiteY4" fmla="*/ 4657232 h 4963943"/>
              <a:gd name="connsiteX5" fmla="*/ 33359 w 4849475"/>
              <a:gd name="connsiteY5" fmla="*/ 2995661 h 4963943"/>
              <a:gd name="connsiteX6" fmla="*/ 592137 w 4849475"/>
              <a:gd name="connsiteY6" fmla="*/ 805852 h 4963943"/>
              <a:gd name="connsiteX7" fmla="*/ 2649000 w 4849475"/>
              <a:gd name="connsiteY7" fmla="*/ -4 h 4963943"/>
              <a:gd name="connsiteX0" fmla="*/ 2649000 w 4750338"/>
              <a:gd name="connsiteY0" fmla="*/ -4 h 4963943"/>
              <a:gd name="connsiteX1" fmla="*/ 4615020 w 4750338"/>
              <a:gd name="connsiteY1" fmla="*/ 1658609 h 4963943"/>
              <a:gd name="connsiteX2" fmla="*/ 4451030 w 4750338"/>
              <a:gd name="connsiteY2" fmla="*/ 3809083 h 4963943"/>
              <a:gd name="connsiteX3" fmla="*/ 3419865 w 4750338"/>
              <a:gd name="connsiteY3" fmla="*/ 4844851 h 4963943"/>
              <a:gd name="connsiteX4" fmla="*/ 1074535 w 4750338"/>
              <a:gd name="connsiteY4" fmla="*/ 4657232 h 4963943"/>
              <a:gd name="connsiteX5" fmla="*/ 33359 w 4750338"/>
              <a:gd name="connsiteY5" fmla="*/ 2995661 h 4963943"/>
              <a:gd name="connsiteX6" fmla="*/ 592137 w 4750338"/>
              <a:gd name="connsiteY6" fmla="*/ 805852 h 4963943"/>
              <a:gd name="connsiteX7" fmla="*/ 2649000 w 4750338"/>
              <a:gd name="connsiteY7" fmla="*/ -4 h 4963943"/>
              <a:gd name="connsiteX0" fmla="*/ 2158871 w 4260209"/>
              <a:gd name="connsiteY0" fmla="*/ -4 h 5086984"/>
              <a:gd name="connsiteX1" fmla="*/ 4124891 w 4260209"/>
              <a:gd name="connsiteY1" fmla="*/ 1658609 h 5086984"/>
              <a:gd name="connsiteX2" fmla="*/ 3960901 w 4260209"/>
              <a:gd name="connsiteY2" fmla="*/ 3809083 h 5086984"/>
              <a:gd name="connsiteX3" fmla="*/ 2929736 w 4260209"/>
              <a:gd name="connsiteY3" fmla="*/ 4844851 h 5086984"/>
              <a:gd name="connsiteX4" fmla="*/ 584406 w 4260209"/>
              <a:gd name="connsiteY4" fmla="*/ 4657232 h 5086984"/>
              <a:gd name="connsiteX5" fmla="*/ 102008 w 4260209"/>
              <a:gd name="connsiteY5" fmla="*/ 805852 h 5086984"/>
              <a:gd name="connsiteX6" fmla="*/ 2158871 w 4260209"/>
              <a:gd name="connsiteY6" fmla="*/ -4 h 5086984"/>
              <a:gd name="connsiteX0" fmla="*/ 2341715 w 4443053"/>
              <a:gd name="connsiteY0" fmla="*/ -4 h 4937580"/>
              <a:gd name="connsiteX1" fmla="*/ 4307735 w 4443053"/>
              <a:gd name="connsiteY1" fmla="*/ 1658609 h 4937580"/>
              <a:gd name="connsiteX2" fmla="*/ 4143745 w 4443053"/>
              <a:gd name="connsiteY2" fmla="*/ 3809083 h 4937580"/>
              <a:gd name="connsiteX3" fmla="*/ 3112580 w 4443053"/>
              <a:gd name="connsiteY3" fmla="*/ 4844851 h 4937580"/>
              <a:gd name="connsiteX4" fmla="*/ 321924 w 4443053"/>
              <a:gd name="connsiteY4" fmla="*/ 4230304 h 4937580"/>
              <a:gd name="connsiteX5" fmla="*/ 284852 w 4443053"/>
              <a:gd name="connsiteY5" fmla="*/ 805852 h 4937580"/>
              <a:gd name="connsiteX6" fmla="*/ 2341715 w 4443053"/>
              <a:gd name="connsiteY6" fmla="*/ -4 h 4937580"/>
              <a:gd name="connsiteX0" fmla="*/ 2567003 w 4668341"/>
              <a:gd name="connsiteY0" fmla="*/ -4 h 4924017"/>
              <a:gd name="connsiteX1" fmla="*/ 4533023 w 4668341"/>
              <a:gd name="connsiteY1" fmla="*/ 1658609 h 4924017"/>
              <a:gd name="connsiteX2" fmla="*/ 4369033 w 4668341"/>
              <a:gd name="connsiteY2" fmla="*/ 3809083 h 4924017"/>
              <a:gd name="connsiteX3" fmla="*/ 3337868 w 4668341"/>
              <a:gd name="connsiteY3" fmla="*/ 4844851 h 4924017"/>
              <a:gd name="connsiteX4" fmla="*/ 547212 w 4668341"/>
              <a:gd name="connsiteY4" fmla="*/ 4230304 h 4924017"/>
              <a:gd name="connsiteX5" fmla="*/ 169043 w 4668341"/>
              <a:gd name="connsiteY5" fmla="*/ 1352706 h 4924017"/>
              <a:gd name="connsiteX6" fmla="*/ 2567003 w 4668341"/>
              <a:gd name="connsiteY6" fmla="*/ -4 h 4924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68341" h="4924017">
                <a:moveTo>
                  <a:pt x="2567003" y="-4"/>
                </a:moveTo>
                <a:cubicBezTo>
                  <a:pt x="3257631" y="183338"/>
                  <a:pt x="4232685" y="1023761"/>
                  <a:pt x="4533023" y="1658609"/>
                </a:cubicBezTo>
                <a:cubicBezTo>
                  <a:pt x="4833361" y="2293457"/>
                  <a:pt x="4568226" y="3278043"/>
                  <a:pt x="4369033" y="3809083"/>
                </a:cubicBezTo>
                <a:cubicBezTo>
                  <a:pt x="4169841" y="4340123"/>
                  <a:pt x="3650694" y="4729882"/>
                  <a:pt x="3337868" y="4844851"/>
                </a:cubicBezTo>
                <a:cubicBezTo>
                  <a:pt x="2627022" y="5065916"/>
                  <a:pt x="1075350" y="4812328"/>
                  <a:pt x="547212" y="4230304"/>
                </a:cubicBezTo>
                <a:cubicBezTo>
                  <a:pt x="19074" y="3648280"/>
                  <a:pt x="-167589" y="2057757"/>
                  <a:pt x="169043" y="1352706"/>
                </a:cubicBezTo>
                <a:cubicBezTo>
                  <a:pt x="505675" y="647655"/>
                  <a:pt x="1914330" y="30744"/>
                  <a:pt x="2567003" y="-4"/>
                </a:cubicBezTo>
                <a:close/>
              </a:path>
            </a:pathLst>
          </a:custGeom>
          <a:solidFill>
            <a:schemeClr val="accent3">
              <a:lumMod val="20000"/>
              <a:lumOff val="80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Shape 21">
            <a:extLst>
              <a:ext uri="{FF2B5EF4-FFF2-40B4-BE49-F238E27FC236}">
                <a16:creationId xmlns:a16="http://schemas.microsoft.com/office/drawing/2014/main" id="{F0F897F3-9ED0-A1AB-7376-6B1EB1F14D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660612">
            <a:off x="-5917" y="6060826"/>
            <a:ext cx="1496805" cy="528949"/>
          </a:xfrm>
          <a:custGeom>
            <a:avLst/>
            <a:gdLst>
              <a:gd name="connsiteX0" fmla="*/ 1448558 w 1496805"/>
              <a:gd name="connsiteY0" fmla="*/ 523467 h 528949"/>
              <a:gd name="connsiteX1" fmla="*/ 1442273 w 1496805"/>
              <a:gd name="connsiteY1" fmla="*/ 528799 h 528949"/>
              <a:gd name="connsiteX2" fmla="*/ 6232 w 1496805"/>
              <a:gd name="connsiteY2" fmla="*/ 296291 h 528949"/>
              <a:gd name="connsiteX3" fmla="*/ 0 w 1496805"/>
              <a:gd name="connsiteY3" fmla="*/ 295127 h 528949"/>
              <a:gd name="connsiteX4" fmla="*/ 268763 w 1496805"/>
              <a:gd name="connsiteY4" fmla="*/ 0 h 528949"/>
              <a:gd name="connsiteX5" fmla="*/ 319662 w 1496805"/>
              <a:gd name="connsiteY5" fmla="*/ 13498 h 528949"/>
              <a:gd name="connsiteX6" fmla="*/ 1496805 w 1496805"/>
              <a:gd name="connsiteY6" fmla="*/ 328120 h 528949"/>
              <a:gd name="connsiteX7" fmla="*/ 1448558 w 1496805"/>
              <a:gd name="connsiteY7" fmla="*/ 523467 h 528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96805" h="528949">
                <a:moveTo>
                  <a:pt x="1448558" y="523467"/>
                </a:moveTo>
                <a:cubicBezTo>
                  <a:pt x="1446192" y="527558"/>
                  <a:pt x="1444063" y="529532"/>
                  <a:pt x="1442273" y="528799"/>
                </a:cubicBezTo>
                <a:cubicBezTo>
                  <a:pt x="1200779" y="522221"/>
                  <a:pt x="320682" y="355241"/>
                  <a:pt x="6232" y="296291"/>
                </a:cubicBezTo>
                <a:lnTo>
                  <a:pt x="0" y="295127"/>
                </a:lnTo>
                <a:lnTo>
                  <a:pt x="268763" y="0"/>
                </a:lnTo>
                <a:lnTo>
                  <a:pt x="319662" y="13498"/>
                </a:lnTo>
                <a:cubicBezTo>
                  <a:pt x="753766" y="127892"/>
                  <a:pt x="1459069" y="304167"/>
                  <a:pt x="1496805" y="328120"/>
                </a:cubicBezTo>
                <a:cubicBezTo>
                  <a:pt x="1493203" y="362415"/>
                  <a:pt x="1465113" y="494827"/>
                  <a:pt x="1448558" y="523467"/>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4" name="Group 23">
            <a:extLst>
              <a:ext uri="{FF2B5EF4-FFF2-40B4-BE49-F238E27FC236}">
                <a16:creationId xmlns:a16="http://schemas.microsoft.com/office/drawing/2014/main" id="{6A650011-12EE-D7C1-F98E-ED1FB67B22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673231">
            <a:off x="1466541" y="4896076"/>
            <a:ext cx="920487" cy="1563561"/>
            <a:chOff x="1567145" y="4819968"/>
            <a:chExt cx="920487" cy="1563561"/>
          </a:xfrm>
        </p:grpSpPr>
        <p:sp>
          <p:nvSpPr>
            <p:cNvPr id="25" name="Freeform: Shape 24">
              <a:extLst>
                <a:ext uri="{FF2B5EF4-FFF2-40B4-BE49-F238E27FC236}">
                  <a16:creationId xmlns:a16="http://schemas.microsoft.com/office/drawing/2014/main" id="{D44D8CD1-2114-A426-E0A3-B8A7043F67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7325970">
              <a:off x="1245608" y="5141505"/>
              <a:ext cx="1563560" cy="920486"/>
            </a:xfrm>
            <a:custGeom>
              <a:avLst/>
              <a:gdLst>
                <a:gd name="connsiteX0" fmla="*/ 9881 w 1739875"/>
                <a:gd name="connsiteY0" fmla="*/ 509263 h 754659"/>
                <a:gd name="connsiteX1" fmla="*/ 497935 w 1739875"/>
                <a:gd name="connsiteY1" fmla="*/ 71697 h 754659"/>
                <a:gd name="connsiteX2" fmla="*/ 1120625 w 1739875"/>
                <a:gd name="connsiteY2" fmla="*/ 43648 h 754659"/>
                <a:gd name="connsiteX3" fmla="*/ 1608679 w 1739875"/>
                <a:gd name="connsiteY3" fmla="*/ 503653 h 754659"/>
                <a:gd name="connsiteX4" fmla="*/ 1737705 w 1739875"/>
                <a:gd name="connsiteY4" fmla="*/ 744875 h 754659"/>
                <a:gd name="connsiteX5" fmla="*/ 1535751 w 1739875"/>
                <a:gd name="connsiteY5" fmla="*/ 711216 h 754659"/>
                <a:gd name="connsiteX6" fmla="*/ 284762 w 1739875"/>
                <a:gd name="connsiteY6" fmla="*/ 559751 h 754659"/>
                <a:gd name="connsiteX7" fmla="*/ 9881 w 1739875"/>
                <a:gd name="connsiteY7" fmla="*/ 509263 h 754659"/>
                <a:gd name="connsiteX0" fmla="*/ 9881 w 1745871"/>
                <a:gd name="connsiteY0" fmla="*/ 509263 h 755689"/>
                <a:gd name="connsiteX1" fmla="*/ 497935 w 1745871"/>
                <a:gd name="connsiteY1" fmla="*/ 71697 h 755689"/>
                <a:gd name="connsiteX2" fmla="*/ 1120625 w 1745871"/>
                <a:gd name="connsiteY2" fmla="*/ 43648 h 755689"/>
                <a:gd name="connsiteX3" fmla="*/ 1608679 w 1745871"/>
                <a:gd name="connsiteY3" fmla="*/ 503653 h 755689"/>
                <a:gd name="connsiteX4" fmla="*/ 1737705 w 1745871"/>
                <a:gd name="connsiteY4" fmla="*/ 744875 h 755689"/>
                <a:gd name="connsiteX5" fmla="*/ 1426819 w 1745871"/>
                <a:gd name="connsiteY5" fmla="*/ 716950 h 755689"/>
                <a:gd name="connsiteX6" fmla="*/ 284762 w 1745871"/>
                <a:gd name="connsiteY6" fmla="*/ 559751 h 755689"/>
                <a:gd name="connsiteX7" fmla="*/ 9881 w 1745871"/>
                <a:gd name="connsiteY7" fmla="*/ 509263 h 755689"/>
                <a:gd name="connsiteX0" fmla="*/ 9881 w 1864671"/>
                <a:gd name="connsiteY0" fmla="*/ 509263 h 855937"/>
                <a:gd name="connsiteX1" fmla="*/ 497935 w 1864671"/>
                <a:gd name="connsiteY1" fmla="*/ 71697 h 855937"/>
                <a:gd name="connsiteX2" fmla="*/ 1120625 w 1864671"/>
                <a:gd name="connsiteY2" fmla="*/ 43648 h 855937"/>
                <a:gd name="connsiteX3" fmla="*/ 1608679 w 1864671"/>
                <a:gd name="connsiteY3" fmla="*/ 503653 h 855937"/>
                <a:gd name="connsiteX4" fmla="*/ 1860911 w 1864671"/>
                <a:gd name="connsiteY4" fmla="*/ 851040 h 855937"/>
                <a:gd name="connsiteX5" fmla="*/ 1426819 w 1864671"/>
                <a:gd name="connsiteY5" fmla="*/ 716950 h 855937"/>
                <a:gd name="connsiteX6" fmla="*/ 284762 w 1864671"/>
                <a:gd name="connsiteY6" fmla="*/ 559751 h 855937"/>
                <a:gd name="connsiteX7" fmla="*/ 9881 w 1864671"/>
                <a:gd name="connsiteY7" fmla="*/ 509263 h 855937"/>
                <a:gd name="connsiteX0" fmla="*/ 9881 w 1876754"/>
                <a:gd name="connsiteY0" fmla="*/ 501512 h 853026"/>
                <a:gd name="connsiteX1" fmla="*/ 497935 w 1876754"/>
                <a:gd name="connsiteY1" fmla="*/ 63946 h 853026"/>
                <a:gd name="connsiteX2" fmla="*/ 1120625 w 1876754"/>
                <a:gd name="connsiteY2" fmla="*/ 35897 h 853026"/>
                <a:gd name="connsiteX3" fmla="*/ 1718468 w 1876754"/>
                <a:gd name="connsiteY3" fmla="*/ 385272 h 853026"/>
                <a:gd name="connsiteX4" fmla="*/ 1860911 w 1876754"/>
                <a:gd name="connsiteY4" fmla="*/ 843289 h 853026"/>
                <a:gd name="connsiteX5" fmla="*/ 1426819 w 1876754"/>
                <a:gd name="connsiteY5" fmla="*/ 709199 h 853026"/>
                <a:gd name="connsiteX6" fmla="*/ 284762 w 1876754"/>
                <a:gd name="connsiteY6" fmla="*/ 552000 h 853026"/>
                <a:gd name="connsiteX7" fmla="*/ 9881 w 1876754"/>
                <a:gd name="connsiteY7" fmla="*/ 501512 h 853026"/>
                <a:gd name="connsiteX0" fmla="*/ 9881 w 1874221"/>
                <a:gd name="connsiteY0" fmla="*/ 623010 h 974525"/>
                <a:gd name="connsiteX1" fmla="*/ 497935 w 1874221"/>
                <a:gd name="connsiteY1" fmla="*/ 185444 h 974525"/>
                <a:gd name="connsiteX2" fmla="*/ 1272410 w 1874221"/>
                <a:gd name="connsiteY2" fmla="*/ 12874 h 974525"/>
                <a:gd name="connsiteX3" fmla="*/ 1718468 w 1874221"/>
                <a:gd name="connsiteY3" fmla="*/ 506770 h 974525"/>
                <a:gd name="connsiteX4" fmla="*/ 1860911 w 1874221"/>
                <a:gd name="connsiteY4" fmla="*/ 964787 h 974525"/>
                <a:gd name="connsiteX5" fmla="*/ 1426819 w 1874221"/>
                <a:gd name="connsiteY5" fmla="*/ 830697 h 974525"/>
                <a:gd name="connsiteX6" fmla="*/ 284762 w 1874221"/>
                <a:gd name="connsiteY6" fmla="*/ 673498 h 974525"/>
                <a:gd name="connsiteX7" fmla="*/ 9881 w 1874221"/>
                <a:gd name="connsiteY7" fmla="*/ 623010 h 974525"/>
                <a:gd name="connsiteX0" fmla="*/ 4712 w 1869052"/>
                <a:gd name="connsiteY0" fmla="*/ 633304 h 984819"/>
                <a:gd name="connsiteX1" fmla="*/ 402385 w 1869052"/>
                <a:gd name="connsiteY1" fmla="*/ 137323 h 984819"/>
                <a:gd name="connsiteX2" fmla="*/ 1267241 w 1869052"/>
                <a:gd name="connsiteY2" fmla="*/ 23168 h 984819"/>
                <a:gd name="connsiteX3" fmla="*/ 1713299 w 1869052"/>
                <a:gd name="connsiteY3" fmla="*/ 517064 h 984819"/>
                <a:gd name="connsiteX4" fmla="*/ 1855742 w 1869052"/>
                <a:gd name="connsiteY4" fmla="*/ 975081 h 984819"/>
                <a:gd name="connsiteX5" fmla="*/ 1421650 w 1869052"/>
                <a:gd name="connsiteY5" fmla="*/ 840991 h 984819"/>
                <a:gd name="connsiteX6" fmla="*/ 279593 w 1869052"/>
                <a:gd name="connsiteY6" fmla="*/ 683792 h 984819"/>
                <a:gd name="connsiteX7" fmla="*/ 4712 w 1869052"/>
                <a:gd name="connsiteY7" fmla="*/ 633304 h 984819"/>
                <a:gd name="connsiteX0" fmla="*/ 4712 w 1870440"/>
                <a:gd name="connsiteY0" fmla="*/ 633304 h 991310"/>
                <a:gd name="connsiteX1" fmla="*/ 402385 w 1870440"/>
                <a:gd name="connsiteY1" fmla="*/ 137323 h 991310"/>
                <a:gd name="connsiteX2" fmla="*/ 1267241 w 1870440"/>
                <a:gd name="connsiteY2" fmla="*/ 23168 h 991310"/>
                <a:gd name="connsiteX3" fmla="*/ 1713299 w 1870440"/>
                <a:gd name="connsiteY3" fmla="*/ 517064 h 991310"/>
                <a:gd name="connsiteX4" fmla="*/ 1855742 w 1870440"/>
                <a:gd name="connsiteY4" fmla="*/ 975081 h 991310"/>
                <a:gd name="connsiteX5" fmla="*/ 1399477 w 1870440"/>
                <a:gd name="connsiteY5" fmla="*/ 896414 h 991310"/>
                <a:gd name="connsiteX6" fmla="*/ 279593 w 1870440"/>
                <a:gd name="connsiteY6" fmla="*/ 683792 h 991310"/>
                <a:gd name="connsiteX7" fmla="*/ 4712 w 1870440"/>
                <a:gd name="connsiteY7" fmla="*/ 633304 h 991310"/>
                <a:gd name="connsiteX0" fmla="*/ 44 w 1865772"/>
                <a:gd name="connsiteY0" fmla="*/ 633304 h 991310"/>
                <a:gd name="connsiteX1" fmla="*/ 397717 w 1865772"/>
                <a:gd name="connsiteY1" fmla="*/ 137323 h 991310"/>
                <a:gd name="connsiteX2" fmla="*/ 1262573 w 1865772"/>
                <a:gd name="connsiteY2" fmla="*/ 23168 h 991310"/>
                <a:gd name="connsiteX3" fmla="*/ 1708631 w 1865772"/>
                <a:gd name="connsiteY3" fmla="*/ 517064 h 991310"/>
                <a:gd name="connsiteX4" fmla="*/ 1851074 w 1865772"/>
                <a:gd name="connsiteY4" fmla="*/ 975081 h 991310"/>
                <a:gd name="connsiteX5" fmla="*/ 1394809 w 1865772"/>
                <a:gd name="connsiteY5" fmla="*/ 896414 h 991310"/>
                <a:gd name="connsiteX6" fmla="*/ 417748 w 1865772"/>
                <a:gd name="connsiteY6" fmla="*/ 716201 h 991310"/>
                <a:gd name="connsiteX7" fmla="*/ 44 w 1865772"/>
                <a:gd name="connsiteY7" fmla="*/ 633304 h 991310"/>
                <a:gd name="connsiteX0" fmla="*/ 44 w 1865772"/>
                <a:gd name="connsiteY0" fmla="*/ 633304 h 991310"/>
                <a:gd name="connsiteX1" fmla="*/ 397717 w 1865772"/>
                <a:gd name="connsiteY1" fmla="*/ 137323 h 991310"/>
                <a:gd name="connsiteX2" fmla="*/ 1262573 w 1865772"/>
                <a:gd name="connsiteY2" fmla="*/ 23168 h 991310"/>
                <a:gd name="connsiteX3" fmla="*/ 1708631 w 1865772"/>
                <a:gd name="connsiteY3" fmla="*/ 517064 h 991310"/>
                <a:gd name="connsiteX4" fmla="*/ 1851074 w 1865772"/>
                <a:gd name="connsiteY4" fmla="*/ 975081 h 991310"/>
                <a:gd name="connsiteX5" fmla="*/ 1394809 w 1865772"/>
                <a:gd name="connsiteY5" fmla="*/ 896414 h 991310"/>
                <a:gd name="connsiteX6" fmla="*/ 417748 w 1865772"/>
                <a:gd name="connsiteY6" fmla="*/ 716201 h 991310"/>
                <a:gd name="connsiteX7" fmla="*/ 44 w 1865772"/>
                <a:gd name="connsiteY7" fmla="*/ 633304 h 991310"/>
                <a:gd name="connsiteX0" fmla="*/ 46 w 1853519"/>
                <a:gd name="connsiteY0" fmla="*/ 578483 h 990076"/>
                <a:gd name="connsiteX1" fmla="*/ 385464 w 1853519"/>
                <a:gd name="connsiteY1" fmla="*/ 136089 h 990076"/>
                <a:gd name="connsiteX2" fmla="*/ 1250320 w 1853519"/>
                <a:gd name="connsiteY2" fmla="*/ 21934 h 990076"/>
                <a:gd name="connsiteX3" fmla="*/ 1696378 w 1853519"/>
                <a:gd name="connsiteY3" fmla="*/ 515830 h 990076"/>
                <a:gd name="connsiteX4" fmla="*/ 1838821 w 1853519"/>
                <a:gd name="connsiteY4" fmla="*/ 973847 h 990076"/>
                <a:gd name="connsiteX5" fmla="*/ 1382556 w 1853519"/>
                <a:gd name="connsiteY5" fmla="*/ 895180 h 990076"/>
                <a:gd name="connsiteX6" fmla="*/ 405495 w 1853519"/>
                <a:gd name="connsiteY6" fmla="*/ 714967 h 990076"/>
                <a:gd name="connsiteX7" fmla="*/ 46 w 1853519"/>
                <a:gd name="connsiteY7" fmla="*/ 578483 h 990076"/>
                <a:gd name="connsiteX0" fmla="*/ 34142 w 1887615"/>
                <a:gd name="connsiteY0" fmla="*/ 578483 h 990076"/>
                <a:gd name="connsiteX1" fmla="*/ 419560 w 1887615"/>
                <a:gd name="connsiteY1" fmla="*/ 136089 h 990076"/>
                <a:gd name="connsiteX2" fmla="*/ 1284416 w 1887615"/>
                <a:gd name="connsiteY2" fmla="*/ 21934 h 990076"/>
                <a:gd name="connsiteX3" fmla="*/ 1730474 w 1887615"/>
                <a:gd name="connsiteY3" fmla="*/ 515830 h 990076"/>
                <a:gd name="connsiteX4" fmla="*/ 1872917 w 1887615"/>
                <a:gd name="connsiteY4" fmla="*/ 973847 h 990076"/>
                <a:gd name="connsiteX5" fmla="*/ 1416652 w 1887615"/>
                <a:gd name="connsiteY5" fmla="*/ 895180 h 990076"/>
                <a:gd name="connsiteX6" fmla="*/ 439591 w 1887615"/>
                <a:gd name="connsiteY6" fmla="*/ 714967 h 990076"/>
                <a:gd name="connsiteX7" fmla="*/ 64968 w 1887615"/>
                <a:gd name="connsiteY7" fmla="*/ 666714 h 990076"/>
                <a:gd name="connsiteX8" fmla="*/ 34142 w 1887615"/>
                <a:gd name="connsiteY8" fmla="*/ 578483 h 990076"/>
                <a:gd name="connsiteX0" fmla="*/ 34142 w 1887615"/>
                <a:gd name="connsiteY0" fmla="*/ 578483 h 990076"/>
                <a:gd name="connsiteX1" fmla="*/ 419560 w 1887615"/>
                <a:gd name="connsiteY1" fmla="*/ 136089 h 990076"/>
                <a:gd name="connsiteX2" fmla="*/ 1284416 w 1887615"/>
                <a:gd name="connsiteY2" fmla="*/ 21934 h 990076"/>
                <a:gd name="connsiteX3" fmla="*/ 1730474 w 1887615"/>
                <a:gd name="connsiteY3" fmla="*/ 515830 h 990076"/>
                <a:gd name="connsiteX4" fmla="*/ 1872917 w 1887615"/>
                <a:gd name="connsiteY4" fmla="*/ 973847 h 990076"/>
                <a:gd name="connsiteX5" fmla="*/ 1416652 w 1887615"/>
                <a:gd name="connsiteY5" fmla="*/ 895180 h 990076"/>
                <a:gd name="connsiteX6" fmla="*/ 439756 w 1887615"/>
                <a:gd name="connsiteY6" fmla="*/ 726636 h 990076"/>
                <a:gd name="connsiteX7" fmla="*/ 64968 w 1887615"/>
                <a:gd name="connsiteY7" fmla="*/ 666714 h 990076"/>
                <a:gd name="connsiteX8" fmla="*/ 34142 w 1887615"/>
                <a:gd name="connsiteY8" fmla="*/ 578483 h 990076"/>
                <a:gd name="connsiteX0" fmla="*/ 34142 w 1887615"/>
                <a:gd name="connsiteY0" fmla="*/ 578483 h 990076"/>
                <a:gd name="connsiteX1" fmla="*/ 419560 w 1887615"/>
                <a:gd name="connsiteY1" fmla="*/ 136089 h 990076"/>
                <a:gd name="connsiteX2" fmla="*/ 1284416 w 1887615"/>
                <a:gd name="connsiteY2" fmla="*/ 21934 h 990076"/>
                <a:gd name="connsiteX3" fmla="*/ 1730474 w 1887615"/>
                <a:gd name="connsiteY3" fmla="*/ 515830 h 990076"/>
                <a:gd name="connsiteX4" fmla="*/ 1872917 w 1887615"/>
                <a:gd name="connsiteY4" fmla="*/ 973847 h 990076"/>
                <a:gd name="connsiteX5" fmla="*/ 1416652 w 1887615"/>
                <a:gd name="connsiteY5" fmla="*/ 895180 h 990076"/>
                <a:gd name="connsiteX6" fmla="*/ 439756 w 1887615"/>
                <a:gd name="connsiteY6" fmla="*/ 726636 h 990076"/>
                <a:gd name="connsiteX7" fmla="*/ 64968 w 1887615"/>
                <a:gd name="connsiteY7" fmla="*/ 666714 h 990076"/>
                <a:gd name="connsiteX8" fmla="*/ 34142 w 1887615"/>
                <a:gd name="connsiteY8" fmla="*/ 578483 h 990076"/>
                <a:gd name="connsiteX0" fmla="*/ 34142 w 1893656"/>
                <a:gd name="connsiteY0" fmla="*/ 578887 h 990125"/>
                <a:gd name="connsiteX1" fmla="*/ 419560 w 1893656"/>
                <a:gd name="connsiteY1" fmla="*/ 136493 h 990125"/>
                <a:gd name="connsiteX2" fmla="*/ 1284416 w 1893656"/>
                <a:gd name="connsiteY2" fmla="*/ 22338 h 990125"/>
                <a:gd name="connsiteX3" fmla="*/ 1761977 w 1893656"/>
                <a:gd name="connsiteY3" fmla="*/ 522071 h 990125"/>
                <a:gd name="connsiteX4" fmla="*/ 1872917 w 1893656"/>
                <a:gd name="connsiteY4" fmla="*/ 974251 h 990125"/>
                <a:gd name="connsiteX5" fmla="*/ 1416652 w 1893656"/>
                <a:gd name="connsiteY5" fmla="*/ 895584 h 990125"/>
                <a:gd name="connsiteX6" fmla="*/ 439756 w 1893656"/>
                <a:gd name="connsiteY6" fmla="*/ 727040 h 990125"/>
                <a:gd name="connsiteX7" fmla="*/ 64968 w 1893656"/>
                <a:gd name="connsiteY7" fmla="*/ 667118 h 990125"/>
                <a:gd name="connsiteX8" fmla="*/ 34142 w 1893656"/>
                <a:gd name="connsiteY8" fmla="*/ 578887 h 990125"/>
                <a:gd name="connsiteX0" fmla="*/ 34142 w 1890318"/>
                <a:gd name="connsiteY0" fmla="*/ 578887 h 990125"/>
                <a:gd name="connsiteX1" fmla="*/ 419560 w 1890318"/>
                <a:gd name="connsiteY1" fmla="*/ 136493 h 990125"/>
                <a:gd name="connsiteX2" fmla="*/ 1284416 w 1890318"/>
                <a:gd name="connsiteY2" fmla="*/ 22338 h 990125"/>
                <a:gd name="connsiteX3" fmla="*/ 1761977 w 1890318"/>
                <a:gd name="connsiteY3" fmla="*/ 522071 h 990125"/>
                <a:gd name="connsiteX4" fmla="*/ 1872917 w 1890318"/>
                <a:gd name="connsiteY4" fmla="*/ 974251 h 990125"/>
                <a:gd name="connsiteX5" fmla="*/ 1416652 w 1890318"/>
                <a:gd name="connsiteY5" fmla="*/ 895584 h 990125"/>
                <a:gd name="connsiteX6" fmla="*/ 439756 w 1890318"/>
                <a:gd name="connsiteY6" fmla="*/ 727040 h 990125"/>
                <a:gd name="connsiteX7" fmla="*/ 64968 w 1890318"/>
                <a:gd name="connsiteY7" fmla="*/ 667118 h 990125"/>
                <a:gd name="connsiteX8" fmla="*/ 34142 w 1890318"/>
                <a:gd name="connsiteY8" fmla="*/ 578887 h 990125"/>
                <a:gd name="connsiteX0" fmla="*/ 34142 w 1874108"/>
                <a:gd name="connsiteY0" fmla="*/ 578887 h 987469"/>
                <a:gd name="connsiteX1" fmla="*/ 419560 w 1874108"/>
                <a:gd name="connsiteY1" fmla="*/ 136493 h 987469"/>
                <a:gd name="connsiteX2" fmla="*/ 1284416 w 1874108"/>
                <a:gd name="connsiteY2" fmla="*/ 22338 h 987469"/>
                <a:gd name="connsiteX3" fmla="*/ 1761977 w 1874108"/>
                <a:gd name="connsiteY3" fmla="*/ 522071 h 987469"/>
                <a:gd name="connsiteX4" fmla="*/ 1872917 w 1874108"/>
                <a:gd name="connsiteY4" fmla="*/ 974251 h 987469"/>
                <a:gd name="connsiteX5" fmla="*/ 1416652 w 1874108"/>
                <a:gd name="connsiteY5" fmla="*/ 895584 h 987469"/>
                <a:gd name="connsiteX6" fmla="*/ 439756 w 1874108"/>
                <a:gd name="connsiteY6" fmla="*/ 727040 h 987469"/>
                <a:gd name="connsiteX7" fmla="*/ 64968 w 1874108"/>
                <a:gd name="connsiteY7" fmla="*/ 667118 h 987469"/>
                <a:gd name="connsiteX8" fmla="*/ 34142 w 1874108"/>
                <a:gd name="connsiteY8" fmla="*/ 578887 h 987469"/>
                <a:gd name="connsiteX0" fmla="*/ 34142 w 1874269"/>
                <a:gd name="connsiteY0" fmla="*/ 578887 h 980571"/>
                <a:gd name="connsiteX1" fmla="*/ 419560 w 1874269"/>
                <a:gd name="connsiteY1" fmla="*/ 136493 h 980571"/>
                <a:gd name="connsiteX2" fmla="*/ 1284416 w 1874269"/>
                <a:gd name="connsiteY2" fmla="*/ 22338 h 980571"/>
                <a:gd name="connsiteX3" fmla="*/ 1761977 w 1874269"/>
                <a:gd name="connsiteY3" fmla="*/ 522071 h 980571"/>
                <a:gd name="connsiteX4" fmla="*/ 1872917 w 1874269"/>
                <a:gd name="connsiteY4" fmla="*/ 974251 h 980571"/>
                <a:gd name="connsiteX5" fmla="*/ 1416652 w 1874269"/>
                <a:gd name="connsiteY5" fmla="*/ 895584 h 980571"/>
                <a:gd name="connsiteX6" fmla="*/ 439756 w 1874269"/>
                <a:gd name="connsiteY6" fmla="*/ 727040 h 980571"/>
                <a:gd name="connsiteX7" fmla="*/ 64968 w 1874269"/>
                <a:gd name="connsiteY7" fmla="*/ 667118 h 980571"/>
                <a:gd name="connsiteX8" fmla="*/ 34142 w 1874269"/>
                <a:gd name="connsiteY8" fmla="*/ 578887 h 980571"/>
                <a:gd name="connsiteX0" fmla="*/ 34142 w 1888716"/>
                <a:gd name="connsiteY0" fmla="*/ 578887 h 993099"/>
                <a:gd name="connsiteX1" fmla="*/ 419560 w 1888716"/>
                <a:gd name="connsiteY1" fmla="*/ 136493 h 993099"/>
                <a:gd name="connsiteX2" fmla="*/ 1284416 w 1888716"/>
                <a:gd name="connsiteY2" fmla="*/ 22338 h 993099"/>
                <a:gd name="connsiteX3" fmla="*/ 1761977 w 1888716"/>
                <a:gd name="connsiteY3" fmla="*/ 522071 h 993099"/>
                <a:gd name="connsiteX4" fmla="*/ 1872917 w 1888716"/>
                <a:gd name="connsiteY4" fmla="*/ 974251 h 993099"/>
                <a:gd name="connsiteX5" fmla="*/ 1441154 w 1888716"/>
                <a:gd name="connsiteY5" fmla="*/ 914086 h 993099"/>
                <a:gd name="connsiteX6" fmla="*/ 439756 w 1888716"/>
                <a:gd name="connsiteY6" fmla="*/ 727040 h 993099"/>
                <a:gd name="connsiteX7" fmla="*/ 64968 w 1888716"/>
                <a:gd name="connsiteY7" fmla="*/ 667118 h 993099"/>
                <a:gd name="connsiteX8" fmla="*/ 34142 w 1888716"/>
                <a:gd name="connsiteY8" fmla="*/ 578887 h 993099"/>
                <a:gd name="connsiteX0" fmla="*/ 34142 w 1910942"/>
                <a:gd name="connsiteY0" fmla="*/ 578887 h 974312"/>
                <a:gd name="connsiteX1" fmla="*/ 419560 w 1910942"/>
                <a:gd name="connsiteY1" fmla="*/ 136493 h 974312"/>
                <a:gd name="connsiteX2" fmla="*/ 1284416 w 1910942"/>
                <a:gd name="connsiteY2" fmla="*/ 22338 h 974312"/>
                <a:gd name="connsiteX3" fmla="*/ 1761977 w 1910942"/>
                <a:gd name="connsiteY3" fmla="*/ 522071 h 974312"/>
                <a:gd name="connsiteX4" fmla="*/ 1876694 w 1910942"/>
                <a:gd name="connsiteY4" fmla="*/ 900322 h 974312"/>
                <a:gd name="connsiteX5" fmla="*/ 1872917 w 1910942"/>
                <a:gd name="connsiteY5" fmla="*/ 974251 h 974312"/>
                <a:gd name="connsiteX6" fmla="*/ 1441154 w 1910942"/>
                <a:gd name="connsiteY6" fmla="*/ 914086 h 974312"/>
                <a:gd name="connsiteX7" fmla="*/ 439756 w 1910942"/>
                <a:gd name="connsiteY7" fmla="*/ 727040 h 974312"/>
                <a:gd name="connsiteX8" fmla="*/ 64968 w 1910942"/>
                <a:gd name="connsiteY8" fmla="*/ 667118 h 974312"/>
                <a:gd name="connsiteX9" fmla="*/ 34142 w 1910942"/>
                <a:gd name="connsiteY9" fmla="*/ 578887 h 974312"/>
                <a:gd name="connsiteX0" fmla="*/ 34142 w 1899488"/>
                <a:gd name="connsiteY0" fmla="*/ 578887 h 989383"/>
                <a:gd name="connsiteX1" fmla="*/ 419560 w 1899488"/>
                <a:gd name="connsiteY1" fmla="*/ 136493 h 989383"/>
                <a:gd name="connsiteX2" fmla="*/ 1284416 w 1899488"/>
                <a:gd name="connsiteY2" fmla="*/ 22338 h 989383"/>
                <a:gd name="connsiteX3" fmla="*/ 1761977 w 1899488"/>
                <a:gd name="connsiteY3" fmla="*/ 522071 h 989383"/>
                <a:gd name="connsiteX4" fmla="*/ 1876694 w 1899488"/>
                <a:gd name="connsiteY4" fmla="*/ 900322 h 989383"/>
                <a:gd name="connsiteX5" fmla="*/ 1853831 w 1899488"/>
                <a:gd name="connsiteY5" fmla="*/ 989334 h 989383"/>
                <a:gd name="connsiteX6" fmla="*/ 1441154 w 1899488"/>
                <a:gd name="connsiteY6" fmla="*/ 914086 h 989383"/>
                <a:gd name="connsiteX7" fmla="*/ 439756 w 1899488"/>
                <a:gd name="connsiteY7" fmla="*/ 727040 h 989383"/>
                <a:gd name="connsiteX8" fmla="*/ 64968 w 1899488"/>
                <a:gd name="connsiteY8" fmla="*/ 667118 h 989383"/>
                <a:gd name="connsiteX9" fmla="*/ 34142 w 1899488"/>
                <a:gd name="connsiteY9" fmla="*/ 578887 h 989383"/>
                <a:gd name="connsiteX0" fmla="*/ 34142 w 1890632"/>
                <a:gd name="connsiteY0" fmla="*/ 578887 h 993703"/>
                <a:gd name="connsiteX1" fmla="*/ 419560 w 1890632"/>
                <a:gd name="connsiteY1" fmla="*/ 136493 h 993703"/>
                <a:gd name="connsiteX2" fmla="*/ 1284416 w 1890632"/>
                <a:gd name="connsiteY2" fmla="*/ 22338 h 993703"/>
                <a:gd name="connsiteX3" fmla="*/ 1761977 w 1890632"/>
                <a:gd name="connsiteY3" fmla="*/ 522071 h 993703"/>
                <a:gd name="connsiteX4" fmla="*/ 1876694 w 1890632"/>
                <a:gd name="connsiteY4" fmla="*/ 900322 h 993703"/>
                <a:gd name="connsiteX5" fmla="*/ 1853831 w 1890632"/>
                <a:gd name="connsiteY5" fmla="*/ 989334 h 993703"/>
                <a:gd name="connsiteX6" fmla="*/ 1441154 w 1890632"/>
                <a:gd name="connsiteY6" fmla="*/ 914086 h 993703"/>
                <a:gd name="connsiteX7" fmla="*/ 439756 w 1890632"/>
                <a:gd name="connsiteY7" fmla="*/ 727040 h 993703"/>
                <a:gd name="connsiteX8" fmla="*/ 64968 w 1890632"/>
                <a:gd name="connsiteY8" fmla="*/ 667118 h 993703"/>
                <a:gd name="connsiteX9" fmla="*/ 34142 w 1890632"/>
                <a:gd name="connsiteY9" fmla="*/ 578887 h 993703"/>
                <a:gd name="connsiteX0" fmla="*/ 34142 w 1890632"/>
                <a:gd name="connsiteY0" fmla="*/ 578887 h 993703"/>
                <a:gd name="connsiteX1" fmla="*/ 419560 w 1890632"/>
                <a:gd name="connsiteY1" fmla="*/ 136493 h 993703"/>
                <a:gd name="connsiteX2" fmla="*/ 1284416 w 1890632"/>
                <a:gd name="connsiteY2" fmla="*/ 22338 h 993703"/>
                <a:gd name="connsiteX3" fmla="*/ 1761977 w 1890632"/>
                <a:gd name="connsiteY3" fmla="*/ 522071 h 993703"/>
                <a:gd name="connsiteX4" fmla="*/ 1876694 w 1890632"/>
                <a:gd name="connsiteY4" fmla="*/ 900322 h 993703"/>
                <a:gd name="connsiteX5" fmla="*/ 1853831 w 1890632"/>
                <a:gd name="connsiteY5" fmla="*/ 989334 h 993703"/>
                <a:gd name="connsiteX6" fmla="*/ 1441154 w 1890632"/>
                <a:gd name="connsiteY6" fmla="*/ 914086 h 993703"/>
                <a:gd name="connsiteX7" fmla="*/ 439756 w 1890632"/>
                <a:gd name="connsiteY7" fmla="*/ 727040 h 993703"/>
                <a:gd name="connsiteX8" fmla="*/ 64968 w 1890632"/>
                <a:gd name="connsiteY8" fmla="*/ 667118 h 993703"/>
                <a:gd name="connsiteX9" fmla="*/ 34142 w 1890632"/>
                <a:gd name="connsiteY9" fmla="*/ 578887 h 993703"/>
                <a:gd name="connsiteX0" fmla="*/ 15545 w 1872035"/>
                <a:gd name="connsiteY0" fmla="*/ 578887 h 993703"/>
                <a:gd name="connsiteX1" fmla="*/ 400963 w 1872035"/>
                <a:gd name="connsiteY1" fmla="*/ 136493 h 993703"/>
                <a:gd name="connsiteX2" fmla="*/ 1265819 w 1872035"/>
                <a:gd name="connsiteY2" fmla="*/ 22338 h 993703"/>
                <a:gd name="connsiteX3" fmla="*/ 1743380 w 1872035"/>
                <a:gd name="connsiteY3" fmla="*/ 522071 h 993703"/>
                <a:gd name="connsiteX4" fmla="*/ 1858097 w 1872035"/>
                <a:gd name="connsiteY4" fmla="*/ 900322 h 993703"/>
                <a:gd name="connsiteX5" fmla="*/ 1835234 w 1872035"/>
                <a:gd name="connsiteY5" fmla="*/ 989334 h 993703"/>
                <a:gd name="connsiteX6" fmla="*/ 1422557 w 1872035"/>
                <a:gd name="connsiteY6" fmla="*/ 914086 h 993703"/>
                <a:gd name="connsiteX7" fmla="*/ 421159 w 1872035"/>
                <a:gd name="connsiteY7" fmla="*/ 727040 h 993703"/>
                <a:gd name="connsiteX8" fmla="*/ 109376 w 1872035"/>
                <a:gd name="connsiteY8" fmla="*/ 678789 h 993703"/>
                <a:gd name="connsiteX9" fmla="*/ 15545 w 1872035"/>
                <a:gd name="connsiteY9" fmla="*/ 578887 h 993703"/>
                <a:gd name="connsiteX0" fmla="*/ 21358 w 1843514"/>
                <a:gd name="connsiteY0" fmla="*/ 594911 h 994056"/>
                <a:gd name="connsiteX1" fmla="*/ 372442 w 1843514"/>
                <a:gd name="connsiteY1" fmla="*/ 136846 h 994056"/>
                <a:gd name="connsiteX2" fmla="*/ 1237298 w 1843514"/>
                <a:gd name="connsiteY2" fmla="*/ 22691 h 994056"/>
                <a:gd name="connsiteX3" fmla="*/ 1714859 w 1843514"/>
                <a:gd name="connsiteY3" fmla="*/ 522424 h 994056"/>
                <a:gd name="connsiteX4" fmla="*/ 1829576 w 1843514"/>
                <a:gd name="connsiteY4" fmla="*/ 900675 h 994056"/>
                <a:gd name="connsiteX5" fmla="*/ 1806713 w 1843514"/>
                <a:gd name="connsiteY5" fmla="*/ 989687 h 994056"/>
                <a:gd name="connsiteX6" fmla="*/ 1394036 w 1843514"/>
                <a:gd name="connsiteY6" fmla="*/ 914439 h 994056"/>
                <a:gd name="connsiteX7" fmla="*/ 392638 w 1843514"/>
                <a:gd name="connsiteY7" fmla="*/ 727393 h 994056"/>
                <a:gd name="connsiteX8" fmla="*/ 80855 w 1843514"/>
                <a:gd name="connsiteY8" fmla="*/ 679142 h 994056"/>
                <a:gd name="connsiteX9" fmla="*/ 21358 w 1843514"/>
                <a:gd name="connsiteY9" fmla="*/ 594911 h 994056"/>
                <a:gd name="connsiteX0" fmla="*/ 21358 w 1843514"/>
                <a:gd name="connsiteY0" fmla="*/ 597202 h 996347"/>
                <a:gd name="connsiteX1" fmla="*/ 372442 w 1843514"/>
                <a:gd name="connsiteY1" fmla="*/ 139137 h 996347"/>
                <a:gd name="connsiteX2" fmla="*/ 1237298 w 1843514"/>
                <a:gd name="connsiteY2" fmla="*/ 24982 h 996347"/>
                <a:gd name="connsiteX3" fmla="*/ 1714859 w 1843514"/>
                <a:gd name="connsiteY3" fmla="*/ 524715 h 996347"/>
                <a:gd name="connsiteX4" fmla="*/ 1829576 w 1843514"/>
                <a:gd name="connsiteY4" fmla="*/ 902966 h 996347"/>
                <a:gd name="connsiteX5" fmla="*/ 1806713 w 1843514"/>
                <a:gd name="connsiteY5" fmla="*/ 991978 h 996347"/>
                <a:gd name="connsiteX6" fmla="*/ 1394036 w 1843514"/>
                <a:gd name="connsiteY6" fmla="*/ 916730 h 996347"/>
                <a:gd name="connsiteX7" fmla="*/ 392638 w 1843514"/>
                <a:gd name="connsiteY7" fmla="*/ 729684 h 996347"/>
                <a:gd name="connsiteX8" fmla="*/ 80855 w 1843514"/>
                <a:gd name="connsiteY8" fmla="*/ 681433 h 996347"/>
                <a:gd name="connsiteX9" fmla="*/ 21358 w 1843514"/>
                <a:gd name="connsiteY9" fmla="*/ 597202 h 996347"/>
                <a:gd name="connsiteX0" fmla="*/ 21358 w 1843514"/>
                <a:gd name="connsiteY0" fmla="*/ 597202 h 996347"/>
                <a:gd name="connsiteX1" fmla="*/ 372442 w 1843514"/>
                <a:gd name="connsiteY1" fmla="*/ 139137 h 996347"/>
                <a:gd name="connsiteX2" fmla="*/ 1237298 w 1843514"/>
                <a:gd name="connsiteY2" fmla="*/ 24982 h 996347"/>
                <a:gd name="connsiteX3" fmla="*/ 1714859 w 1843514"/>
                <a:gd name="connsiteY3" fmla="*/ 524715 h 996347"/>
                <a:gd name="connsiteX4" fmla="*/ 1829576 w 1843514"/>
                <a:gd name="connsiteY4" fmla="*/ 902966 h 996347"/>
                <a:gd name="connsiteX5" fmla="*/ 1806713 w 1843514"/>
                <a:gd name="connsiteY5" fmla="*/ 991978 h 996347"/>
                <a:gd name="connsiteX6" fmla="*/ 1394036 w 1843514"/>
                <a:gd name="connsiteY6" fmla="*/ 916730 h 996347"/>
                <a:gd name="connsiteX7" fmla="*/ 392638 w 1843514"/>
                <a:gd name="connsiteY7" fmla="*/ 729684 h 996347"/>
                <a:gd name="connsiteX8" fmla="*/ 80855 w 1843514"/>
                <a:gd name="connsiteY8" fmla="*/ 681433 h 996347"/>
                <a:gd name="connsiteX9" fmla="*/ 21358 w 1843514"/>
                <a:gd name="connsiteY9" fmla="*/ 597202 h 996347"/>
                <a:gd name="connsiteX0" fmla="*/ 9840 w 1948135"/>
                <a:gd name="connsiteY0" fmla="*/ 573511 h 993588"/>
                <a:gd name="connsiteX1" fmla="*/ 477063 w 1948135"/>
                <a:gd name="connsiteY1" fmla="*/ 136378 h 993588"/>
                <a:gd name="connsiteX2" fmla="*/ 1341919 w 1948135"/>
                <a:gd name="connsiteY2" fmla="*/ 22223 h 993588"/>
                <a:gd name="connsiteX3" fmla="*/ 1819480 w 1948135"/>
                <a:gd name="connsiteY3" fmla="*/ 521956 h 993588"/>
                <a:gd name="connsiteX4" fmla="*/ 1934197 w 1948135"/>
                <a:gd name="connsiteY4" fmla="*/ 900207 h 993588"/>
                <a:gd name="connsiteX5" fmla="*/ 1911334 w 1948135"/>
                <a:gd name="connsiteY5" fmla="*/ 989219 h 993588"/>
                <a:gd name="connsiteX6" fmla="*/ 1498657 w 1948135"/>
                <a:gd name="connsiteY6" fmla="*/ 913971 h 993588"/>
                <a:gd name="connsiteX7" fmla="*/ 497259 w 1948135"/>
                <a:gd name="connsiteY7" fmla="*/ 726925 h 993588"/>
                <a:gd name="connsiteX8" fmla="*/ 185476 w 1948135"/>
                <a:gd name="connsiteY8" fmla="*/ 678674 h 993588"/>
                <a:gd name="connsiteX9" fmla="*/ 9840 w 1948135"/>
                <a:gd name="connsiteY9" fmla="*/ 573511 h 993588"/>
                <a:gd name="connsiteX0" fmla="*/ 45764 w 1984059"/>
                <a:gd name="connsiteY0" fmla="*/ 573511 h 993588"/>
                <a:gd name="connsiteX1" fmla="*/ 512987 w 1984059"/>
                <a:gd name="connsiteY1" fmla="*/ 136378 h 993588"/>
                <a:gd name="connsiteX2" fmla="*/ 1377843 w 1984059"/>
                <a:gd name="connsiteY2" fmla="*/ 22223 h 993588"/>
                <a:gd name="connsiteX3" fmla="*/ 1855404 w 1984059"/>
                <a:gd name="connsiteY3" fmla="*/ 521956 h 993588"/>
                <a:gd name="connsiteX4" fmla="*/ 1970121 w 1984059"/>
                <a:gd name="connsiteY4" fmla="*/ 900207 h 993588"/>
                <a:gd name="connsiteX5" fmla="*/ 1947258 w 1984059"/>
                <a:gd name="connsiteY5" fmla="*/ 989219 h 993588"/>
                <a:gd name="connsiteX6" fmla="*/ 1534581 w 1984059"/>
                <a:gd name="connsiteY6" fmla="*/ 913971 h 993588"/>
                <a:gd name="connsiteX7" fmla="*/ 533183 w 1984059"/>
                <a:gd name="connsiteY7" fmla="*/ 726925 h 993588"/>
                <a:gd name="connsiteX8" fmla="*/ 72744 w 1984059"/>
                <a:gd name="connsiteY8" fmla="*/ 645571 h 993588"/>
                <a:gd name="connsiteX9" fmla="*/ 45764 w 1984059"/>
                <a:gd name="connsiteY9" fmla="*/ 573511 h 993588"/>
                <a:gd name="connsiteX0" fmla="*/ 45764 w 1984059"/>
                <a:gd name="connsiteY0" fmla="*/ 534317 h 954394"/>
                <a:gd name="connsiteX1" fmla="*/ 512987 w 1984059"/>
                <a:gd name="connsiteY1" fmla="*/ 97184 h 954394"/>
                <a:gd name="connsiteX2" fmla="*/ 1338355 w 1984059"/>
                <a:gd name="connsiteY2" fmla="*/ 29812 h 954394"/>
                <a:gd name="connsiteX3" fmla="*/ 1855404 w 1984059"/>
                <a:gd name="connsiteY3" fmla="*/ 482762 h 954394"/>
                <a:gd name="connsiteX4" fmla="*/ 1970121 w 1984059"/>
                <a:gd name="connsiteY4" fmla="*/ 861013 h 954394"/>
                <a:gd name="connsiteX5" fmla="*/ 1947258 w 1984059"/>
                <a:gd name="connsiteY5" fmla="*/ 950025 h 954394"/>
                <a:gd name="connsiteX6" fmla="*/ 1534581 w 1984059"/>
                <a:gd name="connsiteY6" fmla="*/ 874777 h 954394"/>
                <a:gd name="connsiteX7" fmla="*/ 533183 w 1984059"/>
                <a:gd name="connsiteY7" fmla="*/ 687731 h 954394"/>
                <a:gd name="connsiteX8" fmla="*/ 72744 w 1984059"/>
                <a:gd name="connsiteY8" fmla="*/ 606377 h 954394"/>
                <a:gd name="connsiteX9" fmla="*/ 45764 w 1984059"/>
                <a:gd name="connsiteY9" fmla="*/ 534317 h 954394"/>
                <a:gd name="connsiteX0" fmla="*/ 45764 w 1984059"/>
                <a:gd name="connsiteY0" fmla="*/ 534317 h 954394"/>
                <a:gd name="connsiteX1" fmla="*/ 512987 w 1984059"/>
                <a:gd name="connsiteY1" fmla="*/ 97184 h 954394"/>
                <a:gd name="connsiteX2" fmla="*/ 1338355 w 1984059"/>
                <a:gd name="connsiteY2" fmla="*/ 29812 h 954394"/>
                <a:gd name="connsiteX3" fmla="*/ 1855404 w 1984059"/>
                <a:gd name="connsiteY3" fmla="*/ 482762 h 954394"/>
                <a:gd name="connsiteX4" fmla="*/ 1970121 w 1984059"/>
                <a:gd name="connsiteY4" fmla="*/ 861013 h 954394"/>
                <a:gd name="connsiteX5" fmla="*/ 1947258 w 1984059"/>
                <a:gd name="connsiteY5" fmla="*/ 950025 h 954394"/>
                <a:gd name="connsiteX6" fmla="*/ 1534581 w 1984059"/>
                <a:gd name="connsiteY6" fmla="*/ 874777 h 954394"/>
                <a:gd name="connsiteX7" fmla="*/ 533183 w 1984059"/>
                <a:gd name="connsiteY7" fmla="*/ 687731 h 954394"/>
                <a:gd name="connsiteX8" fmla="*/ 72744 w 1984059"/>
                <a:gd name="connsiteY8" fmla="*/ 606377 h 954394"/>
                <a:gd name="connsiteX9" fmla="*/ 45764 w 1984059"/>
                <a:gd name="connsiteY9" fmla="*/ 534317 h 954394"/>
                <a:gd name="connsiteX0" fmla="*/ 45764 w 2006048"/>
                <a:gd name="connsiteY0" fmla="*/ 534317 h 965213"/>
                <a:gd name="connsiteX1" fmla="*/ 512987 w 2006048"/>
                <a:gd name="connsiteY1" fmla="*/ 97184 h 965213"/>
                <a:gd name="connsiteX2" fmla="*/ 1338355 w 2006048"/>
                <a:gd name="connsiteY2" fmla="*/ 29812 h 965213"/>
                <a:gd name="connsiteX3" fmla="*/ 1855404 w 2006048"/>
                <a:gd name="connsiteY3" fmla="*/ 482762 h 965213"/>
                <a:gd name="connsiteX4" fmla="*/ 1991773 w 2006048"/>
                <a:gd name="connsiteY4" fmla="*/ 918378 h 965213"/>
                <a:gd name="connsiteX5" fmla="*/ 1947258 w 2006048"/>
                <a:gd name="connsiteY5" fmla="*/ 950025 h 965213"/>
                <a:gd name="connsiteX6" fmla="*/ 1534581 w 2006048"/>
                <a:gd name="connsiteY6" fmla="*/ 874777 h 965213"/>
                <a:gd name="connsiteX7" fmla="*/ 533183 w 2006048"/>
                <a:gd name="connsiteY7" fmla="*/ 687731 h 965213"/>
                <a:gd name="connsiteX8" fmla="*/ 72744 w 2006048"/>
                <a:gd name="connsiteY8" fmla="*/ 606377 h 965213"/>
                <a:gd name="connsiteX9" fmla="*/ 45764 w 2006048"/>
                <a:gd name="connsiteY9" fmla="*/ 534317 h 965213"/>
                <a:gd name="connsiteX0" fmla="*/ 45764 w 2000586"/>
                <a:gd name="connsiteY0" fmla="*/ 534317 h 953030"/>
                <a:gd name="connsiteX1" fmla="*/ 512987 w 2000586"/>
                <a:gd name="connsiteY1" fmla="*/ 97184 h 953030"/>
                <a:gd name="connsiteX2" fmla="*/ 1338355 w 2000586"/>
                <a:gd name="connsiteY2" fmla="*/ 29812 h 953030"/>
                <a:gd name="connsiteX3" fmla="*/ 1855404 w 2000586"/>
                <a:gd name="connsiteY3" fmla="*/ 482762 h 953030"/>
                <a:gd name="connsiteX4" fmla="*/ 1991773 w 2000586"/>
                <a:gd name="connsiteY4" fmla="*/ 918378 h 953030"/>
                <a:gd name="connsiteX5" fmla="*/ 1947258 w 2000586"/>
                <a:gd name="connsiteY5" fmla="*/ 950025 h 953030"/>
                <a:gd name="connsiteX6" fmla="*/ 1534581 w 2000586"/>
                <a:gd name="connsiteY6" fmla="*/ 874777 h 953030"/>
                <a:gd name="connsiteX7" fmla="*/ 533183 w 2000586"/>
                <a:gd name="connsiteY7" fmla="*/ 687731 h 953030"/>
                <a:gd name="connsiteX8" fmla="*/ 72744 w 2000586"/>
                <a:gd name="connsiteY8" fmla="*/ 606377 h 953030"/>
                <a:gd name="connsiteX9" fmla="*/ 45764 w 2000586"/>
                <a:gd name="connsiteY9" fmla="*/ 534317 h 953030"/>
                <a:gd name="connsiteX0" fmla="*/ 45764 w 2000586"/>
                <a:gd name="connsiteY0" fmla="*/ 539083 h 957796"/>
                <a:gd name="connsiteX1" fmla="*/ 512987 w 2000586"/>
                <a:gd name="connsiteY1" fmla="*/ 101950 h 957796"/>
                <a:gd name="connsiteX2" fmla="*/ 1302659 w 2000586"/>
                <a:gd name="connsiteY2" fmla="*/ 28602 h 957796"/>
                <a:gd name="connsiteX3" fmla="*/ 1855404 w 2000586"/>
                <a:gd name="connsiteY3" fmla="*/ 487528 h 957796"/>
                <a:gd name="connsiteX4" fmla="*/ 1991773 w 2000586"/>
                <a:gd name="connsiteY4" fmla="*/ 923144 h 957796"/>
                <a:gd name="connsiteX5" fmla="*/ 1947258 w 2000586"/>
                <a:gd name="connsiteY5" fmla="*/ 954791 h 957796"/>
                <a:gd name="connsiteX6" fmla="*/ 1534581 w 2000586"/>
                <a:gd name="connsiteY6" fmla="*/ 879543 h 957796"/>
                <a:gd name="connsiteX7" fmla="*/ 533183 w 2000586"/>
                <a:gd name="connsiteY7" fmla="*/ 692497 h 957796"/>
                <a:gd name="connsiteX8" fmla="*/ 72744 w 2000586"/>
                <a:gd name="connsiteY8" fmla="*/ 611143 h 957796"/>
                <a:gd name="connsiteX9" fmla="*/ 45764 w 2000586"/>
                <a:gd name="connsiteY9" fmla="*/ 539083 h 957796"/>
                <a:gd name="connsiteX0" fmla="*/ 45764 w 2006017"/>
                <a:gd name="connsiteY0" fmla="*/ 538435 h 970879"/>
                <a:gd name="connsiteX1" fmla="*/ 512987 w 2006017"/>
                <a:gd name="connsiteY1" fmla="*/ 101302 h 970879"/>
                <a:gd name="connsiteX2" fmla="*/ 1302659 w 2006017"/>
                <a:gd name="connsiteY2" fmla="*/ 27954 h 970879"/>
                <a:gd name="connsiteX3" fmla="*/ 1836757 w 2006017"/>
                <a:gd name="connsiteY3" fmla="*/ 478081 h 970879"/>
                <a:gd name="connsiteX4" fmla="*/ 1991773 w 2006017"/>
                <a:gd name="connsiteY4" fmla="*/ 922496 h 970879"/>
                <a:gd name="connsiteX5" fmla="*/ 1947258 w 2006017"/>
                <a:gd name="connsiteY5" fmla="*/ 954143 h 970879"/>
                <a:gd name="connsiteX6" fmla="*/ 1534581 w 2006017"/>
                <a:gd name="connsiteY6" fmla="*/ 878895 h 970879"/>
                <a:gd name="connsiteX7" fmla="*/ 533183 w 2006017"/>
                <a:gd name="connsiteY7" fmla="*/ 691849 h 970879"/>
                <a:gd name="connsiteX8" fmla="*/ 72744 w 2006017"/>
                <a:gd name="connsiteY8" fmla="*/ 610495 h 970879"/>
                <a:gd name="connsiteX9" fmla="*/ 45764 w 2006017"/>
                <a:gd name="connsiteY9" fmla="*/ 538435 h 970879"/>
                <a:gd name="connsiteX0" fmla="*/ 45764 w 2001312"/>
                <a:gd name="connsiteY0" fmla="*/ 538435 h 968966"/>
                <a:gd name="connsiteX1" fmla="*/ 512987 w 2001312"/>
                <a:gd name="connsiteY1" fmla="*/ 101302 h 968966"/>
                <a:gd name="connsiteX2" fmla="*/ 1302659 w 2001312"/>
                <a:gd name="connsiteY2" fmla="*/ 27954 h 968966"/>
                <a:gd name="connsiteX3" fmla="*/ 1836757 w 2001312"/>
                <a:gd name="connsiteY3" fmla="*/ 478081 h 968966"/>
                <a:gd name="connsiteX4" fmla="*/ 1991773 w 2001312"/>
                <a:gd name="connsiteY4" fmla="*/ 922496 h 968966"/>
                <a:gd name="connsiteX5" fmla="*/ 1947258 w 2001312"/>
                <a:gd name="connsiteY5" fmla="*/ 954143 h 968966"/>
                <a:gd name="connsiteX6" fmla="*/ 1534581 w 2001312"/>
                <a:gd name="connsiteY6" fmla="*/ 878895 h 968966"/>
                <a:gd name="connsiteX7" fmla="*/ 533183 w 2001312"/>
                <a:gd name="connsiteY7" fmla="*/ 691849 h 968966"/>
                <a:gd name="connsiteX8" fmla="*/ 72744 w 2001312"/>
                <a:gd name="connsiteY8" fmla="*/ 610495 h 968966"/>
                <a:gd name="connsiteX9" fmla="*/ 45764 w 2001312"/>
                <a:gd name="connsiteY9" fmla="*/ 538435 h 968966"/>
                <a:gd name="connsiteX0" fmla="*/ 45764 w 1997670"/>
                <a:gd name="connsiteY0" fmla="*/ 538435 h 954720"/>
                <a:gd name="connsiteX1" fmla="*/ 512987 w 1997670"/>
                <a:gd name="connsiteY1" fmla="*/ 101302 h 954720"/>
                <a:gd name="connsiteX2" fmla="*/ 1302659 w 1997670"/>
                <a:gd name="connsiteY2" fmla="*/ 27954 h 954720"/>
                <a:gd name="connsiteX3" fmla="*/ 1836757 w 1997670"/>
                <a:gd name="connsiteY3" fmla="*/ 478081 h 954720"/>
                <a:gd name="connsiteX4" fmla="*/ 1991773 w 1997670"/>
                <a:gd name="connsiteY4" fmla="*/ 922496 h 954720"/>
                <a:gd name="connsiteX5" fmla="*/ 1947258 w 1997670"/>
                <a:gd name="connsiteY5" fmla="*/ 954143 h 954720"/>
                <a:gd name="connsiteX6" fmla="*/ 1534581 w 1997670"/>
                <a:gd name="connsiteY6" fmla="*/ 878895 h 954720"/>
                <a:gd name="connsiteX7" fmla="*/ 533183 w 1997670"/>
                <a:gd name="connsiteY7" fmla="*/ 691849 h 954720"/>
                <a:gd name="connsiteX8" fmla="*/ 72744 w 1997670"/>
                <a:gd name="connsiteY8" fmla="*/ 610495 h 954720"/>
                <a:gd name="connsiteX9" fmla="*/ 45764 w 1997670"/>
                <a:gd name="connsiteY9" fmla="*/ 538435 h 954720"/>
                <a:gd name="connsiteX0" fmla="*/ 44343 w 1996249"/>
                <a:gd name="connsiteY0" fmla="*/ 538435 h 954720"/>
                <a:gd name="connsiteX1" fmla="*/ 511566 w 1996249"/>
                <a:gd name="connsiteY1" fmla="*/ 101302 h 954720"/>
                <a:gd name="connsiteX2" fmla="*/ 1301238 w 1996249"/>
                <a:gd name="connsiteY2" fmla="*/ 27954 h 954720"/>
                <a:gd name="connsiteX3" fmla="*/ 1835336 w 1996249"/>
                <a:gd name="connsiteY3" fmla="*/ 478081 h 954720"/>
                <a:gd name="connsiteX4" fmla="*/ 1990352 w 1996249"/>
                <a:gd name="connsiteY4" fmla="*/ 922496 h 954720"/>
                <a:gd name="connsiteX5" fmla="*/ 1945837 w 1996249"/>
                <a:gd name="connsiteY5" fmla="*/ 954143 h 954720"/>
                <a:gd name="connsiteX6" fmla="*/ 1533160 w 1996249"/>
                <a:gd name="connsiteY6" fmla="*/ 878895 h 954720"/>
                <a:gd name="connsiteX7" fmla="*/ 531762 w 1996249"/>
                <a:gd name="connsiteY7" fmla="*/ 691849 h 954720"/>
                <a:gd name="connsiteX8" fmla="*/ 71323 w 1996249"/>
                <a:gd name="connsiteY8" fmla="*/ 610495 h 954720"/>
                <a:gd name="connsiteX9" fmla="*/ 44343 w 1996249"/>
                <a:gd name="connsiteY9" fmla="*/ 538435 h 954720"/>
                <a:gd name="connsiteX0" fmla="*/ 38388 w 1990294"/>
                <a:gd name="connsiteY0" fmla="*/ 538435 h 954720"/>
                <a:gd name="connsiteX1" fmla="*/ 505611 w 1990294"/>
                <a:gd name="connsiteY1" fmla="*/ 101302 h 954720"/>
                <a:gd name="connsiteX2" fmla="*/ 1295283 w 1990294"/>
                <a:gd name="connsiteY2" fmla="*/ 27954 h 954720"/>
                <a:gd name="connsiteX3" fmla="*/ 1829381 w 1990294"/>
                <a:gd name="connsiteY3" fmla="*/ 478081 h 954720"/>
                <a:gd name="connsiteX4" fmla="*/ 1984397 w 1990294"/>
                <a:gd name="connsiteY4" fmla="*/ 922496 h 954720"/>
                <a:gd name="connsiteX5" fmla="*/ 1939882 w 1990294"/>
                <a:gd name="connsiteY5" fmla="*/ 954143 h 954720"/>
                <a:gd name="connsiteX6" fmla="*/ 1527205 w 1990294"/>
                <a:gd name="connsiteY6" fmla="*/ 878895 h 954720"/>
                <a:gd name="connsiteX7" fmla="*/ 525807 w 1990294"/>
                <a:gd name="connsiteY7" fmla="*/ 691849 h 954720"/>
                <a:gd name="connsiteX8" fmla="*/ 65368 w 1990294"/>
                <a:gd name="connsiteY8" fmla="*/ 610495 h 954720"/>
                <a:gd name="connsiteX9" fmla="*/ 38388 w 1990294"/>
                <a:gd name="connsiteY9" fmla="*/ 538435 h 954720"/>
                <a:gd name="connsiteX0" fmla="*/ 33188 w 1985094"/>
                <a:gd name="connsiteY0" fmla="*/ 538435 h 954720"/>
                <a:gd name="connsiteX1" fmla="*/ 500411 w 1985094"/>
                <a:gd name="connsiteY1" fmla="*/ 101302 h 954720"/>
                <a:gd name="connsiteX2" fmla="*/ 1290083 w 1985094"/>
                <a:gd name="connsiteY2" fmla="*/ 27954 h 954720"/>
                <a:gd name="connsiteX3" fmla="*/ 1824181 w 1985094"/>
                <a:gd name="connsiteY3" fmla="*/ 478081 h 954720"/>
                <a:gd name="connsiteX4" fmla="*/ 1979197 w 1985094"/>
                <a:gd name="connsiteY4" fmla="*/ 922496 h 954720"/>
                <a:gd name="connsiteX5" fmla="*/ 1934682 w 1985094"/>
                <a:gd name="connsiteY5" fmla="*/ 954143 h 954720"/>
                <a:gd name="connsiteX6" fmla="*/ 1522005 w 1985094"/>
                <a:gd name="connsiteY6" fmla="*/ 878895 h 954720"/>
                <a:gd name="connsiteX7" fmla="*/ 520607 w 1985094"/>
                <a:gd name="connsiteY7" fmla="*/ 691849 h 954720"/>
                <a:gd name="connsiteX8" fmla="*/ 60168 w 1985094"/>
                <a:gd name="connsiteY8" fmla="*/ 610495 h 954720"/>
                <a:gd name="connsiteX9" fmla="*/ 33188 w 1985094"/>
                <a:gd name="connsiteY9" fmla="*/ 538435 h 95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85094" h="954720">
                  <a:moveTo>
                    <a:pt x="33188" y="538435"/>
                  </a:moveTo>
                  <a:cubicBezTo>
                    <a:pt x="88814" y="464808"/>
                    <a:pt x="290929" y="186382"/>
                    <a:pt x="500411" y="101302"/>
                  </a:cubicBezTo>
                  <a:cubicBezTo>
                    <a:pt x="709894" y="16222"/>
                    <a:pt x="1069455" y="-34842"/>
                    <a:pt x="1290083" y="27954"/>
                  </a:cubicBezTo>
                  <a:cubicBezTo>
                    <a:pt x="1510711" y="90750"/>
                    <a:pt x="1709329" y="328991"/>
                    <a:pt x="1824181" y="478081"/>
                  </a:cubicBezTo>
                  <a:cubicBezTo>
                    <a:pt x="1939033" y="627171"/>
                    <a:pt x="1968978" y="889429"/>
                    <a:pt x="1979197" y="922496"/>
                  </a:cubicBezTo>
                  <a:cubicBezTo>
                    <a:pt x="1989416" y="955563"/>
                    <a:pt x="1992690" y="955931"/>
                    <a:pt x="1934682" y="954143"/>
                  </a:cubicBezTo>
                  <a:cubicBezTo>
                    <a:pt x="1876674" y="952355"/>
                    <a:pt x="1522005" y="878895"/>
                    <a:pt x="1522005" y="878895"/>
                  </a:cubicBezTo>
                  <a:lnTo>
                    <a:pt x="520607" y="691849"/>
                  </a:lnTo>
                  <a:cubicBezTo>
                    <a:pt x="296090" y="649646"/>
                    <a:pt x="124891" y="627844"/>
                    <a:pt x="60168" y="610495"/>
                  </a:cubicBezTo>
                  <a:cubicBezTo>
                    <a:pt x="-4555" y="593146"/>
                    <a:pt x="-22438" y="612062"/>
                    <a:pt x="33188" y="538435"/>
                  </a:cubicBezTo>
                  <a:close/>
                </a:path>
              </a:pathLst>
            </a:cu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2DABA67-6DFE-0C29-1BE0-521A08D8AE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7325970">
              <a:off x="1245609" y="5141506"/>
              <a:ext cx="1563560" cy="920486"/>
            </a:xfrm>
            <a:custGeom>
              <a:avLst/>
              <a:gdLst>
                <a:gd name="connsiteX0" fmla="*/ 9881 w 1739875"/>
                <a:gd name="connsiteY0" fmla="*/ 509263 h 754659"/>
                <a:gd name="connsiteX1" fmla="*/ 497935 w 1739875"/>
                <a:gd name="connsiteY1" fmla="*/ 71697 h 754659"/>
                <a:gd name="connsiteX2" fmla="*/ 1120625 w 1739875"/>
                <a:gd name="connsiteY2" fmla="*/ 43648 h 754659"/>
                <a:gd name="connsiteX3" fmla="*/ 1608679 w 1739875"/>
                <a:gd name="connsiteY3" fmla="*/ 503653 h 754659"/>
                <a:gd name="connsiteX4" fmla="*/ 1737705 w 1739875"/>
                <a:gd name="connsiteY4" fmla="*/ 744875 h 754659"/>
                <a:gd name="connsiteX5" fmla="*/ 1535751 w 1739875"/>
                <a:gd name="connsiteY5" fmla="*/ 711216 h 754659"/>
                <a:gd name="connsiteX6" fmla="*/ 284762 w 1739875"/>
                <a:gd name="connsiteY6" fmla="*/ 559751 h 754659"/>
                <a:gd name="connsiteX7" fmla="*/ 9881 w 1739875"/>
                <a:gd name="connsiteY7" fmla="*/ 509263 h 754659"/>
                <a:gd name="connsiteX0" fmla="*/ 9881 w 1745871"/>
                <a:gd name="connsiteY0" fmla="*/ 509263 h 755689"/>
                <a:gd name="connsiteX1" fmla="*/ 497935 w 1745871"/>
                <a:gd name="connsiteY1" fmla="*/ 71697 h 755689"/>
                <a:gd name="connsiteX2" fmla="*/ 1120625 w 1745871"/>
                <a:gd name="connsiteY2" fmla="*/ 43648 h 755689"/>
                <a:gd name="connsiteX3" fmla="*/ 1608679 w 1745871"/>
                <a:gd name="connsiteY3" fmla="*/ 503653 h 755689"/>
                <a:gd name="connsiteX4" fmla="*/ 1737705 w 1745871"/>
                <a:gd name="connsiteY4" fmla="*/ 744875 h 755689"/>
                <a:gd name="connsiteX5" fmla="*/ 1426819 w 1745871"/>
                <a:gd name="connsiteY5" fmla="*/ 716950 h 755689"/>
                <a:gd name="connsiteX6" fmla="*/ 284762 w 1745871"/>
                <a:gd name="connsiteY6" fmla="*/ 559751 h 755689"/>
                <a:gd name="connsiteX7" fmla="*/ 9881 w 1745871"/>
                <a:gd name="connsiteY7" fmla="*/ 509263 h 755689"/>
                <a:gd name="connsiteX0" fmla="*/ 9881 w 1864671"/>
                <a:gd name="connsiteY0" fmla="*/ 509263 h 855937"/>
                <a:gd name="connsiteX1" fmla="*/ 497935 w 1864671"/>
                <a:gd name="connsiteY1" fmla="*/ 71697 h 855937"/>
                <a:gd name="connsiteX2" fmla="*/ 1120625 w 1864671"/>
                <a:gd name="connsiteY2" fmla="*/ 43648 h 855937"/>
                <a:gd name="connsiteX3" fmla="*/ 1608679 w 1864671"/>
                <a:gd name="connsiteY3" fmla="*/ 503653 h 855937"/>
                <a:gd name="connsiteX4" fmla="*/ 1860911 w 1864671"/>
                <a:gd name="connsiteY4" fmla="*/ 851040 h 855937"/>
                <a:gd name="connsiteX5" fmla="*/ 1426819 w 1864671"/>
                <a:gd name="connsiteY5" fmla="*/ 716950 h 855937"/>
                <a:gd name="connsiteX6" fmla="*/ 284762 w 1864671"/>
                <a:gd name="connsiteY6" fmla="*/ 559751 h 855937"/>
                <a:gd name="connsiteX7" fmla="*/ 9881 w 1864671"/>
                <a:gd name="connsiteY7" fmla="*/ 509263 h 855937"/>
                <a:gd name="connsiteX0" fmla="*/ 9881 w 1876754"/>
                <a:gd name="connsiteY0" fmla="*/ 501512 h 853026"/>
                <a:gd name="connsiteX1" fmla="*/ 497935 w 1876754"/>
                <a:gd name="connsiteY1" fmla="*/ 63946 h 853026"/>
                <a:gd name="connsiteX2" fmla="*/ 1120625 w 1876754"/>
                <a:gd name="connsiteY2" fmla="*/ 35897 h 853026"/>
                <a:gd name="connsiteX3" fmla="*/ 1718468 w 1876754"/>
                <a:gd name="connsiteY3" fmla="*/ 385272 h 853026"/>
                <a:gd name="connsiteX4" fmla="*/ 1860911 w 1876754"/>
                <a:gd name="connsiteY4" fmla="*/ 843289 h 853026"/>
                <a:gd name="connsiteX5" fmla="*/ 1426819 w 1876754"/>
                <a:gd name="connsiteY5" fmla="*/ 709199 h 853026"/>
                <a:gd name="connsiteX6" fmla="*/ 284762 w 1876754"/>
                <a:gd name="connsiteY6" fmla="*/ 552000 h 853026"/>
                <a:gd name="connsiteX7" fmla="*/ 9881 w 1876754"/>
                <a:gd name="connsiteY7" fmla="*/ 501512 h 853026"/>
                <a:gd name="connsiteX0" fmla="*/ 9881 w 1874221"/>
                <a:gd name="connsiteY0" fmla="*/ 623010 h 974525"/>
                <a:gd name="connsiteX1" fmla="*/ 497935 w 1874221"/>
                <a:gd name="connsiteY1" fmla="*/ 185444 h 974525"/>
                <a:gd name="connsiteX2" fmla="*/ 1272410 w 1874221"/>
                <a:gd name="connsiteY2" fmla="*/ 12874 h 974525"/>
                <a:gd name="connsiteX3" fmla="*/ 1718468 w 1874221"/>
                <a:gd name="connsiteY3" fmla="*/ 506770 h 974525"/>
                <a:gd name="connsiteX4" fmla="*/ 1860911 w 1874221"/>
                <a:gd name="connsiteY4" fmla="*/ 964787 h 974525"/>
                <a:gd name="connsiteX5" fmla="*/ 1426819 w 1874221"/>
                <a:gd name="connsiteY5" fmla="*/ 830697 h 974525"/>
                <a:gd name="connsiteX6" fmla="*/ 284762 w 1874221"/>
                <a:gd name="connsiteY6" fmla="*/ 673498 h 974525"/>
                <a:gd name="connsiteX7" fmla="*/ 9881 w 1874221"/>
                <a:gd name="connsiteY7" fmla="*/ 623010 h 974525"/>
                <a:gd name="connsiteX0" fmla="*/ 4712 w 1869052"/>
                <a:gd name="connsiteY0" fmla="*/ 633304 h 984819"/>
                <a:gd name="connsiteX1" fmla="*/ 402385 w 1869052"/>
                <a:gd name="connsiteY1" fmla="*/ 137323 h 984819"/>
                <a:gd name="connsiteX2" fmla="*/ 1267241 w 1869052"/>
                <a:gd name="connsiteY2" fmla="*/ 23168 h 984819"/>
                <a:gd name="connsiteX3" fmla="*/ 1713299 w 1869052"/>
                <a:gd name="connsiteY3" fmla="*/ 517064 h 984819"/>
                <a:gd name="connsiteX4" fmla="*/ 1855742 w 1869052"/>
                <a:gd name="connsiteY4" fmla="*/ 975081 h 984819"/>
                <a:gd name="connsiteX5" fmla="*/ 1421650 w 1869052"/>
                <a:gd name="connsiteY5" fmla="*/ 840991 h 984819"/>
                <a:gd name="connsiteX6" fmla="*/ 279593 w 1869052"/>
                <a:gd name="connsiteY6" fmla="*/ 683792 h 984819"/>
                <a:gd name="connsiteX7" fmla="*/ 4712 w 1869052"/>
                <a:gd name="connsiteY7" fmla="*/ 633304 h 984819"/>
                <a:gd name="connsiteX0" fmla="*/ 4712 w 1870440"/>
                <a:gd name="connsiteY0" fmla="*/ 633304 h 991310"/>
                <a:gd name="connsiteX1" fmla="*/ 402385 w 1870440"/>
                <a:gd name="connsiteY1" fmla="*/ 137323 h 991310"/>
                <a:gd name="connsiteX2" fmla="*/ 1267241 w 1870440"/>
                <a:gd name="connsiteY2" fmla="*/ 23168 h 991310"/>
                <a:gd name="connsiteX3" fmla="*/ 1713299 w 1870440"/>
                <a:gd name="connsiteY3" fmla="*/ 517064 h 991310"/>
                <a:gd name="connsiteX4" fmla="*/ 1855742 w 1870440"/>
                <a:gd name="connsiteY4" fmla="*/ 975081 h 991310"/>
                <a:gd name="connsiteX5" fmla="*/ 1399477 w 1870440"/>
                <a:gd name="connsiteY5" fmla="*/ 896414 h 991310"/>
                <a:gd name="connsiteX6" fmla="*/ 279593 w 1870440"/>
                <a:gd name="connsiteY6" fmla="*/ 683792 h 991310"/>
                <a:gd name="connsiteX7" fmla="*/ 4712 w 1870440"/>
                <a:gd name="connsiteY7" fmla="*/ 633304 h 991310"/>
                <a:gd name="connsiteX0" fmla="*/ 44 w 1865772"/>
                <a:gd name="connsiteY0" fmla="*/ 633304 h 991310"/>
                <a:gd name="connsiteX1" fmla="*/ 397717 w 1865772"/>
                <a:gd name="connsiteY1" fmla="*/ 137323 h 991310"/>
                <a:gd name="connsiteX2" fmla="*/ 1262573 w 1865772"/>
                <a:gd name="connsiteY2" fmla="*/ 23168 h 991310"/>
                <a:gd name="connsiteX3" fmla="*/ 1708631 w 1865772"/>
                <a:gd name="connsiteY3" fmla="*/ 517064 h 991310"/>
                <a:gd name="connsiteX4" fmla="*/ 1851074 w 1865772"/>
                <a:gd name="connsiteY4" fmla="*/ 975081 h 991310"/>
                <a:gd name="connsiteX5" fmla="*/ 1394809 w 1865772"/>
                <a:gd name="connsiteY5" fmla="*/ 896414 h 991310"/>
                <a:gd name="connsiteX6" fmla="*/ 417748 w 1865772"/>
                <a:gd name="connsiteY6" fmla="*/ 716201 h 991310"/>
                <a:gd name="connsiteX7" fmla="*/ 44 w 1865772"/>
                <a:gd name="connsiteY7" fmla="*/ 633304 h 991310"/>
                <a:gd name="connsiteX0" fmla="*/ 44 w 1865772"/>
                <a:gd name="connsiteY0" fmla="*/ 633304 h 991310"/>
                <a:gd name="connsiteX1" fmla="*/ 397717 w 1865772"/>
                <a:gd name="connsiteY1" fmla="*/ 137323 h 991310"/>
                <a:gd name="connsiteX2" fmla="*/ 1262573 w 1865772"/>
                <a:gd name="connsiteY2" fmla="*/ 23168 h 991310"/>
                <a:gd name="connsiteX3" fmla="*/ 1708631 w 1865772"/>
                <a:gd name="connsiteY3" fmla="*/ 517064 h 991310"/>
                <a:gd name="connsiteX4" fmla="*/ 1851074 w 1865772"/>
                <a:gd name="connsiteY4" fmla="*/ 975081 h 991310"/>
                <a:gd name="connsiteX5" fmla="*/ 1394809 w 1865772"/>
                <a:gd name="connsiteY5" fmla="*/ 896414 h 991310"/>
                <a:gd name="connsiteX6" fmla="*/ 417748 w 1865772"/>
                <a:gd name="connsiteY6" fmla="*/ 716201 h 991310"/>
                <a:gd name="connsiteX7" fmla="*/ 44 w 1865772"/>
                <a:gd name="connsiteY7" fmla="*/ 633304 h 991310"/>
                <a:gd name="connsiteX0" fmla="*/ 46 w 1853519"/>
                <a:gd name="connsiteY0" fmla="*/ 578483 h 990076"/>
                <a:gd name="connsiteX1" fmla="*/ 385464 w 1853519"/>
                <a:gd name="connsiteY1" fmla="*/ 136089 h 990076"/>
                <a:gd name="connsiteX2" fmla="*/ 1250320 w 1853519"/>
                <a:gd name="connsiteY2" fmla="*/ 21934 h 990076"/>
                <a:gd name="connsiteX3" fmla="*/ 1696378 w 1853519"/>
                <a:gd name="connsiteY3" fmla="*/ 515830 h 990076"/>
                <a:gd name="connsiteX4" fmla="*/ 1838821 w 1853519"/>
                <a:gd name="connsiteY4" fmla="*/ 973847 h 990076"/>
                <a:gd name="connsiteX5" fmla="*/ 1382556 w 1853519"/>
                <a:gd name="connsiteY5" fmla="*/ 895180 h 990076"/>
                <a:gd name="connsiteX6" fmla="*/ 405495 w 1853519"/>
                <a:gd name="connsiteY6" fmla="*/ 714967 h 990076"/>
                <a:gd name="connsiteX7" fmla="*/ 46 w 1853519"/>
                <a:gd name="connsiteY7" fmla="*/ 578483 h 990076"/>
                <a:gd name="connsiteX0" fmla="*/ 34142 w 1887615"/>
                <a:gd name="connsiteY0" fmla="*/ 578483 h 990076"/>
                <a:gd name="connsiteX1" fmla="*/ 419560 w 1887615"/>
                <a:gd name="connsiteY1" fmla="*/ 136089 h 990076"/>
                <a:gd name="connsiteX2" fmla="*/ 1284416 w 1887615"/>
                <a:gd name="connsiteY2" fmla="*/ 21934 h 990076"/>
                <a:gd name="connsiteX3" fmla="*/ 1730474 w 1887615"/>
                <a:gd name="connsiteY3" fmla="*/ 515830 h 990076"/>
                <a:gd name="connsiteX4" fmla="*/ 1872917 w 1887615"/>
                <a:gd name="connsiteY4" fmla="*/ 973847 h 990076"/>
                <a:gd name="connsiteX5" fmla="*/ 1416652 w 1887615"/>
                <a:gd name="connsiteY5" fmla="*/ 895180 h 990076"/>
                <a:gd name="connsiteX6" fmla="*/ 439591 w 1887615"/>
                <a:gd name="connsiteY6" fmla="*/ 714967 h 990076"/>
                <a:gd name="connsiteX7" fmla="*/ 64968 w 1887615"/>
                <a:gd name="connsiteY7" fmla="*/ 666714 h 990076"/>
                <a:gd name="connsiteX8" fmla="*/ 34142 w 1887615"/>
                <a:gd name="connsiteY8" fmla="*/ 578483 h 990076"/>
                <a:gd name="connsiteX0" fmla="*/ 34142 w 1887615"/>
                <a:gd name="connsiteY0" fmla="*/ 578483 h 990076"/>
                <a:gd name="connsiteX1" fmla="*/ 419560 w 1887615"/>
                <a:gd name="connsiteY1" fmla="*/ 136089 h 990076"/>
                <a:gd name="connsiteX2" fmla="*/ 1284416 w 1887615"/>
                <a:gd name="connsiteY2" fmla="*/ 21934 h 990076"/>
                <a:gd name="connsiteX3" fmla="*/ 1730474 w 1887615"/>
                <a:gd name="connsiteY3" fmla="*/ 515830 h 990076"/>
                <a:gd name="connsiteX4" fmla="*/ 1872917 w 1887615"/>
                <a:gd name="connsiteY4" fmla="*/ 973847 h 990076"/>
                <a:gd name="connsiteX5" fmla="*/ 1416652 w 1887615"/>
                <a:gd name="connsiteY5" fmla="*/ 895180 h 990076"/>
                <a:gd name="connsiteX6" fmla="*/ 439756 w 1887615"/>
                <a:gd name="connsiteY6" fmla="*/ 726636 h 990076"/>
                <a:gd name="connsiteX7" fmla="*/ 64968 w 1887615"/>
                <a:gd name="connsiteY7" fmla="*/ 666714 h 990076"/>
                <a:gd name="connsiteX8" fmla="*/ 34142 w 1887615"/>
                <a:gd name="connsiteY8" fmla="*/ 578483 h 990076"/>
                <a:gd name="connsiteX0" fmla="*/ 34142 w 1887615"/>
                <a:gd name="connsiteY0" fmla="*/ 578483 h 990076"/>
                <a:gd name="connsiteX1" fmla="*/ 419560 w 1887615"/>
                <a:gd name="connsiteY1" fmla="*/ 136089 h 990076"/>
                <a:gd name="connsiteX2" fmla="*/ 1284416 w 1887615"/>
                <a:gd name="connsiteY2" fmla="*/ 21934 h 990076"/>
                <a:gd name="connsiteX3" fmla="*/ 1730474 w 1887615"/>
                <a:gd name="connsiteY3" fmla="*/ 515830 h 990076"/>
                <a:gd name="connsiteX4" fmla="*/ 1872917 w 1887615"/>
                <a:gd name="connsiteY4" fmla="*/ 973847 h 990076"/>
                <a:gd name="connsiteX5" fmla="*/ 1416652 w 1887615"/>
                <a:gd name="connsiteY5" fmla="*/ 895180 h 990076"/>
                <a:gd name="connsiteX6" fmla="*/ 439756 w 1887615"/>
                <a:gd name="connsiteY6" fmla="*/ 726636 h 990076"/>
                <a:gd name="connsiteX7" fmla="*/ 64968 w 1887615"/>
                <a:gd name="connsiteY7" fmla="*/ 666714 h 990076"/>
                <a:gd name="connsiteX8" fmla="*/ 34142 w 1887615"/>
                <a:gd name="connsiteY8" fmla="*/ 578483 h 990076"/>
                <a:gd name="connsiteX0" fmla="*/ 34142 w 1893656"/>
                <a:gd name="connsiteY0" fmla="*/ 578887 h 990125"/>
                <a:gd name="connsiteX1" fmla="*/ 419560 w 1893656"/>
                <a:gd name="connsiteY1" fmla="*/ 136493 h 990125"/>
                <a:gd name="connsiteX2" fmla="*/ 1284416 w 1893656"/>
                <a:gd name="connsiteY2" fmla="*/ 22338 h 990125"/>
                <a:gd name="connsiteX3" fmla="*/ 1761977 w 1893656"/>
                <a:gd name="connsiteY3" fmla="*/ 522071 h 990125"/>
                <a:gd name="connsiteX4" fmla="*/ 1872917 w 1893656"/>
                <a:gd name="connsiteY4" fmla="*/ 974251 h 990125"/>
                <a:gd name="connsiteX5" fmla="*/ 1416652 w 1893656"/>
                <a:gd name="connsiteY5" fmla="*/ 895584 h 990125"/>
                <a:gd name="connsiteX6" fmla="*/ 439756 w 1893656"/>
                <a:gd name="connsiteY6" fmla="*/ 727040 h 990125"/>
                <a:gd name="connsiteX7" fmla="*/ 64968 w 1893656"/>
                <a:gd name="connsiteY7" fmla="*/ 667118 h 990125"/>
                <a:gd name="connsiteX8" fmla="*/ 34142 w 1893656"/>
                <a:gd name="connsiteY8" fmla="*/ 578887 h 990125"/>
                <a:gd name="connsiteX0" fmla="*/ 34142 w 1890318"/>
                <a:gd name="connsiteY0" fmla="*/ 578887 h 990125"/>
                <a:gd name="connsiteX1" fmla="*/ 419560 w 1890318"/>
                <a:gd name="connsiteY1" fmla="*/ 136493 h 990125"/>
                <a:gd name="connsiteX2" fmla="*/ 1284416 w 1890318"/>
                <a:gd name="connsiteY2" fmla="*/ 22338 h 990125"/>
                <a:gd name="connsiteX3" fmla="*/ 1761977 w 1890318"/>
                <a:gd name="connsiteY3" fmla="*/ 522071 h 990125"/>
                <a:gd name="connsiteX4" fmla="*/ 1872917 w 1890318"/>
                <a:gd name="connsiteY4" fmla="*/ 974251 h 990125"/>
                <a:gd name="connsiteX5" fmla="*/ 1416652 w 1890318"/>
                <a:gd name="connsiteY5" fmla="*/ 895584 h 990125"/>
                <a:gd name="connsiteX6" fmla="*/ 439756 w 1890318"/>
                <a:gd name="connsiteY6" fmla="*/ 727040 h 990125"/>
                <a:gd name="connsiteX7" fmla="*/ 64968 w 1890318"/>
                <a:gd name="connsiteY7" fmla="*/ 667118 h 990125"/>
                <a:gd name="connsiteX8" fmla="*/ 34142 w 1890318"/>
                <a:gd name="connsiteY8" fmla="*/ 578887 h 990125"/>
                <a:gd name="connsiteX0" fmla="*/ 34142 w 1874108"/>
                <a:gd name="connsiteY0" fmla="*/ 578887 h 987469"/>
                <a:gd name="connsiteX1" fmla="*/ 419560 w 1874108"/>
                <a:gd name="connsiteY1" fmla="*/ 136493 h 987469"/>
                <a:gd name="connsiteX2" fmla="*/ 1284416 w 1874108"/>
                <a:gd name="connsiteY2" fmla="*/ 22338 h 987469"/>
                <a:gd name="connsiteX3" fmla="*/ 1761977 w 1874108"/>
                <a:gd name="connsiteY3" fmla="*/ 522071 h 987469"/>
                <a:gd name="connsiteX4" fmla="*/ 1872917 w 1874108"/>
                <a:gd name="connsiteY4" fmla="*/ 974251 h 987469"/>
                <a:gd name="connsiteX5" fmla="*/ 1416652 w 1874108"/>
                <a:gd name="connsiteY5" fmla="*/ 895584 h 987469"/>
                <a:gd name="connsiteX6" fmla="*/ 439756 w 1874108"/>
                <a:gd name="connsiteY6" fmla="*/ 727040 h 987469"/>
                <a:gd name="connsiteX7" fmla="*/ 64968 w 1874108"/>
                <a:gd name="connsiteY7" fmla="*/ 667118 h 987469"/>
                <a:gd name="connsiteX8" fmla="*/ 34142 w 1874108"/>
                <a:gd name="connsiteY8" fmla="*/ 578887 h 987469"/>
                <a:gd name="connsiteX0" fmla="*/ 34142 w 1874269"/>
                <a:gd name="connsiteY0" fmla="*/ 578887 h 980571"/>
                <a:gd name="connsiteX1" fmla="*/ 419560 w 1874269"/>
                <a:gd name="connsiteY1" fmla="*/ 136493 h 980571"/>
                <a:gd name="connsiteX2" fmla="*/ 1284416 w 1874269"/>
                <a:gd name="connsiteY2" fmla="*/ 22338 h 980571"/>
                <a:gd name="connsiteX3" fmla="*/ 1761977 w 1874269"/>
                <a:gd name="connsiteY3" fmla="*/ 522071 h 980571"/>
                <a:gd name="connsiteX4" fmla="*/ 1872917 w 1874269"/>
                <a:gd name="connsiteY4" fmla="*/ 974251 h 980571"/>
                <a:gd name="connsiteX5" fmla="*/ 1416652 w 1874269"/>
                <a:gd name="connsiteY5" fmla="*/ 895584 h 980571"/>
                <a:gd name="connsiteX6" fmla="*/ 439756 w 1874269"/>
                <a:gd name="connsiteY6" fmla="*/ 727040 h 980571"/>
                <a:gd name="connsiteX7" fmla="*/ 64968 w 1874269"/>
                <a:gd name="connsiteY7" fmla="*/ 667118 h 980571"/>
                <a:gd name="connsiteX8" fmla="*/ 34142 w 1874269"/>
                <a:gd name="connsiteY8" fmla="*/ 578887 h 980571"/>
                <a:gd name="connsiteX0" fmla="*/ 34142 w 1888716"/>
                <a:gd name="connsiteY0" fmla="*/ 578887 h 993099"/>
                <a:gd name="connsiteX1" fmla="*/ 419560 w 1888716"/>
                <a:gd name="connsiteY1" fmla="*/ 136493 h 993099"/>
                <a:gd name="connsiteX2" fmla="*/ 1284416 w 1888716"/>
                <a:gd name="connsiteY2" fmla="*/ 22338 h 993099"/>
                <a:gd name="connsiteX3" fmla="*/ 1761977 w 1888716"/>
                <a:gd name="connsiteY3" fmla="*/ 522071 h 993099"/>
                <a:gd name="connsiteX4" fmla="*/ 1872917 w 1888716"/>
                <a:gd name="connsiteY4" fmla="*/ 974251 h 993099"/>
                <a:gd name="connsiteX5" fmla="*/ 1441154 w 1888716"/>
                <a:gd name="connsiteY5" fmla="*/ 914086 h 993099"/>
                <a:gd name="connsiteX6" fmla="*/ 439756 w 1888716"/>
                <a:gd name="connsiteY6" fmla="*/ 727040 h 993099"/>
                <a:gd name="connsiteX7" fmla="*/ 64968 w 1888716"/>
                <a:gd name="connsiteY7" fmla="*/ 667118 h 993099"/>
                <a:gd name="connsiteX8" fmla="*/ 34142 w 1888716"/>
                <a:gd name="connsiteY8" fmla="*/ 578887 h 993099"/>
                <a:gd name="connsiteX0" fmla="*/ 34142 w 1910942"/>
                <a:gd name="connsiteY0" fmla="*/ 578887 h 974312"/>
                <a:gd name="connsiteX1" fmla="*/ 419560 w 1910942"/>
                <a:gd name="connsiteY1" fmla="*/ 136493 h 974312"/>
                <a:gd name="connsiteX2" fmla="*/ 1284416 w 1910942"/>
                <a:gd name="connsiteY2" fmla="*/ 22338 h 974312"/>
                <a:gd name="connsiteX3" fmla="*/ 1761977 w 1910942"/>
                <a:gd name="connsiteY3" fmla="*/ 522071 h 974312"/>
                <a:gd name="connsiteX4" fmla="*/ 1876694 w 1910942"/>
                <a:gd name="connsiteY4" fmla="*/ 900322 h 974312"/>
                <a:gd name="connsiteX5" fmla="*/ 1872917 w 1910942"/>
                <a:gd name="connsiteY5" fmla="*/ 974251 h 974312"/>
                <a:gd name="connsiteX6" fmla="*/ 1441154 w 1910942"/>
                <a:gd name="connsiteY6" fmla="*/ 914086 h 974312"/>
                <a:gd name="connsiteX7" fmla="*/ 439756 w 1910942"/>
                <a:gd name="connsiteY7" fmla="*/ 727040 h 974312"/>
                <a:gd name="connsiteX8" fmla="*/ 64968 w 1910942"/>
                <a:gd name="connsiteY8" fmla="*/ 667118 h 974312"/>
                <a:gd name="connsiteX9" fmla="*/ 34142 w 1910942"/>
                <a:gd name="connsiteY9" fmla="*/ 578887 h 974312"/>
                <a:gd name="connsiteX0" fmla="*/ 34142 w 1899488"/>
                <a:gd name="connsiteY0" fmla="*/ 578887 h 989383"/>
                <a:gd name="connsiteX1" fmla="*/ 419560 w 1899488"/>
                <a:gd name="connsiteY1" fmla="*/ 136493 h 989383"/>
                <a:gd name="connsiteX2" fmla="*/ 1284416 w 1899488"/>
                <a:gd name="connsiteY2" fmla="*/ 22338 h 989383"/>
                <a:gd name="connsiteX3" fmla="*/ 1761977 w 1899488"/>
                <a:gd name="connsiteY3" fmla="*/ 522071 h 989383"/>
                <a:gd name="connsiteX4" fmla="*/ 1876694 w 1899488"/>
                <a:gd name="connsiteY4" fmla="*/ 900322 h 989383"/>
                <a:gd name="connsiteX5" fmla="*/ 1853831 w 1899488"/>
                <a:gd name="connsiteY5" fmla="*/ 989334 h 989383"/>
                <a:gd name="connsiteX6" fmla="*/ 1441154 w 1899488"/>
                <a:gd name="connsiteY6" fmla="*/ 914086 h 989383"/>
                <a:gd name="connsiteX7" fmla="*/ 439756 w 1899488"/>
                <a:gd name="connsiteY7" fmla="*/ 727040 h 989383"/>
                <a:gd name="connsiteX8" fmla="*/ 64968 w 1899488"/>
                <a:gd name="connsiteY8" fmla="*/ 667118 h 989383"/>
                <a:gd name="connsiteX9" fmla="*/ 34142 w 1899488"/>
                <a:gd name="connsiteY9" fmla="*/ 578887 h 989383"/>
                <a:gd name="connsiteX0" fmla="*/ 34142 w 1890632"/>
                <a:gd name="connsiteY0" fmla="*/ 578887 h 993703"/>
                <a:gd name="connsiteX1" fmla="*/ 419560 w 1890632"/>
                <a:gd name="connsiteY1" fmla="*/ 136493 h 993703"/>
                <a:gd name="connsiteX2" fmla="*/ 1284416 w 1890632"/>
                <a:gd name="connsiteY2" fmla="*/ 22338 h 993703"/>
                <a:gd name="connsiteX3" fmla="*/ 1761977 w 1890632"/>
                <a:gd name="connsiteY3" fmla="*/ 522071 h 993703"/>
                <a:gd name="connsiteX4" fmla="*/ 1876694 w 1890632"/>
                <a:gd name="connsiteY4" fmla="*/ 900322 h 993703"/>
                <a:gd name="connsiteX5" fmla="*/ 1853831 w 1890632"/>
                <a:gd name="connsiteY5" fmla="*/ 989334 h 993703"/>
                <a:gd name="connsiteX6" fmla="*/ 1441154 w 1890632"/>
                <a:gd name="connsiteY6" fmla="*/ 914086 h 993703"/>
                <a:gd name="connsiteX7" fmla="*/ 439756 w 1890632"/>
                <a:gd name="connsiteY7" fmla="*/ 727040 h 993703"/>
                <a:gd name="connsiteX8" fmla="*/ 64968 w 1890632"/>
                <a:gd name="connsiteY8" fmla="*/ 667118 h 993703"/>
                <a:gd name="connsiteX9" fmla="*/ 34142 w 1890632"/>
                <a:gd name="connsiteY9" fmla="*/ 578887 h 993703"/>
                <a:gd name="connsiteX0" fmla="*/ 34142 w 1890632"/>
                <a:gd name="connsiteY0" fmla="*/ 578887 h 993703"/>
                <a:gd name="connsiteX1" fmla="*/ 419560 w 1890632"/>
                <a:gd name="connsiteY1" fmla="*/ 136493 h 993703"/>
                <a:gd name="connsiteX2" fmla="*/ 1284416 w 1890632"/>
                <a:gd name="connsiteY2" fmla="*/ 22338 h 993703"/>
                <a:gd name="connsiteX3" fmla="*/ 1761977 w 1890632"/>
                <a:gd name="connsiteY3" fmla="*/ 522071 h 993703"/>
                <a:gd name="connsiteX4" fmla="*/ 1876694 w 1890632"/>
                <a:gd name="connsiteY4" fmla="*/ 900322 h 993703"/>
                <a:gd name="connsiteX5" fmla="*/ 1853831 w 1890632"/>
                <a:gd name="connsiteY5" fmla="*/ 989334 h 993703"/>
                <a:gd name="connsiteX6" fmla="*/ 1441154 w 1890632"/>
                <a:gd name="connsiteY6" fmla="*/ 914086 h 993703"/>
                <a:gd name="connsiteX7" fmla="*/ 439756 w 1890632"/>
                <a:gd name="connsiteY7" fmla="*/ 727040 h 993703"/>
                <a:gd name="connsiteX8" fmla="*/ 64968 w 1890632"/>
                <a:gd name="connsiteY8" fmla="*/ 667118 h 993703"/>
                <a:gd name="connsiteX9" fmla="*/ 34142 w 1890632"/>
                <a:gd name="connsiteY9" fmla="*/ 578887 h 993703"/>
                <a:gd name="connsiteX0" fmla="*/ 15545 w 1872035"/>
                <a:gd name="connsiteY0" fmla="*/ 578887 h 993703"/>
                <a:gd name="connsiteX1" fmla="*/ 400963 w 1872035"/>
                <a:gd name="connsiteY1" fmla="*/ 136493 h 993703"/>
                <a:gd name="connsiteX2" fmla="*/ 1265819 w 1872035"/>
                <a:gd name="connsiteY2" fmla="*/ 22338 h 993703"/>
                <a:gd name="connsiteX3" fmla="*/ 1743380 w 1872035"/>
                <a:gd name="connsiteY3" fmla="*/ 522071 h 993703"/>
                <a:gd name="connsiteX4" fmla="*/ 1858097 w 1872035"/>
                <a:gd name="connsiteY4" fmla="*/ 900322 h 993703"/>
                <a:gd name="connsiteX5" fmla="*/ 1835234 w 1872035"/>
                <a:gd name="connsiteY5" fmla="*/ 989334 h 993703"/>
                <a:gd name="connsiteX6" fmla="*/ 1422557 w 1872035"/>
                <a:gd name="connsiteY6" fmla="*/ 914086 h 993703"/>
                <a:gd name="connsiteX7" fmla="*/ 421159 w 1872035"/>
                <a:gd name="connsiteY7" fmla="*/ 727040 h 993703"/>
                <a:gd name="connsiteX8" fmla="*/ 109376 w 1872035"/>
                <a:gd name="connsiteY8" fmla="*/ 678789 h 993703"/>
                <a:gd name="connsiteX9" fmla="*/ 15545 w 1872035"/>
                <a:gd name="connsiteY9" fmla="*/ 578887 h 993703"/>
                <a:gd name="connsiteX0" fmla="*/ 21358 w 1843514"/>
                <a:gd name="connsiteY0" fmla="*/ 594911 h 994056"/>
                <a:gd name="connsiteX1" fmla="*/ 372442 w 1843514"/>
                <a:gd name="connsiteY1" fmla="*/ 136846 h 994056"/>
                <a:gd name="connsiteX2" fmla="*/ 1237298 w 1843514"/>
                <a:gd name="connsiteY2" fmla="*/ 22691 h 994056"/>
                <a:gd name="connsiteX3" fmla="*/ 1714859 w 1843514"/>
                <a:gd name="connsiteY3" fmla="*/ 522424 h 994056"/>
                <a:gd name="connsiteX4" fmla="*/ 1829576 w 1843514"/>
                <a:gd name="connsiteY4" fmla="*/ 900675 h 994056"/>
                <a:gd name="connsiteX5" fmla="*/ 1806713 w 1843514"/>
                <a:gd name="connsiteY5" fmla="*/ 989687 h 994056"/>
                <a:gd name="connsiteX6" fmla="*/ 1394036 w 1843514"/>
                <a:gd name="connsiteY6" fmla="*/ 914439 h 994056"/>
                <a:gd name="connsiteX7" fmla="*/ 392638 w 1843514"/>
                <a:gd name="connsiteY7" fmla="*/ 727393 h 994056"/>
                <a:gd name="connsiteX8" fmla="*/ 80855 w 1843514"/>
                <a:gd name="connsiteY8" fmla="*/ 679142 h 994056"/>
                <a:gd name="connsiteX9" fmla="*/ 21358 w 1843514"/>
                <a:gd name="connsiteY9" fmla="*/ 594911 h 994056"/>
                <a:gd name="connsiteX0" fmla="*/ 21358 w 1843514"/>
                <a:gd name="connsiteY0" fmla="*/ 597202 h 996347"/>
                <a:gd name="connsiteX1" fmla="*/ 372442 w 1843514"/>
                <a:gd name="connsiteY1" fmla="*/ 139137 h 996347"/>
                <a:gd name="connsiteX2" fmla="*/ 1237298 w 1843514"/>
                <a:gd name="connsiteY2" fmla="*/ 24982 h 996347"/>
                <a:gd name="connsiteX3" fmla="*/ 1714859 w 1843514"/>
                <a:gd name="connsiteY3" fmla="*/ 524715 h 996347"/>
                <a:gd name="connsiteX4" fmla="*/ 1829576 w 1843514"/>
                <a:gd name="connsiteY4" fmla="*/ 902966 h 996347"/>
                <a:gd name="connsiteX5" fmla="*/ 1806713 w 1843514"/>
                <a:gd name="connsiteY5" fmla="*/ 991978 h 996347"/>
                <a:gd name="connsiteX6" fmla="*/ 1394036 w 1843514"/>
                <a:gd name="connsiteY6" fmla="*/ 916730 h 996347"/>
                <a:gd name="connsiteX7" fmla="*/ 392638 w 1843514"/>
                <a:gd name="connsiteY7" fmla="*/ 729684 h 996347"/>
                <a:gd name="connsiteX8" fmla="*/ 80855 w 1843514"/>
                <a:gd name="connsiteY8" fmla="*/ 681433 h 996347"/>
                <a:gd name="connsiteX9" fmla="*/ 21358 w 1843514"/>
                <a:gd name="connsiteY9" fmla="*/ 597202 h 996347"/>
                <a:gd name="connsiteX0" fmla="*/ 21358 w 1843514"/>
                <a:gd name="connsiteY0" fmla="*/ 597202 h 996347"/>
                <a:gd name="connsiteX1" fmla="*/ 372442 w 1843514"/>
                <a:gd name="connsiteY1" fmla="*/ 139137 h 996347"/>
                <a:gd name="connsiteX2" fmla="*/ 1237298 w 1843514"/>
                <a:gd name="connsiteY2" fmla="*/ 24982 h 996347"/>
                <a:gd name="connsiteX3" fmla="*/ 1714859 w 1843514"/>
                <a:gd name="connsiteY3" fmla="*/ 524715 h 996347"/>
                <a:gd name="connsiteX4" fmla="*/ 1829576 w 1843514"/>
                <a:gd name="connsiteY4" fmla="*/ 902966 h 996347"/>
                <a:gd name="connsiteX5" fmla="*/ 1806713 w 1843514"/>
                <a:gd name="connsiteY5" fmla="*/ 991978 h 996347"/>
                <a:gd name="connsiteX6" fmla="*/ 1394036 w 1843514"/>
                <a:gd name="connsiteY6" fmla="*/ 916730 h 996347"/>
                <a:gd name="connsiteX7" fmla="*/ 392638 w 1843514"/>
                <a:gd name="connsiteY7" fmla="*/ 729684 h 996347"/>
                <a:gd name="connsiteX8" fmla="*/ 80855 w 1843514"/>
                <a:gd name="connsiteY8" fmla="*/ 681433 h 996347"/>
                <a:gd name="connsiteX9" fmla="*/ 21358 w 1843514"/>
                <a:gd name="connsiteY9" fmla="*/ 597202 h 996347"/>
                <a:gd name="connsiteX0" fmla="*/ 9840 w 1948135"/>
                <a:gd name="connsiteY0" fmla="*/ 573511 h 993588"/>
                <a:gd name="connsiteX1" fmla="*/ 477063 w 1948135"/>
                <a:gd name="connsiteY1" fmla="*/ 136378 h 993588"/>
                <a:gd name="connsiteX2" fmla="*/ 1341919 w 1948135"/>
                <a:gd name="connsiteY2" fmla="*/ 22223 h 993588"/>
                <a:gd name="connsiteX3" fmla="*/ 1819480 w 1948135"/>
                <a:gd name="connsiteY3" fmla="*/ 521956 h 993588"/>
                <a:gd name="connsiteX4" fmla="*/ 1934197 w 1948135"/>
                <a:gd name="connsiteY4" fmla="*/ 900207 h 993588"/>
                <a:gd name="connsiteX5" fmla="*/ 1911334 w 1948135"/>
                <a:gd name="connsiteY5" fmla="*/ 989219 h 993588"/>
                <a:gd name="connsiteX6" fmla="*/ 1498657 w 1948135"/>
                <a:gd name="connsiteY6" fmla="*/ 913971 h 993588"/>
                <a:gd name="connsiteX7" fmla="*/ 497259 w 1948135"/>
                <a:gd name="connsiteY7" fmla="*/ 726925 h 993588"/>
                <a:gd name="connsiteX8" fmla="*/ 185476 w 1948135"/>
                <a:gd name="connsiteY8" fmla="*/ 678674 h 993588"/>
                <a:gd name="connsiteX9" fmla="*/ 9840 w 1948135"/>
                <a:gd name="connsiteY9" fmla="*/ 573511 h 993588"/>
                <a:gd name="connsiteX0" fmla="*/ 45764 w 1984059"/>
                <a:gd name="connsiteY0" fmla="*/ 573511 h 993588"/>
                <a:gd name="connsiteX1" fmla="*/ 512987 w 1984059"/>
                <a:gd name="connsiteY1" fmla="*/ 136378 h 993588"/>
                <a:gd name="connsiteX2" fmla="*/ 1377843 w 1984059"/>
                <a:gd name="connsiteY2" fmla="*/ 22223 h 993588"/>
                <a:gd name="connsiteX3" fmla="*/ 1855404 w 1984059"/>
                <a:gd name="connsiteY3" fmla="*/ 521956 h 993588"/>
                <a:gd name="connsiteX4" fmla="*/ 1970121 w 1984059"/>
                <a:gd name="connsiteY4" fmla="*/ 900207 h 993588"/>
                <a:gd name="connsiteX5" fmla="*/ 1947258 w 1984059"/>
                <a:gd name="connsiteY5" fmla="*/ 989219 h 993588"/>
                <a:gd name="connsiteX6" fmla="*/ 1534581 w 1984059"/>
                <a:gd name="connsiteY6" fmla="*/ 913971 h 993588"/>
                <a:gd name="connsiteX7" fmla="*/ 533183 w 1984059"/>
                <a:gd name="connsiteY7" fmla="*/ 726925 h 993588"/>
                <a:gd name="connsiteX8" fmla="*/ 72744 w 1984059"/>
                <a:gd name="connsiteY8" fmla="*/ 645571 h 993588"/>
                <a:gd name="connsiteX9" fmla="*/ 45764 w 1984059"/>
                <a:gd name="connsiteY9" fmla="*/ 573511 h 993588"/>
                <a:gd name="connsiteX0" fmla="*/ 45764 w 1984059"/>
                <a:gd name="connsiteY0" fmla="*/ 534317 h 954394"/>
                <a:gd name="connsiteX1" fmla="*/ 512987 w 1984059"/>
                <a:gd name="connsiteY1" fmla="*/ 97184 h 954394"/>
                <a:gd name="connsiteX2" fmla="*/ 1338355 w 1984059"/>
                <a:gd name="connsiteY2" fmla="*/ 29812 h 954394"/>
                <a:gd name="connsiteX3" fmla="*/ 1855404 w 1984059"/>
                <a:gd name="connsiteY3" fmla="*/ 482762 h 954394"/>
                <a:gd name="connsiteX4" fmla="*/ 1970121 w 1984059"/>
                <a:gd name="connsiteY4" fmla="*/ 861013 h 954394"/>
                <a:gd name="connsiteX5" fmla="*/ 1947258 w 1984059"/>
                <a:gd name="connsiteY5" fmla="*/ 950025 h 954394"/>
                <a:gd name="connsiteX6" fmla="*/ 1534581 w 1984059"/>
                <a:gd name="connsiteY6" fmla="*/ 874777 h 954394"/>
                <a:gd name="connsiteX7" fmla="*/ 533183 w 1984059"/>
                <a:gd name="connsiteY7" fmla="*/ 687731 h 954394"/>
                <a:gd name="connsiteX8" fmla="*/ 72744 w 1984059"/>
                <a:gd name="connsiteY8" fmla="*/ 606377 h 954394"/>
                <a:gd name="connsiteX9" fmla="*/ 45764 w 1984059"/>
                <a:gd name="connsiteY9" fmla="*/ 534317 h 954394"/>
                <a:gd name="connsiteX0" fmla="*/ 45764 w 1984059"/>
                <a:gd name="connsiteY0" fmla="*/ 534317 h 954394"/>
                <a:gd name="connsiteX1" fmla="*/ 512987 w 1984059"/>
                <a:gd name="connsiteY1" fmla="*/ 97184 h 954394"/>
                <a:gd name="connsiteX2" fmla="*/ 1338355 w 1984059"/>
                <a:gd name="connsiteY2" fmla="*/ 29812 h 954394"/>
                <a:gd name="connsiteX3" fmla="*/ 1855404 w 1984059"/>
                <a:gd name="connsiteY3" fmla="*/ 482762 h 954394"/>
                <a:gd name="connsiteX4" fmla="*/ 1970121 w 1984059"/>
                <a:gd name="connsiteY4" fmla="*/ 861013 h 954394"/>
                <a:gd name="connsiteX5" fmla="*/ 1947258 w 1984059"/>
                <a:gd name="connsiteY5" fmla="*/ 950025 h 954394"/>
                <a:gd name="connsiteX6" fmla="*/ 1534581 w 1984059"/>
                <a:gd name="connsiteY6" fmla="*/ 874777 h 954394"/>
                <a:gd name="connsiteX7" fmla="*/ 533183 w 1984059"/>
                <a:gd name="connsiteY7" fmla="*/ 687731 h 954394"/>
                <a:gd name="connsiteX8" fmla="*/ 72744 w 1984059"/>
                <a:gd name="connsiteY8" fmla="*/ 606377 h 954394"/>
                <a:gd name="connsiteX9" fmla="*/ 45764 w 1984059"/>
                <a:gd name="connsiteY9" fmla="*/ 534317 h 954394"/>
                <a:gd name="connsiteX0" fmla="*/ 45764 w 2006048"/>
                <a:gd name="connsiteY0" fmla="*/ 534317 h 965213"/>
                <a:gd name="connsiteX1" fmla="*/ 512987 w 2006048"/>
                <a:gd name="connsiteY1" fmla="*/ 97184 h 965213"/>
                <a:gd name="connsiteX2" fmla="*/ 1338355 w 2006048"/>
                <a:gd name="connsiteY2" fmla="*/ 29812 h 965213"/>
                <a:gd name="connsiteX3" fmla="*/ 1855404 w 2006048"/>
                <a:gd name="connsiteY3" fmla="*/ 482762 h 965213"/>
                <a:gd name="connsiteX4" fmla="*/ 1991773 w 2006048"/>
                <a:gd name="connsiteY4" fmla="*/ 918378 h 965213"/>
                <a:gd name="connsiteX5" fmla="*/ 1947258 w 2006048"/>
                <a:gd name="connsiteY5" fmla="*/ 950025 h 965213"/>
                <a:gd name="connsiteX6" fmla="*/ 1534581 w 2006048"/>
                <a:gd name="connsiteY6" fmla="*/ 874777 h 965213"/>
                <a:gd name="connsiteX7" fmla="*/ 533183 w 2006048"/>
                <a:gd name="connsiteY7" fmla="*/ 687731 h 965213"/>
                <a:gd name="connsiteX8" fmla="*/ 72744 w 2006048"/>
                <a:gd name="connsiteY8" fmla="*/ 606377 h 965213"/>
                <a:gd name="connsiteX9" fmla="*/ 45764 w 2006048"/>
                <a:gd name="connsiteY9" fmla="*/ 534317 h 965213"/>
                <a:gd name="connsiteX0" fmla="*/ 45764 w 2000586"/>
                <a:gd name="connsiteY0" fmla="*/ 534317 h 953030"/>
                <a:gd name="connsiteX1" fmla="*/ 512987 w 2000586"/>
                <a:gd name="connsiteY1" fmla="*/ 97184 h 953030"/>
                <a:gd name="connsiteX2" fmla="*/ 1338355 w 2000586"/>
                <a:gd name="connsiteY2" fmla="*/ 29812 h 953030"/>
                <a:gd name="connsiteX3" fmla="*/ 1855404 w 2000586"/>
                <a:gd name="connsiteY3" fmla="*/ 482762 h 953030"/>
                <a:gd name="connsiteX4" fmla="*/ 1991773 w 2000586"/>
                <a:gd name="connsiteY4" fmla="*/ 918378 h 953030"/>
                <a:gd name="connsiteX5" fmla="*/ 1947258 w 2000586"/>
                <a:gd name="connsiteY5" fmla="*/ 950025 h 953030"/>
                <a:gd name="connsiteX6" fmla="*/ 1534581 w 2000586"/>
                <a:gd name="connsiteY6" fmla="*/ 874777 h 953030"/>
                <a:gd name="connsiteX7" fmla="*/ 533183 w 2000586"/>
                <a:gd name="connsiteY7" fmla="*/ 687731 h 953030"/>
                <a:gd name="connsiteX8" fmla="*/ 72744 w 2000586"/>
                <a:gd name="connsiteY8" fmla="*/ 606377 h 953030"/>
                <a:gd name="connsiteX9" fmla="*/ 45764 w 2000586"/>
                <a:gd name="connsiteY9" fmla="*/ 534317 h 953030"/>
                <a:gd name="connsiteX0" fmla="*/ 45764 w 2000586"/>
                <a:gd name="connsiteY0" fmla="*/ 539083 h 957796"/>
                <a:gd name="connsiteX1" fmla="*/ 512987 w 2000586"/>
                <a:gd name="connsiteY1" fmla="*/ 101950 h 957796"/>
                <a:gd name="connsiteX2" fmla="*/ 1302659 w 2000586"/>
                <a:gd name="connsiteY2" fmla="*/ 28602 h 957796"/>
                <a:gd name="connsiteX3" fmla="*/ 1855404 w 2000586"/>
                <a:gd name="connsiteY3" fmla="*/ 487528 h 957796"/>
                <a:gd name="connsiteX4" fmla="*/ 1991773 w 2000586"/>
                <a:gd name="connsiteY4" fmla="*/ 923144 h 957796"/>
                <a:gd name="connsiteX5" fmla="*/ 1947258 w 2000586"/>
                <a:gd name="connsiteY5" fmla="*/ 954791 h 957796"/>
                <a:gd name="connsiteX6" fmla="*/ 1534581 w 2000586"/>
                <a:gd name="connsiteY6" fmla="*/ 879543 h 957796"/>
                <a:gd name="connsiteX7" fmla="*/ 533183 w 2000586"/>
                <a:gd name="connsiteY7" fmla="*/ 692497 h 957796"/>
                <a:gd name="connsiteX8" fmla="*/ 72744 w 2000586"/>
                <a:gd name="connsiteY8" fmla="*/ 611143 h 957796"/>
                <a:gd name="connsiteX9" fmla="*/ 45764 w 2000586"/>
                <a:gd name="connsiteY9" fmla="*/ 539083 h 957796"/>
                <a:gd name="connsiteX0" fmla="*/ 45764 w 2006017"/>
                <a:gd name="connsiteY0" fmla="*/ 538435 h 970879"/>
                <a:gd name="connsiteX1" fmla="*/ 512987 w 2006017"/>
                <a:gd name="connsiteY1" fmla="*/ 101302 h 970879"/>
                <a:gd name="connsiteX2" fmla="*/ 1302659 w 2006017"/>
                <a:gd name="connsiteY2" fmla="*/ 27954 h 970879"/>
                <a:gd name="connsiteX3" fmla="*/ 1836757 w 2006017"/>
                <a:gd name="connsiteY3" fmla="*/ 478081 h 970879"/>
                <a:gd name="connsiteX4" fmla="*/ 1991773 w 2006017"/>
                <a:gd name="connsiteY4" fmla="*/ 922496 h 970879"/>
                <a:gd name="connsiteX5" fmla="*/ 1947258 w 2006017"/>
                <a:gd name="connsiteY5" fmla="*/ 954143 h 970879"/>
                <a:gd name="connsiteX6" fmla="*/ 1534581 w 2006017"/>
                <a:gd name="connsiteY6" fmla="*/ 878895 h 970879"/>
                <a:gd name="connsiteX7" fmla="*/ 533183 w 2006017"/>
                <a:gd name="connsiteY7" fmla="*/ 691849 h 970879"/>
                <a:gd name="connsiteX8" fmla="*/ 72744 w 2006017"/>
                <a:gd name="connsiteY8" fmla="*/ 610495 h 970879"/>
                <a:gd name="connsiteX9" fmla="*/ 45764 w 2006017"/>
                <a:gd name="connsiteY9" fmla="*/ 538435 h 970879"/>
                <a:gd name="connsiteX0" fmla="*/ 45764 w 2001312"/>
                <a:gd name="connsiteY0" fmla="*/ 538435 h 968966"/>
                <a:gd name="connsiteX1" fmla="*/ 512987 w 2001312"/>
                <a:gd name="connsiteY1" fmla="*/ 101302 h 968966"/>
                <a:gd name="connsiteX2" fmla="*/ 1302659 w 2001312"/>
                <a:gd name="connsiteY2" fmla="*/ 27954 h 968966"/>
                <a:gd name="connsiteX3" fmla="*/ 1836757 w 2001312"/>
                <a:gd name="connsiteY3" fmla="*/ 478081 h 968966"/>
                <a:gd name="connsiteX4" fmla="*/ 1991773 w 2001312"/>
                <a:gd name="connsiteY4" fmla="*/ 922496 h 968966"/>
                <a:gd name="connsiteX5" fmla="*/ 1947258 w 2001312"/>
                <a:gd name="connsiteY5" fmla="*/ 954143 h 968966"/>
                <a:gd name="connsiteX6" fmla="*/ 1534581 w 2001312"/>
                <a:gd name="connsiteY6" fmla="*/ 878895 h 968966"/>
                <a:gd name="connsiteX7" fmla="*/ 533183 w 2001312"/>
                <a:gd name="connsiteY7" fmla="*/ 691849 h 968966"/>
                <a:gd name="connsiteX8" fmla="*/ 72744 w 2001312"/>
                <a:gd name="connsiteY8" fmla="*/ 610495 h 968966"/>
                <a:gd name="connsiteX9" fmla="*/ 45764 w 2001312"/>
                <a:gd name="connsiteY9" fmla="*/ 538435 h 968966"/>
                <a:gd name="connsiteX0" fmla="*/ 45764 w 1997670"/>
                <a:gd name="connsiteY0" fmla="*/ 538435 h 954720"/>
                <a:gd name="connsiteX1" fmla="*/ 512987 w 1997670"/>
                <a:gd name="connsiteY1" fmla="*/ 101302 h 954720"/>
                <a:gd name="connsiteX2" fmla="*/ 1302659 w 1997670"/>
                <a:gd name="connsiteY2" fmla="*/ 27954 h 954720"/>
                <a:gd name="connsiteX3" fmla="*/ 1836757 w 1997670"/>
                <a:gd name="connsiteY3" fmla="*/ 478081 h 954720"/>
                <a:gd name="connsiteX4" fmla="*/ 1991773 w 1997670"/>
                <a:gd name="connsiteY4" fmla="*/ 922496 h 954720"/>
                <a:gd name="connsiteX5" fmla="*/ 1947258 w 1997670"/>
                <a:gd name="connsiteY5" fmla="*/ 954143 h 954720"/>
                <a:gd name="connsiteX6" fmla="*/ 1534581 w 1997670"/>
                <a:gd name="connsiteY6" fmla="*/ 878895 h 954720"/>
                <a:gd name="connsiteX7" fmla="*/ 533183 w 1997670"/>
                <a:gd name="connsiteY7" fmla="*/ 691849 h 954720"/>
                <a:gd name="connsiteX8" fmla="*/ 72744 w 1997670"/>
                <a:gd name="connsiteY8" fmla="*/ 610495 h 954720"/>
                <a:gd name="connsiteX9" fmla="*/ 45764 w 1997670"/>
                <a:gd name="connsiteY9" fmla="*/ 538435 h 954720"/>
                <a:gd name="connsiteX0" fmla="*/ 44343 w 1996249"/>
                <a:gd name="connsiteY0" fmla="*/ 538435 h 954720"/>
                <a:gd name="connsiteX1" fmla="*/ 511566 w 1996249"/>
                <a:gd name="connsiteY1" fmla="*/ 101302 h 954720"/>
                <a:gd name="connsiteX2" fmla="*/ 1301238 w 1996249"/>
                <a:gd name="connsiteY2" fmla="*/ 27954 h 954720"/>
                <a:gd name="connsiteX3" fmla="*/ 1835336 w 1996249"/>
                <a:gd name="connsiteY3" fmla="*/ 478081 h 954720"/>
                <a:gd name="connsiteX4" fmla="*/ 1990352 w 1996249"/>
                <a:gd name="connsiteY4" fmla="*/ 922496 h 954720"/>
                <a:gd name="connsiteX5" fmla="*/ 1945837 w 1996249"/>
                <a:gd name="connsiteY5" fmla="*/ 954143 h 954720"/>
                <a:gd name="connsiteX6" fmla="*/ 1533160 w 1996249"/>
                <a:gd name="connsiteY6" fmla="*/ 878895 h 954720"/>
                <a:gd name="connsiteX7" fmla="*/ 531762 w 1996249"/>
                <a:gd name="connsiteY7" fmla="*/ 691849 h 954720"/>
                <a:gd name="connsiteX8" fmla="*/ 71323 w 1996249"/>
                <a:gd name="connsiteY8" fmla="*/ 610495 h 954720"/>
                <a:gd name="connsiteX9" fmla="*/ 44343 w 1996249"/>
                <a:gd name="connsiteY9" fmla="*/ 538435 h 954720"/>
                <a:gd name="connsiteX0" fmla="*/ 38388 w 1990294"/>
                <a:gd name="connsiteY0" fmla="*/ 538435 h 954720"/>
                <a:gd name="connsiteX1" fmla="*/ 505611 w 1990294"/>
                <a:gd name="connsiteY1" fmla="*/ 101302 h 954720"/>
                <a:gd name="connsiteX2" fmla="*/ 1295283 w 1990294"/>
                <a:gd name="connsiteY2" fmla="*/ 27954 h 954720"/>
                <a:gd name="connsiteX3" fmla="*/ 1829381 w 1990294"/>
                <a:gd name="connsiteY3" fmla="*/ 478081 h 954720"/>
                <a:gd name="connsiteX4" fmla="*/ 1984397 w 1990294"/>
                <a:gd name="connsiteY4" fmla="*/ 922496 h 954720"/>
                <a:gd name="connsiteX5" fmla="*/ 1939882 w 1990294"/>
                <a:gd name="connsiteY5" fmla="*/ 954143 h 954720"/>
                <a:gd name="connsiteX6" fmla="*/ 1527205 w 1990294"/>
                <a:gd name="connsiteY6" fmla="*/ 878895 h 954720"/>
                <a:gd name="connsiteX7" fmla="*/ 525807 w 1990294"/>
                <a:gd name="connsiteY7" fmla="*/ 691849 h 954720"/>
                <a:gd name="connsiteX8" fmla="*/ 65368 w 1990294"/>
                <a:gd name="connsiteY8" fmla="*/ 610495 h 954720"/>
                <a:gd name="connsiteX9" fmla="*/ 38388 w 1990294"/>
                <a:gd name="connsiteY9" fmla="*/ 538435 h 954720"/>
                <a:gd name="connsiteX0" fmla="*/ 33188 w 1985094"/>
                <a:gd name="connsiteY0" fmla="*/ 538435 h 954720"/>
                <a:gd name="connsiteX1" fmla="*/ 500411 w 1985094"/>
                <a:gd name="connsiteY1" fmla="*/ 101302 h 954720"/>
                <a:gd name="connsiteX2" fmla="*/ 1290083 w 1985094"/>
                <a:gd name="connsiteY2" fmla="*/ 27954 h 954720"/>
                <a:gd name="connsiteX3" fmla="*/ 1824181 w 1985094"/>
                <a:gd name="connsiteY3" fmla="*/ 478081 h 954720"/>
                <a:gd name="connsiteX4" fmla="*/ 1979197 w 1985094"/>
                <a:gd name="connsiteY4" fmla="*/ 922496 h 954720"/>
                <a:gd name="connsiteX5" fmla="*/ 1934682 w 1985094"/>
                <a:gd name="connsiteY5" fmla="*/ 954143 h 954720"/>
                <a:gd name="connsiteX6" fmla="*/ 1522005 w 1985094"/>
                <a:gd name="connsiteY6" fmla="*/ 878895 h 954720"/>
                <a:gd name="connsiteX7" fmla="*/ 520607 w 1985094"/>
                <a:gd name="connsiteY7" fmla="*/ 691849 h 954720"/>
                <a:gd name="connsiteX8" fmla="*/ 60168 w 1985094"/>
                <a:gd name="connsiteY8" fmla="*/ 610495 h 954720"/>
                <a:gd name="connsiteX9" fmla="*/ 33188 w 1985094"/>
                <a:gd name="connsiteY9" fmla="*/ 538435 h 95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85094" h="954720">
                  <a:moveTo>
                    <a:pt x="33188" y="538435"/>
                  </a:moveTo>
                  <a:cubicBezTo>
                    <a:pt x="88814" y="464808"/>
                    <a:pt x="290929" y="186382"/>
                    <a:pt x="500411" y="101302"/>
                  </a:cubicBezTo>
                  <a:cubicBezTo>
                    <a:pt x="709894" y="16222"/>
                    <a:pt x="1069455" y="-34842"/>
                    <a:pt x="1290083" y="27954"/>
                  </a:cubicBezTo>
                  <a:cubicBezTo>
                    <a:pt x="1510711" y="90750"/>
                    <a:pt x="1709329" y="328991"/>
                    <a:pt x="1824181" y="478081"/>
                  </a:cubicBezTo>
                  <a:cubicBezTo>
                    <a:pt x="1939033" y="627171"/>
                    <a:pt x="1968978" y="889429"/>
                    <a:pt x="1979197" y="922496"/>
                  </a:cubicBezTo>
                  <a:cubicBezTo>
                    <a:pt x="1989416" y="955563"/>
                    <a:pt x="1992690" y="955931"/>
                    <a:pt x="1934682" y="954143"/>
                  </a:cubicBezTo>
                  <a:cubicBezTo>
                    <a:pt x="1876674" y="952355"/>
                    <a:pt x="1522005" y="878895"/>
                    <a:pt x="1522005" y="878895"/>
                  </a:cubicBezTo>
                  <a:lnTo>
                    <a:pt x="520607" y="691849"/>
                  </a:lnTo>
                  <a:cubicBezTo>
                    <a:pt x="296090" y="649646"/>
                    <a:pt x="124891" y="627844"/>
                    <a:pt x="60168" y="610495"/>
                  </a:cubicBezTo>
                  <a:cubicBezTo>
                    <a:pt x="-4555" y="593146"/>
                    <a:pt x="-22438" y="612062"/>
                    <a:pt x="33188" y="538435"/>
                  </a:cubicBezTo>
                  <a:close/>
                </a:path>
              </a:pathLst>
            </a:custGeom>
            <a:solidFill>
              <a:schemeClr val="accent4">
                <a:lumMod val="40000"/>
                <a:lumOff val="60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Freeform: Shape 27">
            <a:extLst>
              <a:ext uri="{FF2B5EF4-FFF2-40B4-BE49-F238E27FC236}">
                <a16:creationId xmlns:a16="http://schemas.microsoft.com/office/drawing/2014/main" id="{CCE7A0D0-5A82-2EAC-4FA9-07D603877B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660612">
            <a:off x="-5917" y="6060826"/>
            <a:ext cx="1496805" cy="528949"/>
          </a:xfrm>
          <a:custGeom>
            <a:avLst/>
            <a:gdLst>
              <a:gd name="connsiteX0" fmla="*/ 1448558 w 1496805"/>
              <a:gd name="connsiteY0" fmla="*/ 523467 h 528949"/>
              <a:gd name="connsiteX1" fmla="*/ 1442273 w 1496805"/>
              <a:gd name="connsiteY1" fmla="*/ 528799 h 528949"/>
              <a:gd name="connsiteX2" fmla="*/ 6232 w 1496805"/>
              <a:gd name="connsiteY2" fmla="*/ 296291 h 528949"/>
              <a:gd name="connsiteX3" fmla="*/ 0 w 1496805"/>
              <a:gd name="connsiteY3" fmla="*/ 295127 h 528949"/>
              <a:gd name="connsiteX4" fmla="*/ 268763 w 1496805"/>
              <a:gd name="connsiteY4" fmla="*/ 0 h 528949"/>
              <a:gd name="connsiteX5" fmla="*/ 319662 w 1496805"/>
              <a:gd name="connsiteY5" fmla="*/ 13498 h 528949"/>
              <a:gd name="connsiteX6" fmla="*/ 1496805 w 1496805"/>
              <a:gd name="connsiteY6" fmla="*/ 328120 h 528949"/>
              <a:gd name="connsiteX7" fmla="*/ 1448558 w 1496805"/>
              <a:gd name="connsiteY7" fmla="*/ 523467 h 528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96805" h="528949">
                <a:moveTo>
                  <a:pt x="1448558" y="523467"/>
                </a:moveTo>
                <a:cubicBezTo>
                  <a:pt x="1446192" y="527558"/>
                  <a:pt x="1444063" y="529532"/>
                  <a:pt x="1442273" y="528799"/>
                </a:cubicBezTo>
                <a:cubicBezTo>
                  <a:pt x="1200779" y="522221"/>
                  <a:pt x="320682" y="355241"/>
                  <a:pt x="6232" y="296291"/>
                </a:cubicBezTo>
                <a:lnTo>
                  <a:pt x="0" y="295127"/>
                </a:lnTo>
                <a:lnTo>
                  <a:pt x="268763" y="0"/>
                </a:lnTo>
                <a:lnTo>
                  <a:pt x="319662" y="13498"/>
                </a:lnTo>
                <a:cubicBezTo>
                  <a:pt x="753766" y="127892"/>
                  <a:pt x="1459069" y="304167"/>
                  <a:pt x="1496805" y="328120"/>
                </a:cubicBezTo>
                <a:cubicBezTo>
                  <a:pt x="1493203" y="362415"/>
                  <a:pt x="1465113" y="494827"/>
                  <a:pt x="1448558" y="523467"/>
                </a:cubicBezTo>
                <a:close/>
              </a:path>
            </a:pathLst>
          </a:custGeom>
          <a:solidFill>
            <a:schemeClr val="accent3">
              <a:lumMod val="20000"/>
              <a:lumOff val="80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D8DF7653-E2B6-059D-CE88-004B42F535C6}"/>
              </a:ext>
            </a:extLst>
          </p:cNvPr>
          <p:cNvSpPr>
            <a:spLocks noGrp="1"/>
          </p:cNvSpPr>
          <p:nvPr>
            <p:ph idx="1"/>
          </p:nvPr>
        </p:nvSpPr>
        <p:spPr>
          <a:xfrm>
            <a:off x="3464435" y="2562583"/>
            <a:ext cx="8051290" cy="4022435"/>
          </a:xfrm>
        </p:spPr>
        <p:txBody>
          <a:bodyPr>
            <a:normAutofit/>
          </a:bodyPr>
          <a:lstStyle/>
          <a:p>
            <a:pPr marL="0" indent="0">
              <a:buNone/>
            </a:pPr>
            <a:r>
              <a:rPr lang="en-GB" sz="2000">
                <a:solidFill>
                  <a:schemeClr val="tx2"/>
                </a:solidFill>
              </a:rPr>
              <a:t>School readiness can be used as a platform to highlight support for children’s social, emotional, language, and a wide range of communication skills, particularly to promote equity for children in ‘disadvantaged’ circumstances. This creates a much broader educational base for school subjects to build upon subsequently. Many argue that early education should remain a distinctive pre-primary phase matched to younger children’s interests and abilities rather the school curricular.</a:t>
            </a:r>
          </a:p>
        </p:txBody>
      </p:sp>
    </p:spTree>
    <p:extLst>
      <p:ext uri="{BB962C8B-B14F-4D97-AF65-F5344CB8AC3E}">
        <p14:creationId xmlns:p14="http://schemas.microsoft.com/office/powerpoint/2010/main" val="42161214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1F3F5-9FD1-A40C-E9BD-F440F3E47A5B}"/>
              </a:ext>
            </a:extLst>
          </p:cNvPr>
          <p:cNvSpPr>
            <a:spLocks noGrp="1"/>
          </p:cNvSpPr>
          <p:nvPr>
            <p:ph type="title"/>
          </p:nvPr>
        </p:nvSpPr>
        <p:spPr>
          <a:xfrm>
            <a:off x="3099078" y="498917"/>
            <a:ext cx="7731482" cy="948883"/>
          </a:xfrm>
        </p:spPr>
        <p:txBody>
          <a:bodyPr anchor="b">
            <a:normAutofit/>
          </a:bodyPr>
          <a:lstStyle/>
          <a:p>
            <a:r>
              <a:rPr lang="en-GB" sz="3600">
                <a:solidFill>
                  <a:schemeClr val="tx2"/>
                </a:solidFill>
              </a:rPr>
              <a:t>Early Interactions are important (p211)</a:t>
            </a:r>
          </a:p>
        </p:txBody>
      </p:sp>
      <p:sp>
        <p:nvSpPr>
          <p:cNvPr id="8" name="Freeform: Shape 7">
            <a:extLst>
              <a:ext uri="{FF2B5EF4-FFF2-40B4-BE49-F238E27FC236}">
                <a16:creationId xmlns:a16="http://schemas.microsoft.com/office/drawing/2014/main" id="{21D97BE6-4F2A-B440-1071-A8A323D324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619896">
            <a:off x="660206" y="92880"/>
            <a:ext cx="1683874" cy="843439"/>
          </a:xfrm>
          <a:custGeom>
            <a:avLst/>
            <a:gdLst>
              <a:gd name="connsiteX0" fmla="*/ 331851 w 1773159"/>
              <a:gd name="connsiteY0" fmla="*/ 168087 h 888161"/>
              <a:gd name="connsiteX1" fmla="*/ 1061121 w 1773159"/>
              <a:gd name="connsiteY1" fmla="*/ 7781 h 888161"/>
              <a:gd name="connsiteX2" fmla="*/ 1450508 w 1773159"/>
              <a:gd name="connsiteY2" fmla="*/ 169638 h 888161"/>
              <a:gd name="connsiteX3" fmla="*/ 1729064 w 1773159"/>
              <a:gd name="connsiteY3" fmla="*/ 463520 h 888161"/>
              <a:gd name="connsiteX4" fmla="*/ 1764017 w 1773159"/>
              <a:gd name="connsiteY4" fmla="*/ 534629 h 888161"/>
              <a:gd name="connsiteX5" fmla="*/ 1773159 w 1773159"/>
              <a:gd name="connsiteY5" fmla="*/ 565860 h 888161"/>
              <a:gd name="connsiteX6" fmla="*/ 1372626 w 1773159"/>
              <a:gd name="connsiteY6" fmla="*/ 790507 h 888161"/>
              <a:gd name="connsiteX7" fmla="*/ 1371284 w 1773159"/>
              <a:gd name="connsiteY7" fmla="*/ 768421 h 888161"/>
              <a:gd name="connsiteX8" fmla="*/ 1310100 w 1773159"/>
              <a:gd name="connsiteY8" fmla="*/ 594374 h 888161"/>
              <a:gd name="connsiteX9" fmla="*/ 1003331 w 1773159"/>
              <a:gd name="connsiteY9" fmla="*/ 404270 h 888161"/>
              <a:gd name="connsiteX10" fmla="*/ 716202 w 1773159"/>
              <a:gd name="connsiteY10" fmla="*/ 435893 h 888161"/>
              <a:gd name="connsiteX11" fmla="*/ 474677 w 1773159"/>
              <a:gd name="connsiteY11" fmla="*/ 618825 h 888161"/>
              <a:gd name="connsiteX12" fmla="*/ 402961 w 1773159"/>
              <a:gd name="connsiteY12" fmla="*/ 863892 h 888161"/>
              <a:gd name="connsiteX13" fmla="*/ 0 w 1773159"/>
              <a:gd name="connsiteY13" fmla="*/ 886600 h 888161"/>
              <a:gd name="connsiteX14" fmla="*/ 26790 w 1773159"/>
              <a:gd name="connsiteY14" fmla="*/ 642750 h 888161"/>
              <a:gd name="connsiteX15" fmla="*/ 331851 w 1773159"/>
              <a:gd name="connsiteY15" fmla="*/ 168087 h 888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73159" h="888161">
                <a:moveTo>
                  <a:pt x="331851" y="168087"/>
                </a:moveTo>
                <a:cubicBezTo>
                  <a:pt x="538461" y="45254"/>
                  <a:pt x="770726" y="-24256"/>
                  <a:pt x="1061121" y="7781"/>
                </a:cubicBezTo>
                <a:cubicBezTo>
                  <a:pt x="1216744" y="10114"/>
                  <a:pt x="1339184" y="93681"/>
                  <a:pt x="1450508" y="169638"/>
                </a:cubicBezTo>
                <a:cubicBezTo>
                  <a:pt x="1561832" y="245594"/>
                  <a:pt x="1669245" y="361901"/>
                  <a:pt x="1729064" y="463520"/>
                </a:cubicBezTo>
                <a:cubicBezTo>
                  <a:pt x="1744018" y="488925"/>
                  <a:pt x="1755256" y="511984"/>
                  <a:pt x="1764017" y="534629"/>
                </a:cubicBezTo>
                <a:lnTo>
                  <a:pt x="1773159" y="565860"/>
                </a:lnTo>
                <a:lnTo>
                  <a:pt x="1372626" y="790507"/>
                </a:lnTo>
                <a:lnTo>
                  <a:pt x="1371284" y="768421"/>
                </a:lnTo>
                <a:cubicBezTo>
                  <a:pt x="1365900" y="713794"/>
                  <a:pt x="1348241" y="639179"/>
                  <a:pt x="1310100" y="594374"/>
                </a:cubicBezTo>
                <a:cubicBezTo>
                  <a:pt x="1249073" y="522685"/>
                  <a:pt x="1102314" y="430683"/>
                  <a:pt x="1003331" y="404270"/>
                </a:cubicBezTo>
                <a:cubicBezTo>
                  <a:pt x="904348" y="377856"/>
                  <a:pt x="804311" y="400134"/>
                  <a:pt x="716202" y="435893"/>
                </a:cubicBezTo>
                <a:cubicBezTo>
                  <a:pt x="628093" y="471652"/>
                  <a:pt x="526884" y="547492"/>
                  <a:pt x="474677" y="618825"/>
                </a:cubicBezTo>
                <a:cubicBezTo>
                  <a:pt x="422469" y="690158"/>
                  <a:pt x="431747" y="733610"/>
                  <a:pt x="402961" y="863892"/>
                </a:cubicBezTo>
                <a:cubicBezTo>
                  <a:pt x="272145" y="872835"/>
                  <a:pt x="38155" y="894063"/>
                  <a:pt x="0" y="886600"/>
                </a:cubicBezTo>
                <a:cubicBezTo>
                  <a:pt x="4030" y="794811"/>
                  <a:pt x="4785" y="790489"/>
                  <a:pt x="26790" y="642750"/>
                </a:cubicBezTo>
                <a:cubicBezTo>
                  <a:pt x="47889" y="545212"/>
                  <a:pt x="167623" y="275216"/>
                  <a:pt x="331851" y="168087"/>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31F7EC81-314C-BAEE-2457-1F002DEDD2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78977">
            <a:off x="1794656" y="1695389"/>
            <a:ext cx="383909" cy="400252"/>
          </a:xfrm>
          <a:custGeom>
            <a:avLst/>
            <a:gdLst>
              <a:gd name="connsiteX0" fmla="*/ 2531073 w 4828010"/>
              <a:gd name="connsiteY0" fmla="*/ 0 h 4873559"/>
              <a:gd name="connsiteX1" fmla="*/ 3937963 w 4828010"/>
              <a:gd name="connsiteY1" fmla="*/ 437433 h 4873559"/>
              <a:gd name="connsiteX2" fmla="*/ 4806231 w 4828010"/>
              <a:gd name="connsiteY2" fmla="*/ 1773180 h 4873559"/>
              <a:gd name="connsiteX3" fmla="*/ 4448644 w 4828010"/>
              <a:gd name="connsiteY3" fmla="*/ 3933235 h 4873559"/>
              <a:gd name="connsiteX4" fmla="*/ 3192542 w 4828010"/>
              <a:gd name="connsiteY4" fmla="*/ 4716168 h 4873559"/>
              <a:gd name="connsiteX5" fmla="*/ 937448 w 4828010"/>
              <a:gd name="connsiteY5" fmla="*/ 4547691 h 4873559"/>
              <a:gd name="connsiteX6" fmla="*/ 12348 w 4828010"/>
              <a:gd name="connsiteY6" fmla="*/ 3026750 h 4873559"/>
              <a:gd name="connsiteX7" fmla="*/ 553508 w 4828010"/>
              <a:gd name="connsiteY7" fmla="*/ 740383 h 4873559"/>
              <a:gd name="connsiteX8" fmla="*/ 2531073 w 4828010"/>
              <a:gd name="connsiteY8" fmla="*/ 0 h 4873559"/>
              <a:gd name="connsiteX0" fmla="*/ 2531073 w 4828010"/>
              <a:gd name="connsiteY0" fmla="*/ 0 h 4853896"/>
              <a:gd name="connsiteX1" fmla="*/ 3937963 w 4828010"/>
              <a:gd name="connsiteY1" fmla="*/ 437433 h 4853896"/>
              <a:gd name="connsiteX2" fmla="*/ 4806231 w 4828010"/>
              <a:gd name="connsiteY2" fmla="*/ 1773180 h 4853896"/>
              <a:gd name="connsiteX3" fmla="*/ 4448644 w 4828010"/>
              <a:gd name="connsiteY3" fmla="*/ 3933235 h 4853896"/>
              <a:gd name="connsiteX4" fmla="*/ 3192542 w 4828010"/>
              <a:gd name="connsiteY4" fmla="*/ 4716168 h 4853896"/>
              <a:gd name="connsiteX5" fmla="*/ 1075671 w 4828010"/>
              <a:gd name="connsiteY5" fmla="*/ 4473263 h 4853896"/>
              <a:gd name="connsiteX6" fmla="*/ 12348 w 4828010"/>
              <a:gd name="connsiteY6" fmla="*/ 3026750 h 4853896"/>
              <a:gd name="connsiteX7" fmla="*/ 553508 w 4828010"/>
              <a:gd name="connsiteY7" fmla="*/ 740383 h 4853896"/>
              <a:gd name="connsiteX8" fmla="*/ 2531073 w 4828010"/>
              <a:gd name="connsiteY8" fmla="*/ 0 h 4853896"/>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84014 w 4780951"/>
              <a:gd name="connsiteY0" fmla="*/ 0 h 4850182"/>
              <a:gd name="connsiteX1" fmla="*/ 3890904 w 4780951"/>
              <a:gd name="connsiteY1" fmla="*/ 437433 h 4850182"/>
              <a:gd name="connsiteX2" fmla="*/ 4759172 w 4780951"/>
              <a:gd name="connsiteY2" fmla="*/ 1773180 h 4850182"/>
              <a:gd name="connsiteX3" fmla="*/ 4401585 w 4780951"/>
              <a:gd name="connsiteY3" fmla="*/ 3933235 h 4850182"/>
              <a:gd name="connsiteX4" fmla="*/ 3145483 w 4780951"/>
              <a:gd name="connsiteY4" fmla="*/ 4716168 h 4850182"/>
              <a:gd name="connsiteX5" fmla="*/ 1113673 w 4780951"/>
              <a:gd name="connsiteY5" fmla="*/ 4467947 h 4850182"/>
              <a:gd name="connsiteX6" fmla="*/ 39717 w 4780951"/>
              <a:gd name="connsiteY6" fmla="*/ 3101178 h 4850182"/>
              <a:gd name="connsiteX7" fmla="*/ 506449 w 4780951"/>
              <a:gd name="connsiteY7" fmla="*/ 740383 h 4850182"/>
              <a:gd name="connsiteX8" fmla="*/ 2484014 w 4780951"/>
              <a:gd name="connsiteY8" fmla="*/ 0 h 4850182"/>
              <a:gd name="connsiteX0" fmla="*/ 2484014 w 4780127"/>
              <a:gd name="connsiteY0" fmla="*/ 0 h 4850182"/>
              <a:gd name="connsiteX1" fmla="*/ 3890904 w 4780127"/>
              <a:gd name="connsiteY1" fmla="*/ 437433 h 4850182"/>
              <a:gd name="connsiteX2" fmla="*/ 4759172 w 4780127"/>
              <a:gd name="connsiteY2" fmla="*/ 1773180 h 4850182"/>
              <a:gd name="connsiteX3" fmla="*/ 4390953 w 4780127"/>
              <a:gd name="connsiteY3" fmla="*/ 3805644 h 4850182"/>
              <a:gd name="connsiteX4" fmla="*/ 3145483 w 4780127"/>
              <a:gd name="connsiteY4" fmla="*/ 4716168 h 4850182"/>
              <a:gd name="connsiteX5" fmla="*/ 1113673 w 4780127"/>
              <a:gd name="connsiteY5" fmla="*/ 4467947 h 4850182"/>
              <a:gd name="connsiteX6" fmla="*/ 39717 w 4780127"/>
              <a:gd name="connsiteY6" fmla="*/ 3101178 h 4850182"/>
              <a:gd name="connsiteX7" fmla="*/ 506449 w 4780127"/>
              <a:gd name="connsiteY7" fmla="*/ 740383 h 4850182"/>
              <a:gd name="connsiteX8" fmla="*/ 2484014 w 4780127"/>
              <a:gd name="connsiteY8" fmla="*/ 0 h 4850182"/>
              <a:gd name="connsiteX0" fmla="*/ 2484014 w 4778010"/>
              <a:gd name="connsiteY0" fmla="*/ 0 h 4846926"/>
              <a:gd name="connsiteX1" fmla="*/ 3890904 w 4778010"/>
              <a:gd name="connsiteY1" fmla="*/ 437433 h 4846926"/>
              <a:gd name="connsiteX2" fmla="*/ 4759172 w 4778010"/>
              <a:gd name="connsiteY2" fmla="*/ 1773180 h 4846926"/>
              <a:gd name="connsiteX3" fmla="*/ 4390953 w 4778010"/>
              <a:gd name="connsiteY3" fmla="*/ 3805644 h 4846926"/>
              <a:gd name="connsiteX4" fmla="*/ 3343914 w 4778010"/>
              <a:gd name="connsiteY4" fmla="*/ 4712128 h 4846926"/>
              <a:gd name="connsiteX5" fmla="*/ 1113673 w 4778010"/>
              <a:gd name="connsiteY5" fmla="*/ 4467947 h 4846926"/>
              <a:gd name="connsiteX6" fmla="*/ 39717 w 4778010"/>
              <a:gd name="connsiteY6" fmla="*/ 3101178 h 4846926"/>
              <a:gd name="connsiteX7" fmla="*/ 506449 w 4778010"/>
              <a:gd name="connsiteY7" fmla="*/ 740383 h 4846926"/>
              <a:gd name="connsiteX8" fmla="*/ 2484014 w 4778010"/>
              <a:gd name="connsiteY8" fmla="*/ 0 h 4846926"/>
              <a:gd name="connsiteX0" fmla="*/ 2484014 w 4782503"/>
              <a:gd name="connsiteY0" fmla="*/ 0 h 4846926"/>
              <a:gd name="connsiteX1" fmla="*/ 3890904 w 4782503"/>
              <a:gd name="connsiteY1" fmla="*/ 437433 h 4846926"/>
              <a:gd name="connsiteX2" fmla="*/ 4759172 w 4782503"/>
              <a:gd name="connsiteY2" fmla="*/ 1773180 h 4846926"/>
              <a:gd name="connsiteX3" fmla="*/ 4450482 w 4782503"/>
              <a:gd name="connsiteY3" fmla="*/ 3688481 h 4846926"/>
              <a:gd name="connsiteX4" fmla="*/ 3343914 w 4782503"/>
              <a:gd name="connsiteY4" fmla="*/ 4712128 h 4846926"/>
              <a:gd name="connsiteX5" fmla="*/ 1113673 w 4782503"/>
              <a:gd name="connsiteY5" fmla="*/ 4467947 h 4846926"/>
              <a:gd name="connsiteX6" fmla="*/ 39717 w 4782503"/>
              <a:gd name="connsiteY6" fmla="*/ 3101178 h 4846926"/>
              <a:gd name="connsiteX7" fmla="*/ 506449 w 4782503"/>
              <a:gd name="connsiteY7" fmla="*/ 740383 h 4846926"/>
              <a:gd name="connsiteX8" fmla="*/ 2484014 w 4782503"/>
              <a:gd name="connsiteY8" fmla="*/ 0 h 4846926"/>
              <a:gd name="connsiteX0" fmla="*/ 2484014 w 4784889"/>
              <a:gd name="connsiteY0" fmla="*/ 0 h 4846926"/>
              <a:gd name="connsiteX1" fmla="*/ 3890904 w 4784889"/>
              <a:gd name="connsiteY1" fmla="*/ 437433 h 4846926"/>
              <a:gd name="connsiteX2" fmla="*/ 4759172 w 4784889"/>
              <a:gd name="connsiteY2" fmla="*/ 1773180 h 4846926"/>
              <a:gd name="connsiteX3" fmla="*/ 4474294 w 4784889"/>
              <a:gd name="connsiteY3" fmla="*/ 3676361 h 4846926"/>
              <a:gd name="connsiteX4" fmla="*/ 3343914 w 4784889"/>
              <a:gd name="connsiteY4" fmla="*/ 4712128 h 4846926"/>
              <a:gd name="connsiteX5" fmla="*/ 1113673 w 4784889"/>
              <a:gd name="connsiteY5" fmla="*/ 4467947 h 4846926"/>
              <a:gd name="connsiteX6" fmla="*/ 39717 w 4784889"/>
              <a:gd name="connsiteY6" fmla="*/ 3101178 h 4846926"/>
              <a:gd name="connsiteX7" fmla="*/ 506449 w 4784889"/>
              <a:gd name="connsiteY7" fmla="*/ 740383 h 4846926"/>
              <a:gd name="connsiteX8" fmla="*/ 2484014 w 4784889"/>
              <a:gd name="connsiteY8" fmla="*/ 0 h 4846926"/>
              <a:gd name="connsiteX0" fmla="*/ 2484014 w 4784889"/>
              <a:gd name="connsiteY0" fmla="*/ 0 h 4860980"/>
              <a:gd name="connsiteX1" fmla="*/ 3890904 w 4784889"/>
              <a:gd name="connsiteY1" fmla="*/ 437433 h 4860980"/>
              <a:gd name="connsiteX2" fmla="*/ 4759172 w 4784889"/>
              <a:gd name="connsiteY2" fmla="*/ 1773180 h 4860980"/>
              <a:gd name="connsiteX3" fmla="*/ 4474294 w 4784889"/>
              <a:gd name="connsiteY3" fmla="*/ 3676361 h 4860980"/>
              <a:gd name="connsiteX4" fmla="*/ 3343914 w 4784889"/>
              <a:gd name="connsiteY4" fmla="*/ 4712128 h 4860980"/>
              <a:gd name="connsiteX5" fmla="*/ 1097799 w 4784889"/>
              <a:gd name="connsiteY5" fmla="*/ 4524510 h 4860980"/>
              <a:gd name="connsiteX6" fmla="*/ 39717 w 4784889"/>
              <a:gd name="connsiteY6" fmla="*/ 3101178 h 4860980"/>
              <a:gd name="connsiteX7" fmla="*/ 506449 w 4784889"/>
              <a:gd name="connsiteY7" fmla="*/ 740383 h 4860980"/>
              <a:gd name="connsiteX8" fmla="*/ 2484014 w 4784889"/>
              <a:gd name="connsiteY8" fmla="*/ 0 h 4860980"/>
              <a:gd name="connsiteX0" fmla="*/ 2484014 w 4783308"/>
              <a:gd name="connsiteY0" fmla="*/ 0 h 4860981"/>
              <a:gd name="connsiteX1" fmla="*/ 3890904 w 4783308"/>
              <a:gd name="connsiteY1" fmla="*/ 437433 h 4860981"/>
              <a:gd name="connsiteX2" fmla="*/ 4759172 w 4783308"/>
              <a:gd name="connsiteY2" fmla="*/ 1773180 h 4860981"/>
              <a:gd name="connsiteX3" fmla="*/ 4474294 w 4783308"/>
              <a:gd name="connsiteY3" fmla="*/ 3676361 h 4860981"/>
              <a:gd name="connsiteX4" fmla="*/ 3443129 w 4783308"/>
              <a:gd name="connsiteY4" fmla="*/ 4712129 h 4860981"/>
              <a:gd name="connsiteX5" fmla="*/ 1097799 w 4783308"/>
              <a:gd name="connsiteY5" fmla="*/ 4524510 h 4860981"/>
              <a:gd name="connsiteX6" fmla="*/ 39717 w 4783308"/>
              <a:gd name="connsiteY6" fmla="*/ 3101178 h 4860981"/>
              <a:gd name="connsiteX7" fmla="*/ 506449 w 4783308"/>
              <a:gd name="connsiteY7" fmla="*/ 740383 h 4860981"/>
              <a:gd name="connsiteX8" fmla="*/ 2484014 w 4783308"/>
              <a:gd name="connsiteY8" fmla="*/ 0 h 4860981"/>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532073 w 4784141"/>
              <a:gd name="connsiteY0" fmla="*/ 0 h 4773425"/>
              <a:gd name="connsiteX1" fmla="*/ 3891737 w 4784141"/>
              <a:gd name="connsiteY1" fmla="*/ 389356 h 4773425"/>
              <a:gd name="connsiteX2" fmla="*/ 4760005 w 4784141"/>
              <a:gd name="connsiteY2" fmla="*/ 1725103 h 4773425"/>
              <a:gd name="connsiteX3" fmla="*/ 4475127 w 4784141"/>
              <a:gd name="connsiteY3" fmla="*/ 3628284 h 4773425"/>
              <a:gd name="connsiteX4" fmla="*/ 3443962 w 4784141"/>
              <a:gd name="connsiteY4" fmla="*/ 4664052 h 4773425"/>
              <a:gd name="connsiteX5" fmla="*/ 1098632 w 4784141"/>
              <a:gd name="connsiteY5" fmla="*/ 4476433 h 4773425"/>
              <a:gd name="connsiteX6" fmla="*/ 40550 w 4784141"/>
              <a:gd name="connsiteY6" fmla="*/ 3053101 h 4773425"/>
              <a:gd name="connsiteX7" fmla="*/ 507282 w 4784141"/>
              <a:gd name="connsiteY7" fmla="*/ 692306 h 4773425"/>
              <a:gd name="connsiteX8" fmla="*/ 2532073 w 4784141"/>
              <a:gd name="connsiteY8" fmla="*/ 0 h 4773425"/>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58783 w 4784614"/>
              <a:gd name="connsiteY0" fmla="*/ 525 h 4757924"/>
              <a:gd name="connsiteX1" fmla="*/ 3892210 w 4784614"/>
              <a:gd name="connsiteY1" fmla="*/ 373855 h 4757924"/>
              <a:gd name="connsiteX2" fmla="*/ 4760478 w 4784614"/>
              <a:gd name="connsiteY2" fmla="*/ 1709602 h 4757924"/>
              <a:gd name="connsiteX3" fmla="*/ 4475600 w 4784614"/>
              <a:gd name="connsiteY3" fmla="*/ 3612783 h 4757924"/>
              <a:gd name="connsiteX4" fmla="*/ 3444435 w 4784614"/>
              <a:gd name="connsiteY4" fmla="*/ 4648551 h 4757924"/>
              <a:gd name="connsiteX5" fmla="*/ 1099105 w 4784614"/>
              <a:gd name="connsiteY5" fmla="*/ 4460932 h 4757924"/>
              <a:gd name="connsiteX6" fmla="*/ 41023 w 4784614"/>
              <a:gd name="connsiteY6" fmla="*/ 3037600 h 4757924"/>
              <a:gd name="connsiteX7" fmla="*/ 507755 w 4784614"/>
              <a:gd name="connsiteY7" fmla="*/ 676805 h 4757924"/>
              <a:gd name="connsiteX8" fmla="*/ 2558783 w 4784614"/>
              <a:gd name="connsiteY8" fmla="*/ 525 h 4757924"/>
              <a:gd name="connsiteX0" fmla="*/ 2558783 w 4784614"/>
              <a:gd name="connsiteY0" fmla="*/ 408 h 4757807"/>
              <a:gd name="connsiteX1" fmla="*/ 3907953 w 4784614"/>
              <a:gd name="connsiteY1" fmla="*/ 443183 h 4757807"/>
              <a:gd name="connsiteX2" fmla="*/ 4760478 w 4784614"/>
              <a:gd name="connsiteY2" fmla="*/ 1709485 h 4757807"/>
              <a:gd name="connsiteX3" fmla="*/ 4475600 w 4784614"/>
              <a:gd name="connsiteY3" fmla="*/ 3612666 h 4757807"/>
              <a:gd name="connsiteX4" fmla="*/ 3444435 w 4784614"/>
              <a:gd name="connsiteY4" fmla="*/ 4648434 h 4757807"/>
              <a:gd name="connsiteX5" fmla="*/ 1099105 w 4784614"/>
              <a:gd name="connsiteY5" fmla="*/ 4460815 h 4757807"/>
              <a:gd name="connsiteX6" fmla="*/ 41023 w 4784614"/>
              <a:gd name="connsiteY6" fmla="*/ 3037483 h 4757807"/>
              <a:gd name="connsiteX7" fmla="*/ 507755 w 4784614"/>
              <a:gd name="connsiteY7" fmla="*/ 676688 h 4757807"/>
              <a:gd name="connsiteX8" fmla="*/ 2558783 w 4784614"/>
              <a:gd name="connsiteY8" fmla="*/ 408 h 4757807"/>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90 h 4954518"/>
              <a:gd name="connsiteX1" fmla="*/ 3910127 w 4786788"/>
              <a:gd name="connsiteY1" fmla="*/ 639894 h 4954518"/>
              <a:gd name="connsiteX2" fmla="*/ 4762652 w 4786788"/>
              <a:gd name="connsiteY2" fmla="*/ 1906196 h 4954518"/>
              <a:gd name="connsiteX3" fmla="*/ 4477774 w 4786788"/>
              <a:gd name="connsiteY3" fmla="*/ 3809377 h 4954518"/>
              <a:gd name="connsiteX4" fmla="*/ 3446609 w 4786788"/>
              <a:gd name="connsiteY4" fmla="*/ 4845145 h 4954518"/>
              <a:gd name="connsiteX5" fmla="*/ 1101279 w 4786788"/>
              <a:gd name="connsiteY5" fmla="*/ 4657526 h 4954518"/>
              <a:gd name="connsiteX6" fmla="*/ 43197 w 4786788"/>
              <a:gd name="connsiteY6" fmla="*/ 3234194 h 4954518"/>
              <a:gd name="connsiteX7" fmla="*/ 509929 w 4786788"/>
              <a:gd name="connsiteY7" fmla="*/ 873399 h 4954518"/>
              <a:gd name="connsiteX8" fmla="*/ 2675744 w 4786788"/>
              <a:gd name="connsiteY8" fmla="*/ 290 h 4954518"/>
              <a:gd name="connsiteX0" fmla="*/ 2675744 w 4786788"/>
              <a:gd name="connsiteY0" fmla="*/ 326 h 4954554"/>
              <a:gd name="connsiteX1" fmla="*/ 3990884 w 4786788"/>
              <a:gd name="connsiteY1" fmla="*/ 591130 h 4954554"/>
              <a:gd name="connsiteX2" fmla="*/ 4762652 w 4786788"/>
              <a:gd name="connsiteY2" fmla="*/ 1906232 h 4954554"/>
              <a:gd name="connsiteX3" fmla="*/ 4477774 w 4786788"/>
              <a:gd name="connsiteY3" fmla="*/ 3809413 h 4954554"/>
              <a:gd name="connsiteX4" fmla="*/ 3446609 w 4786788"/>
              <a:gd name="connsiteY4" fmla="*/ 4845181 h 4954554"/>
              <a:gd name="connsiteX5" fmla="*/ 1101279 w 4786788"/>
              <a:gd name="connsiteY5" fmla="*/ 4657562 h 4954554"/>
              <a:gd name="connsiteX6" fmla="*/ 43197 w 4786788"/>
              <a:gd name="connsiteY6" fmla="*/ 3234230 h 4954554"/>
              <a:gd name="connsiteX7" fmla="*/ 509929 w 4786788"/>
              <a:gd name="connsiteY7" fmla="*/ 873435 h 4954554"/>
              <a:gd name="connsiteX8" fmla="*/ 2675744 w 4786788"/>
              <a:gd name="connsiteY8" fmla="*/ 326 h 4954554"/>
              <a:gd name="connsiteX0" fmla="*/ 2662196 w 4773240"/>
              <a:gd name="connsiteY0" fmla="*/ 326 h 4954554"/>
              <a:gd name="connsiteX1" fmla="*/ 3977336 w 4773240"/>
              <a:gd name="connsiteY1" fmla="*/ 591130 h 4954554"/>
              <a:gd name="connsiteX2" fmla="*/ 4749104 w 4773240"/>
              <a:gd name="connsiteY2" fmla="*/ 1906232 h 4954554"/>
              <a:gd name="connsiteX3" fmla="*/ 4464226 w 4773240"/>
              <a:gd name="connsiteY3" fmla="*/ 3809413 h 4954554"/>
              <a:gd name="connsiteX4" fmla="*/ 3433061 w 4773240"/>
              <a:gd name="connsiteY4" fmla="*/ 4845181 h 4954554"/>
              <a:gd name="connsiteX5" fmla="*/ 1087731 w 4773240"/>
              <a:gd name="connsiteY5" fmla="*/ 4657562 h 4954554"/>
              <a:gd name="connsiteX6" fmla="*/ 29649 w 4773240"/>
              <a:gd name="connsiteY6" fmla="*/ 3234230 h 4954554"/>
              <a:gd name="connsiteX7" fmla="*/ 640977 w 4773240"/>
              <a:gd name="connsiteY7" fmla="*/ 730117 h 4954554"/>
              <a:gd name="connsiteX8" fmla="*/ 2662196 w 4773240"/>
              <a:gd name="connsiteY8" fmla="*/ 326 h 4954554"/>
              <a:gd name="connsiteX0" fmla="*/ 2664762 w 4775806"/>
              <a:gd name="connsiteY0" fmla="*/ 326 h 4954554"/>
              <a:gd name="connsiteX1" fmla="*/ 3979902 w 4775806"/>
              <a:gd name="connsiteY1" fmla="*/ 591130 h 4954554"/>
              <a:gd name="connsiteX2" fmla="*/ 4751670 w 4775806"/>
              <a:gd name="connsiteY2" fmla="*/ 1906232 h 4954554"/>
              <a:gd name="connsiteX3" fmla="*/ 4466792 w 4775806"/>
              <a:gd name="connsiteY3" fmla="*/ 3809413 h 4954554"/>
              <a:gd name="connsiteX4" fmla="*/ 3435627 w 4775806"/>
              <a:gd name="connsiteY4" fmla="*/ 4845181 h 4954554"/>
              <a:gd name="connsiteX5" fmla="*/ 1090297 w 4775806"/>
              <a:gd name="connsiteY5" fmla="*/ 4657562 h 4954554"/>
              <a:gd name="connsiteX6" fmla="*/ 32215 w 4775806"/>
              <a:gd name="connsiteY6" fmla="*/ 3234230 h 4954554"/>
              <a:gd name="connsiteX7" fmla="*/ 607899 w 4775806"/>
              <a:gd name="connsiteY7" fmla="*/ 806182 h 4954554"/>
              <a:gd name="connsiteX8" fmla="*/ 2664762 w 4775806"/>
              <a:gd name="connsiteY8" fmla="*/ 326 h 4954554"/>
              <a:gd name="connsiteX0" fmla="*/ 2673549 w 4784593"/>
              <a:gd name="connsiteY0" fmla="*/ 326 h 4954554"/>
              <a:gd name="connsiteX1" fmla="*/ 3988689 w 4784593"/>
              <a:gd name="connsiteY1" fmla="*/ 591130 h 4954554"/>
              <a:gd name="connsiteX2" fmla="*/ 4760457 w 4784593"/>
              <a:gd name="connsiteY2" fmla="*/ 1906232 h 4954554"/>
              <a:gd name="connsiteX3" fmla="*/ 4475579 w 4784593"/>
              <a:gd name="connsiteY3" fmla="*/ 3809413 h 4954554"/>
              <a:gd name="connsiteX4" fmla="*/ 3444414 w 4784593"/>
              <a:gd name="connsiteY4" fmla="*/ 4845181 h 4954554"/>
              <a:gd name="connsiteX5" fmla="*/ 1099084 w 4784593"/>
              <a:gd name="connsiteY5" fmla="*/ 4657562 h 4954554"/>
              <a:gd name="connsiteX6" fmla="*/ 41002 w 4784593"/>
              <a:gd name="connsiteY6" fmla="*/ 3234230 h 4954554"/>
              <a:gd name="connsiteX7" fmla="*/ 616686 w 4784593"/>
              <a:gd name="connsiteY7" fmla="*/ 806182 h 4954554"/>
              <a:gd name="connsiteX8" fmla="*/ 2673549 w 4784593"/>
              <a:gd name="connsiteY8" fmla="*/ 326 h 4954554"/>
              <a:gd name="connsiteX0" fmla="*/ 2649000 w 4760044"/>
              <a:gd name="connsiteY0" fmla="*/ 326 h 4964273"/>
              <a:gd name="connsiteX1" fmla="*/ 3964140 w 4760044"/>
              <a:gd name="connsiteY1" fmla="*/ 591130 h 4964273"/>
              <a:gd name="connsiteX2" fmla="*/ 4735908 w 4760044"/>
              <a:gd name="connsiteY2" fmla="*/ 1906232 h 4964273"/>
              <a:gd name="connsiteX3" fmla="*/ 4451030 w 4760044"/>
              <a:gd name="connsiteY3" fmla="*/ 3809413 h 4964273"/>
              <a:gd name="connsiteX4" fmla="*/ 3419865 w 4760044"/>
              <a:gd name="connsiteY4" fmla="*/ 4845181 h 4964273"/>
              <a:gd name="connsiteX5" fmla="*/ 1074535 w 4760044"/>
              <a:gd name="connsiteY5" fmla="*/ 4657562 h 4964273"/>
              <a:gd name="connsiteX6" fmla="*/ 33359 w 4760044"/>
              <a:gd name="connsiteY6" fmla="*/ 2995991 h 4964273"/>
              <a:gd name="connsiteX7" fmla="*/ 592137 w 4760044"/>
              <a:gd name="connsiteY7" fmla="*/ 806182 h 4964273"/>
              <a:gd name="connsiteX8" fmla="*/ 2649000 w 4760044"/>
              <a:gd name="connsiteY8" fmla="*/ 326 h 4964273"/>
              <a:gd name="connsiteX0" fmla="*/ 2649000 w 4849475"/>
              <a:gd name="connsiteY0" fmla="*/ -4 h 4963943"/>
              <a:gd name="connsiteX1" fmla="*/ 4735908 w 4849475"/>
              <a:gd name="connsiteY1" fmla="*/ 1905902 h 4963943"/>
              <a:gd name="connsiteX2" fmla="*/ 4451030 w 4849475"/>
              <a:gd name="connsiteY2" fmla="*/ 3809083 h 4963943"/>
              <a:gd name="connsiteX3" fmla="*/ 3419865 w 4849475"/>
              <a:gd name="connsiteY3" fmla="*/ 4844851 h 4963943"/>
              <a:gd name="connsiteX4" fmla="*/ 1074535 w 4849475"/>
              <a:gd name="connsiteY4" fmla="*/ 4657232 h 4963943"/>
              <a:gd name="connsiteX5" fmla="*/ 33359 w 4849475"/>
              <a:gd name="connsiteY5" fmla="*/ 2995661 h 4963943"/>
              <a:gd name="connsiteX6" fmla="*/ 592137 w 4849475"/>
              <a:gd name="connsiteY6" fmla="*/ 805852 h 4963943"/>
              <a:gd name="connsiteX7" fmla="*/ 2649000 w 4849475"/>
              <a:gd name="connsiteY7" fmla="*/ -4 h 4963943"/>
              <a:gd name="connsiteX0" fmla="*/ 2649000 w 4750338"/>
              <a:gd name="connsiteY0" fmla="*/ -4 h 4963943"/>
              <a:gd name="connsiteX1" fmla="*/ 4615020 w 4750338"/>
              <a:gd name="connsiteY1" fmla="*/ 1658609 h 4963943"/>
              <a:gd name="connsiteX2" fmla="*/ 4451030 w 4750338"/>
              <a:gd name="connsiteY2" fmla="*/ 3809083 h 4963943"/>
              <a:gd name="connsiteX3" fmla="*/ 3419865 w 4750338"/>
              <a:gd name="connsiteY3" fmla="*/ 4844851 h 4963943"/>
              <a:gd name="connsiteX4" fmla="*/ 1074535 w 4750338"/>
              <a:gd name="connsiteY4" fmla="*/ 4657232 h 4963943"/>
              <a:gd name="connsiteX5" fmla="*/ 33359 w 4750338"/>
              <a:gd name="connsiteY5" fmla="*/ 2995661 h 4963943"/>
              <a:gd name="connsiteX6" fmla="*/ 592137 w 4750338"/>
              <a:gd name="connsiteY6" fmla="*/ 805852 h 4963943"/>
              <a:gd name="connsiteX7" fmla="*/ 2649000 w 4750338"/>
              <a:gd name="connsiteY7" fmla="*/ -4 h 4963943"/>
              <a:gd name="connsiteX0" fmla="*/ 2158871 w 4260209"/>
              <a:gd name="connsiteY0" fmla="*/ -4 h 5086984"/>
              <a:gd name="connsiteX1" fmla="*/ 4124891 w 4260209"/>
              <a:gd name="connsiteY1" fmla="*/ 1658609 h 5086984"/>
              <a:gd name="connsiteX2" fmla="*/ 3960901 w 4260209"/>
              <a:gd name="connsiteY2" fmla="*/ 3809083 h 5086984"/>
              <a:gd name="connsiteX3" fmla="*/ 2929736 w 4260209"/>
              <a:gd name="connsiteY3" fmla="*/ 4844851 h 5086984"/>
              <a:gd name="connsiteX4" fmla="*/ 584406 w 4260209"/>
              <a:gd name="connsiteY4" fmla="*/ 4657232 h 5086984"/>
              <a:gd name="connsiteX5" fmla="*/ 102008 w 4260209"/>
              <a:gd name="connsiteY5" fmla="*/ 805852 h 5086984"/>
              <a:gd name="connsiteX6" fmla="*/ 2158871 w 4260209"/>
              <a:gd name="connsiteY6" fmla="*/ -4 h 5086984"/>
              <a:gd name="connsiteX0" fmla="*/ 2341715 w 4443053"/>
              <a:gd name="connsiteY0" fmla="*/ -4 h 4937580"/>
              <a:gd name="connsiteX1" fmla="*/ 4307735 w 4443053"/>
              <a:gd name="connsiteY1" fmla="*/ 1658609 h 4937580"/>
              <a:gd name="connsiteX2" fmla="*/ 4143745 w 4443053"/>
              <a:gd name="connsiteY2" fmla="*/ 3809083 h 4937580"/>
              <a:gd name="connsiteX3" fmla="*/ 3112580 w 4443053"/>
              <a:gd name="connsiteY3" fmla="*/ 4844851 h 4937580"/>
              <a:gd name="connsiteX4" fmla="*/ 321924 w 4443053"/>
              <a:gd name="connsiteY4" fmla="*/ 4230304 h 4937580"/>
              <a:gd name="connsiteX5" fmla="*/ 284852 w 4443053"/>
              <a:gd name="connsiteY5" fmla="*/ 805852 h 4937580"/>
              <a:gd name="connsiteX6" fmla="*/ 2341715 w 4443053"/>
              <a:gd name="connsiteY6" fmla="*/ -4 h 4937580"/>
              <a:gd name="connsiteX0" fmla="*/ 2567003 w 4668341"/>
              <a:gd name="connsiteY0" fmla="*/ -4 h 4924017"/>
              <a:gd name="connsiteX1" fmla="*/ 4533023 w 4668341"/>
              <a:gd name="connsiteY1" fmla="*/ 1658609 h 4924017"/>
              <a:gd name="connsiteX2" fmla="*/ 4369033 w 4668341"/>
              <a:gd name="connsiteY2" fmla="*/ 3809083 h 4924017"/>
              <a:gd name="connsiteX3" fmla="*/ 3337868 w 4668341"/>
              <a:gd name="connsiteY3" fmla="*/ 4844851 h 4924017"/>
              <a:gd name="connsiteX4" fmla="*/ 547212 w 4668341"/>
              <a:gd name="connsiteY4" fmla="*/ 4230304 h 4924017"/>
              <a:gd name="connsiteX5" fmla="*/ 169043 w 4668341"/>
              <a:gd name="connsiteY5" fmla="*/ 1352706 h 4924017"/>
              <a:gd name="connsiteX6" fmla="*/ 2567003 w 4668341"/>
              <a:gd name="connsiteY6" fmla="*/ -4 h 4924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68341" h="4924017">
                <a:moveTo>
                  <a:pt x="2567003" y="-4"/>
                </a:moveTo>
                <a:cubicBezTo>
                  <a:pt x="3257631" y="183338"/>
                  <a:pt x="4232685" y="1023761"/>
                  <a:pt x="4533023" y="1658609"/>
                </a:cubicBezTo>
                <a:cubicBezTo>
                  <a:pt x="4833361" y="2293457"/>
                  <a:pt x="4568226" y="3278043"/>
                  <a:pt x="4369033" y="3809083"/>
                </a:cubicBezTo>
                <a:cubicBezTo>
                  <a:pt x="4169841" y="4340123"/>
                  <a:pt x="3650694" y="4729882"/>
                  <a:pt x="3337868" y="4844851"/>
                </a:cubicBezTo>
                <a:cubicBezTo>
                  <a:pt x="2627022" y="5065916"/>
                  <a:pt x="1075350" y="4812328"/>
                  <a:pt x="547212" y="4230304"/>
                </a:cubicBezTo>
                <a:cubicBezTo>
                  <a:pt x="19074" y="3648280"/>
                  <a:pt x="-167589" y="2057757"/>
                  <a:pt x="169043" y="1352706"/>
                </a:cubicBezTo>
                <a:cubicBezTo>
                  <a:pt x="505675" y="647655"/>
                  <a:pt x="1914330" y="30744"/>
                  <a:pt x="2567003" y="-4"/>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332631DA-E081-5FC1-2605-46027CDFE4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78977">
            <a:off x="355748" y="4615308"/>
            <a:ext cx="409502" cy="412308"/>
          </a:xfrm>
          <a:custGeom>
            <a:avLst/>
            <a:gdLst>
              <a:gd name="connsiteX0" fmla="*/ 2531073 w 4828010"/>
              <a:gd name="connsiteY0" fmla="*/ 0 h 4873559"/>
              <a:gd name="connsiteX1" fmla="*/ 3937963 w 4828010"/>
              <a:gd name="connsiteY1" fmla="*/ 437433 h 4873559"/>
              <a:gd name="connsiteX2" fmla="*/ 4806231 w 4828010"/>
              <a:gd name="connsiteY2" fmla="*/ 1773180 h 4873559"/>
              <a:gd name="connsiteX3" fmla="*/ 4448644 w 4828010"/>
              <a:gd name="connsiteY3" fmla="*/ 3933235 h 4873559"/>
              <a:gd name="connsiteX4" fmla="*/ 3192542 w 4828010"/>
              <a:gd name="connsiteY4" fmla="*/ 4716168 h 4873559"/>
              <a:gd name="connsiteX5" fmla="*/ 937448 w 4828010"/>
              <a:gd name="connsiteY5" fmla="*/ 4547691 h 4873559"/>
              <a:gd name="connsiteX6" fmla="*/ 12348 w 4828010"/>
              <a:gd name="connsiteY6" fmla="*/ 3026750 h 4873559"/>
              <a:gd name="connsiteX7" fmla="*/ 553508 w 4828010"/>
              <a:gd name="connsiteY7" fmla="*/ 740383 h 4873559"/>
              <a:gd name="connsiteX8" fmla="*/ 2531073 w 4828010"/>
              <a:gd name="connsiteY8" fmla="*/ 0 h 4873559"/>
              <a:gd name="connsiteX0" fmla="*/ 2531073 w 4828010"/>
              <a:gd name="connsiteY0" fmla="*/ 0 h 4853896"/>
              <a:gd name="connsiteX1" fmla="*/ 3937963 w 4828010"/>
              <a:gd name="connsiteY1" fmla="*/ 437433 h 4853896"/>
              <a:gd name="connsiteX2" fmla="*/ 4806231 w 4828010"/>
              <a:gd name="connsiteY2" fmla="*/ 1773180 h 4853896"/>
              <a:gd name="connsiteX3" fmla="*/ 4448644 w 4828010"/>
              <a:gd name="connsiteY3" fmla="*/ 3933235 h 4853896"/>
              <a:gd name="connsiteX4" fmla="*/ 3192542 w 4828010"/>
              <a:gd name="connsiteY4" fmla="*/ 4716168 h 4853896"/>
              <a:gd name="connsiteX5" fmla="*/ 1075671 w 4828010"/>
              <a:gd name="connsiteY5" fmla="*/ 4473263 h 4853896"/>
              <a:gd name="connsiteX6" fmla="*/ 12348 w 4828010"/>
              <a:gd name="connsiteY6" fmla="*/ 3026750 h 4853896"/>
              <a:gd name="connsiteX7" fmla="*/ 553508 w 4828010"/>
              <a:gd name="connsiteY7" fmla="*/ 740383 h 4853896"/>
              <a:gd name="connsiteX8" fmla="*/ 2531073 w 4828010"/>
              <a:gd name="connsiteY8" fmla="*/ 0 h 4853896"/>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84014 w 4780951"/>
              <a:gd name="connsiteY0" fmla="*/ 0 h 4850182"/>
              <a:gd name="connsiteX1" fmla="*/ 3890904 w 4780951"/>
              <a:gd name="connsiteY1" fmla="*/ 437433 h 4850182"/>
              <a:gd name="connsiteX2" fmla="*/ 4759172 w 4780951"/>
              <a:gd name="connsiteY2" fmla="*/ 1773180 h 4850182"/>
              <a:gd name="connsiteX3" fmla="*/ 4401585 w 4780951"/>
              <a:gd name="connsiteY3" fmla="*/ 3933235 h 4850182"/>
              <a:gd name="connsiteX4" fmla="*/ 3145483 w 4780951"/>
              <a:gd name="connsiteY4" fmla="*/ 4716168 h 4850182"/>
              <a:gd name="connsiteX5" fmla="*/ 1113673 w 4780951"/>
              <a:gd name="connsiteY5" fmla="*/ 4467947 h 4850182"/>
              <a:gd name="connsiteX6" fmla="*/ 39717 w 4780951"/>
              <a:gd name="connsiteY6" fmla="*/ 3101178 h 4850182"/>
              <a:gd name="connsiteX7" fmla="*/ 506449 w 4780951"/>
              <a:gd name="connsiteY7" fmla="*/ 740383 h 4850182"/>
              <a:gd name="connsiteX8" fmla="*/ 2484014 w 4780951"/>
              <a:gd name="connsiteY8" fmla="*/ 0 h 4850182"/>
              <a:gd name="connsiteX0" fmla="*/ 2484014 w 4780127"/>
              <a:gd name="connsiteY0" fmla="*/ 0 h 4850182"/>
              <a:gd name="connsiteX1" fmla="*/ 3890904 w 4780127"/>
              <a:gd name="connsiteY1" fmla="*/ 437433 h 4850182"/>
              <a:gd name="connsiteX2" fmla="*/ 4759172 w 4780127"/>
              <a:gd name="connsiteY2" fmla="*/ 1773180 h 4850182"/>
              <a:gd name="connsiteX3" fmla="*/ 4390953 w 4780127"/>
              <a:gd name="connsiteY3" fmla="*/ 3805644 h 4850182"/>
              <a:gd name="connsiteX4" fmla="*/ 3145483 w 4780127"/>
              <a:gd name="connsiteY4" fmla="*/ 4716168 h 4850182"/>
              <a:gd name="connsiteX5" fmla="*/ 1113673 w 4780127"/>
              <a:gd name="connsiteY5" fmla="*/ 4467947 h 4850182"/>
              <a:gd name="connsiteX6" fmla="*/ 39717 w 4780127"/>
              <a:gd name="connsiteY6" fmla="*/ 3101178 h 4850182"/>
              <a:gd name="connsiteX7" fmla="*/ 506449 w 4780127"/>
              <a:gd name="connsiteY7" fmla="*/ 740383 h 4850182"/>
              <a:gd name="connsiteX8" fmla="*/ 2484014 w 4780127"/>
              <a:gd name="connsiteY8" fmla="*/ 0 h 4850182"/>
              <a:gd name="connsiteX0" fmla="*/ 2484014 w 4778010"/>
              <a:gd name="connsiteY0" fmla="*/ 0 h 4846926"/>
              <a:gd name="connsiteX1" fmla="*/ 3890904 w 4778010"/>
              <a:gd name="connsiteY1" fmla="*/ 437433 h 4846926"/>
              <a:gd name="connsiteX2" fmla="*/ 4759172 w 4778010"/>
              <a:gd name="connsiteY2" fmla="*/ 1773180 h 4846926"/>
              <a:gd name="connsiteX3" fmla="*/ 4390953 w 4778010"/>
              <a:gd name="connsiteY3" fmla="*/ 3805644 h 4846926"/>
              <a:gd name="connsiteX4" fmla="*/ 3343914 w 4778010"/>
              <a:gd name="connsiteY4" fmla="*/ 4712128 h 4846926"/>
              <a:gd name="connsiteX5" fmla="*/ 1113673 w 4778010"/>
              <a:gd name="connsiteY5" fmla="*/ 4467947 h 4846926"/>
              <a:gd name="connsiteX6" fmla="*/ 39717 w 4778010"/>
              <a:gd name="connsiteY6" fmla="*/ 3101178 h 4846926"/>
              <a:gd name="connsiteX7" fmla="*/ 506449 w 4778010"/>
              <a:gd name="connsiteY7" fmla="*/ 740383 h 4846926"/>
              <a:gd name="connsiteX8" fmla="*/ 2484014 w 4778010"/>
              <a:gd name="connsiteY8" fmla="*/ 0 h 4846926"/>
              <a:gd name="connsiteX0" fmla="*/ 2484014 w 4782503"/>
              <a:gd name="connsiteY0" fmla="*/ 0 h 4846926"/>
              <a:gd name="connsiteX1" fmla="*/ 3890904 w 4782503"/>
              <a:gd name="connsiteY1" fmla="*/ 437433 h 4846926"/>
              <a:gd name="connsiteX2" fmla="*/ 4759172 w 4782503"/>
              <a:gd name="connsiteY2" fmla="*/ 1773180 h 4846926"/>
              <a:gd name="connsiteX3" fmla="*/ 4450482 w 4782503"/>
              <a:gd name="connsiteY3" fmla="*/ 3688481 h 4846926"/>
              <a:gd name="connsiteX4" fmla="*/ 3343914 w 4782503"/>
              <a:gd name="connsiteY4" fmla="*/ 4712128 h 4846926"/>
              <a:gd name="connsiteX5" fmla="*/ 1113673 w 4782503"/>
              <a:gd name="connsiteY5" fmla="*/ 4467947 h 4846926"/>
              <a:gd name="connsiteX6" fmla="*/ 39717 w 4782503"/>
              <a:gd name="connsiteY6" fmla="*/ 3101178 h 4846926"/>
              <a:gd name="connsiteX7" fmla="*/ 506449 w 4782503"/>
              <a:gd name="connsiteY7" fmla="*/ 740383 h 4846926"/>
              <a:gd name="connsiteX8" fmla="*/ 2484014 w 4782503"/>
              <a:gd name="connsiteY8" fmla="*/ 0 h 4846926"/>
              <a:gd name="connsiteX0" fmla="*/ 2484014 w 4784889"/>
              <a:gd name="connsiteY0" fmla="*/ 0 h 4846926"/>
              <a:gd name="connsiteX1" fmla="*/ 3890904 w 4784889"/>
              <a:gd name="connsiteY1" fmla="*/ 437433 h 4846926"/>
              <a:gd name="connsiteX2" fmla="*/ 4759172 w 4784889"/>
              <a:gd name="connsiteY2" fmla="*/ 1773180 h 4846926"/>
              <a:gd name="connsiteX3" fmla="*/ 4474294 w 4784889"/>
              <a:gd name="connsiteY3" fmla="*/ 3676361 h 4846926"/>
              <a:gd name="connsiteX4" fmla="*/ 3343914 w 4784889"/>
              <a:gd name="connsiteY4" fmla="*/ 4712128 h 4846926"/>
              <a:gd name="connsiteX5" fmla="*/ 1113673 w 4784889"/>
              <a:gd name="connsiteY5" fmla="*/ 4467947 h 4846926"/>
              <a:gd name="connsiteX6" fmla="*/ 39717 w 4784889"/>
              <a:gd name="connsiteY6" fmla="*/ 3101178 h 4846926"/>
              <a:gd name="connsiteX7" fmla="*/ 506449 w 4784889"/>
              <a:gd name="connsiteY7" fmla="*/ 740383 h 4846926"/>
              <a:gd name="connsiteX8" fmla="*/ 2484014 w 4784889"/>
              <a:gd name="connsiteY8" fmla="*/ 0 h 4846926"/>
              <a:gd name="connsiteX0" fmla="*/ 2484014 w 4784889"/>
              <a:gd name="connsiteY0" fmla="*/ 0 h 4860980"/>
              <a:gd name="connsiteX1" fmla="*/ 3890904 w 4784889"/>
              <a:gd name="connsiteY1" fmla="*/ 437433 h 4860980"/>
              <a:gd name="connsiteX2" fmla="*/ 4759172 w 4784889"/>
              <a:gd name="connsiteY2" fmla="*/ 1773180 h 4860980"/>
              <a:gd name="connsiteX3" fmla="*/ 4474294 w 4784889"/>
              <a:gd name="connsiteY3" fmla="*/ 3676361 h 4860980"/>
              <a:gd name="connsiteX4" fmla="*/ 3343914 w 4784889"/>
              <a:gd name="connsiteY4" fmla="*/ 4712128 h 4860980"/>
              <a:gd name="connsiteX5" fmla="*/ 1097799 w 4784889"/>
              <a:gd name="connsiteY5" fmla="*/ 4524510 h 4860980"/>
              <a:gd name="connsiteX6" fmla="*/ 39717 w 4784889"/>
              <a:gd name="connsiteY6" fmla="*/ 3101178 h 4860980"/>
              <a:gd name="connsiteX7" fmla="*/ 506449 w 4784889"/>
              <a:gd name="connsiteY7" fmla="*/ 740383 h 4860980"/>
              <a:gd name="connsiteX8" fmla="*/ 2484014 w 4784889"/>
              <a:gd name="connsiteY8" fmla="*/ 0 h 4860980"/>
              <a:gd name="connsiteX0" fmla="*/ 2484014 w 4783308"/>
              <a:gd name="connsiteY0" fmla="*/ 0 h 4860981"/>
              <a:gd name="connsiteX1" fmla="*/ 3890904 w 4783308"/>
              <a:gd name="connsiteY1" fmla="*/ 437433 h 4860981"/>
              <a:gd name="connsiteX2" fmla="*/ 4759172 w 4783308"/>
              <a:gd name="connsiteY2" fmla="*/ 1773180 h 4860981"/>
              <a:gd name="connsiteX3" fmla="*/ 4474294 w 4783308"/>
              <a:gd name="connsiteY3" fmla="*/ 3676361 h 4860981"/>
              <a:gd name="connsiteX4" fmla="*/ 3443129 w 4783308"/>
              <a:gd name="connsiteY4" fmla="*/ 4712129 h 4860981"/>
              <a:gd name="connsiteX5" fmla="*/ 1097799 w 4783308"/>
              <a:gd name="connsiteY5" fmla="*/ 4524510 h 4860981"/>
              <a:gd name="connsiteX6" fmla="*/ 39717 w 4783308"/>
              <a:gd name="connsiteY6" fmla="*/ 3101178 h 4860981"/>
              <a:gd name="connsiteX7" fmla="*/ 506449 w 4783308"/>
              <a:gd name="connsiteY7" fmla="*/ 740383 h 4860981"/>
              <a:gd name="connsiteX8" fmla="*/ 2484014 w 4783308"/>
              <a:gd name="connsiteY8" fmla="*/ 0 h 4860981"/>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532073 w 4784141"/>
              <a:gd name="connsiteY0" fmla="*/ 0 h 4773425"/>
              <a:gd name="connsiteX1" fmla="*/ 3891737 w 4784141"/>
              <a:gd name="connsiteY1" fmla="*/ 389356 h 4773425"/>
              <a:gd name="connsiteX2" fmla="*/ 4760005 w 4784141"/>
              <a:gd name="connsiteY2" fmla="*/ 1725103 h 4773425"/>
              <a:gd name="connsiteX3" fmla="*/ 4475127 w 4784141"/>
              <a:gd name="connsiteY3" fmla="*/ 3628284 h 4773425"/>
              <a:gd name="connsiteX4" fmla="*/ 3443962 w 4784141"/>
              <a:gd name="connsiteY4" fmla="*/ 4664052 h 4773425"/>
              <a:gd name="connsiteX5" fmla="*/ 1098632 w 4784141"/>
              <a:gd name="connsiteY5" fmla="*/ 4476433 h 4773425"/>
              <a:gd name="connsiteX6" fmla="*/ 40550 w 4784141"/>
              <a:gd name="connsiteY6" fmla="*/ 3053101 h 4773425"/>
              <a:gd name="connsiteX7" fmla="*/ 507282 w 4784141"/>
              <a:gd name="connsiteY7" fmla="*/ 692306 h 4773425"/>
              <a:gd name="connsiteX8" fmla="*/ 2532073 w 4784141"/>
              <a:gd name="connsiteY8" fmla="*/ 0 h 4773425"/>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58783 w 4784614"/>
              <a:gd name="connsiteY0" fmla="*/ 525 h 4757924"/>
              <a:gd name="connsiteX1" fmla="*/ 3892210 w 4784614"/>
              <a:gd name="connsiteY1" fmla="*/ 373855 h 4757924"/>
              <a:gd name="connsiteX2" fmla="*/ 4760478 w 4784614"/>
              <a:gd name="connsiteY2" fmla="*/ 1709602 h 4757924"/>
              <a:gd name="connsiteX3" fmla="*/ 4475600 w 4784614"/>
              <a:gd name="connsiteY3" fmla="*/ 3612783 h 4757924"/>
              <a:gd name="connsiteX4" fmla="*/ 3444435 w 4784614"/>
              <a:gd name="connsiteY4" fmla="*/ 4648551 h 4757924"/>
              <a:gd name="connsiteX5" fmla="*/ 1099105 w 4784614"/>
              <a:gd name="connsiteY5" fmla="*/ 4460932 h 4757924"/>
              <a:gd name="connsiteX6" fmla="*/ 41023 w 4784614"/>
              <a:gd name="connsiteY6" fmla="*/ 3037600 h 4757924"/>
              <a:gd name="connsiteX7" fmla="*/ 507755 w 4784614"/>
              <a:gd name="connsiteY7" fmla="*/ 676805 h 4757924"/>
              <a:gd name="connsiteX8" fmla="*/ 2558783 w 4784614"/>
              <a:gd name="connsiteY8" fmla="*/ 525 h 4757924"/>
              <a:gd name="connsiteX0" fmla="*/ 2558783 w 4784614"/>
              <a:gd name="connsiteY0" fmla="*/ 408 h 4757807"/>
              <a:gd name="connsiteX1" fmla="*/ 3907953 w 4784614"/>
              <a:gd name="connsiteY1" fmla="*/ 443183 h 4757807"/>
              <a:gd name="connsiteX2" fmla="*/ 4760478 w 4784614"/>
              <a:gd name="connsiteY2" fmla="*/ 1709485 h 4757807"/>
              <a:gd name="connsiteX3" fmla="*/ 4475600 w 4784614"/>
              <a:gd name="connsiteY3" fmla="*/ 3612666 h 4757807"/>
              <a:gd name="connsiteX4" fmla="*/ 3444435 w 4784614"/>
              <a:gd name="connsiteY4" fmla="*/ 4648434 h 4757807"/>
              <a:gd name="connsiteX5" fmla="*/ 1099105 w 4784614"/>
              <a:gd name="connsiteY5" fmla="*/ 4460815 h 4757807"/>
              <a:gd name="connsiteX6" fmla="*/ 41023 w 4784614"/>
              <a:gd name="connsiteY6" fmla="*/ 3037483 h 4757807"/>
              <a:gd name="connsiteX7" fmla="*/ 507755 w 4784614"/>
              <a:gd name="connsiteY7" fmla="*/ 676688 h 4757807"/>
              <a:gd name="connsiteX8" fmla="*/ 2558783 w 4784614"/>
              <a:gd name="connsiteY8" fmla="*/ 408 h 4757807"/>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90 h 4954518"/>
              <a:gd name="connsiteX1" fmla="*/ 3910127 w 4786788"/>
              <a:gd name="connsiteY1" fmla="*/ 639894 h 4954518"/>
              <a:gd name="connsiteX2" fmla="*/ 4762652 w 4786788"/>
              <a:gd name="connsiteY2" fmla="*/ 1906196 h 4954518"/>
              <a:gd name="connsiteX3" fmla="*/ 4477774 w 4786788"/>
              <a:gd name="connsiteY3" fmla="*/ 3809377 h 4954518"/>
              <a:gd name="connsiteX4" fmla="*/ 3446609 w 4786788"/>
              <a:gd name="connsiteY4" fmla="*/ 4845145 h 4954518"/>
              <a:gd name="connsiteX5" fmla="*/ 1101279 w 4786788"/>
              <a:gd name="connsiteY5" fmla="*/ 4657526 h 4954518"/>
              <a:gd name="connsiteX6" fmla="*/ 43197 w 4786788"/>
              <a:gd name="connsiteY6" fmla="*/ 3234194 h 4954518"/>
              <a:gd name="connsiteX7" fmla="*/ 509929 w 4786788"/>
              <a:gd name="connsiteY7" fmla="*/ 873399 h 4954518"/>
              <a:gd name="connsiteX8" fmla="*/ 2675744 w 4786788"/>
              <a:gd name="connsiteY8" fmla="*/ 290 h 4954518"/>
              <a:gd name="connsiteX0" fmla="*/ 2675744 w 4786788"/>
              <a:gd name="connsiteY0" fmla="*/ 326 h 4954554"/>
              <a:gd name="connsiteX1" fmla="*/ 3990884 w 4786788"/>
              <a:gd name="connsiteY1" fmla="*/ 591130 h 4954554"/>
              <a:gd name="connsiteX2" fmla="*/ 4762652 w 4786788"/>
              <a:gd name="connsiteY2" fmla="*/ 1906232 h 4954554"/>
              <a:gd name="connsiteX3" fmla="*/ 4477774 w 4786788"/>
              <a:gd name="connsiteY3" fmla="*/ 3809413 h 4954554"/>
              <a:gd name="connsiteX4" fmla="*/ 3446609 w 4786788"/>
              <a:gd name="connsiteY4" fmla="*/ 4845181 h 4954554"/>
              <a:gd name="connsiteX5" fmla="*/ 1101279 w 4786788"/>
              <a:gd name="connsiteY5" fmla="*/ 4657562 h 4954554"/>
              <a:gd name="connsiteX6" fmla="*/ 43197 w 4786788"/>
              <a:gd name="connsiteY6" fmla="*/ 3234230 h 4954554"/>
              <a:gd name="connsiteX7" fmla="*/ 509929 w 4786788"/>
              <a:gd name="connsiteY7" fmla="*/ 873435 h 4954554"/>
              <a:gd name="connsiteX8" fmla="*/ 2675744 w 4786788"/>
              <a:gd name="connsiteY8" fmla="*/ 326 h 4954554"/>
              <a:gd name="connsiteX0" fmla="*/ 2662196 w 4773240"/>
              <a:gd name="connsiteY0" fmla="*/ 326 h 4954554"/>
              <a:gd name="connsiteX1" fmla="*/ 3977336 w 4773240"/>
              <a:gd name="connsiteY1" fmla="*/ 591130 h 4954554"/>
              <a:gd name="connsiteX2" fmla="*/ 4749104 w 4773240"/>
              <a:gd name="connsiteY2" fmla="*/ 1906232 h 4954554"/>
              <a:gd name="connsiteX3" fmla="*/ 4464226 w 4773240"/>
              <a:gd name="connsiteY3" fmla="*/ 3809413 h 4954554"/>
              <a:gd name="connsiteX4" fmla="*/ 3433061 w 4773240"/>
              <a:gd name="connsiteY4" fmla="*/ 4845181 h 4954554"/>
              <a:gd name="connsiteX5" fmla="*/ 1087731 w 4773240"/>
              <a:gd name="connsiteY5" fmla="*/ 4657562 h 4954554"/>
              <a:gd name="connsiteX6" fmla="*/ 29649 w 4773240"/>
              <a:gd name="connsiteY6" fmla="*/ 3234230 h 4954554"/>
              <a:gd name="connsiteX7" fmla="*/ 640977 w 4773240"/>
              <a:gd name="connsiteY7" fmla="*/ 730117 h 4954554"/>
              <a:gd name="connsiteX8" fmla="*/ 2662196 w 4773240"/>
              <a:gd name="connsiteY8" fmla="*/ 326 h 4954554"/>
              <a:gd name="connsiteX0" fmla="*/ 2664762 w 4775806"/>
              <a:gd name="connsiteY0" fmla="*/ 326 h 4954554"/>
              <a:gd name="connsiteX1" fmla="*/ 3979902 w 4775806"/>
              <a:gd name="connsiteY1" fmla="*/ 591130 h 4954554"/>
              <a:gd name="connsiteX2" fmla="*/ 4751670 w 4775806"/>
              <a:gd name="connsiteY2" fmla="*/ 1906232 h 4954554"/>
              <a:gd name="connsiteX3" fmla="*/ 4466792 w 4775806"/>
              <a:gd name="connsiteY3" fmla="*/ 3809413 h 4954554"/>
              <a:gd name="connsiteX4" fmla="*/ 3435627 w 4775806"/>
              <a:gd name="connsiteY4" fmla="*/ 4845181 h 4954554"/>
              <a:gd name="connsiteX5" fmla="*/ 1090297 w 4775806"/>
              <a:gd name="connsiteY5" fmla="*/ 4657562 h 4954554"/>
              <a:gd name="connsiteX6" fmla="*/ 32215 w 4775806"/>
              <a:gd name="connsiteY6" fmla="*/ 3234230 h 4954554"/>
              <a:gd name="connsiteX7" fmla="*/ 607899 w 4775806"/>
              <a:gd name="connsiteY7" fmla="*/ 806182 h 4954554"/>
              <a:gd name="connsiteX8" fmla="*/ 2664762 w 4775806"/>
              <a:gd name="connsiteY8" fmla="*/ 326 h 4954554"/>
              <a:gd name="connsiteX0" fmla="*/ 2673549 w 4784593"/>
              <a:gd name="connsiteY0" fmla="*/ 326 h 4954554"/>
              <a:gd name="connsiteX1" fmla="*/ 3988689 w 4784593"/>
              <a:gd name="connsiteY1" fmla="*/ 591130 h 4954554"/>
              <a:gd name="connsiteX2" fmla="*/ 4760457 w 4784593"/>
              <a:gd name="connsiteY2" fmla="*/ 1906232 h 4954554"/>
              <a:gd name="connsiteX3" fmla="*/ 4475579 w 4784593"/>
              <a:gd name="connsiteY3" fmla="*/ 3809413 h 4954554"/>
              <a:gd name="connsiteX4" fmla="*/ 3444414 w 4784593"/>
              <a:gd name="connsiteY4" fmla="*/ 4845181 h 4954554"/>
              <a:gd name="connsiteX5" fmla="*/ 1099084 w 4784593"/>
              <a:gd name="connsiteY5" fmla="*/ 4657562 h 4954554"/>
              <a:gd name="connsiteX6" fmla="*/ 41002 w 4784593"/>
              <a:gd name="connsiteY6" fmla="*/ 3234230 h 4954554"/>
              <a:gd name="connsiteX7" fmla="*/ 616686 w 4784593"/>
              <a:gd name="connsiteY7" fmla="*/ 806182 h 4954554"/>
              <a:gd name="connsiteX8" fmla="*/ 2673549 w 4784593"/>
              <a:gd name="connsiteY8" fmla="*/ 326 h 4954554"/>
              <a:gd name="connsiteX0" fmla="*/ 2649000 w 4760044"/>
              <a:gd name="connsiteY0" fmla="*/ 326 h 4964273"/>
              <a:gd name="connsiteX1" fmla="*/ 3964140 w 4760044"/>
              <a:gd name="connsiteY1" fmla="*/ 591130 h 4964273"/>
              <a:gd name="connsiteX2" fmla="*/ 4735908 w 4760044"/>
              <a:gd name="connsiteY2" fmla="*/ 1906232 h 4964273"/>
              <a:gd name="connsiteX3" fmla="*/ 4451030 w 4760044"/>
              <a:gd name="connsiteY3" fmla="*/ 3809413 h 4964273"/>
              <a:gd name="connsiteX4" fmla="*/ 3419865 w 4760044"/>
              <a:gd name="connsiteY4" fmla="*/ 4845181 h 4964273"/>
              <a:gd name="connsiteX5" fmla="*/ 1074535 w 4760044"/>
              <a:gd name="connsiteY5" fmla="*/ 4657562 h 4964273"/>
              <a:gd name="connsiteX6" fmla="*/ 33359 w 4760044"/>
              <a:gd name="connsiteY6" fmla="*/ 2995991 h 4964273"/>
              <a:gd name="connsiteX7" fmla="*/ 592137 w 4760044"/>
              <a:gd name="connsiteY7" fmla="*/ 806182 h 4964273"/>
              <a:gd name="connsiteX8" fmla="*/ 2649000 w 4760044"/>
              <a:gd name="connsiteY8" fmla="*/ 326 h 4964273"/>
              <a:gd name="connsiteX0" fmla="*/ 2649000 w 4468508"/>
              <a:gd name="connsiteY0" fmla="*/ 326 h 4964273"/>
              <a:gd name="connsiteX1" fmla="*/ 3964140 w 4468508"/>
              <a:gd name="connsiteY1" fmla="*/ 591130 h 4964273"/>
              <a:gd name="connsiteX2" fmla="*/ 4451030 w 4468508"/>
              <a:gd name="connsiteY2" fmla="*/ 3809413 h 4964273"/>
              <a:gd name="connsiteX3" fmla="*/ 3419865 w 4468508"/>
              <a:gd name="connsiteY3" fmla="*/ 4845181 h 4964273"/>
              <a:gd name="connsiteX4" fmla="*/ 1074535 w 4468508"/>
              <a:gd name="connsiteY4" fmla="*/ 4657562 h 4964273"/>
              <a:gd name="connsiteX5" fmla="*/ 33359 w 4468508"/>
              <a:gd name="connsiteY5" fmla="*/ 2995991 h 4964273"/>
              <a:gd name="connsiteX6" fmla="*/ 592137 w 4468508"/>
              <a:gd name="connsiteY6" fmla="*/ 806182 h 4964273"/>
              <a:gd name="connsiteX7" fmla="*/ 2649000 w 4468508"/>
              <a:gd name="connsiteY7" fmla="*/ 326 h 4964273"/>
              <a:gd name="connsiteX0" fmla="*/ 2788684 w 4608192"/>
              <a:gd name="connsiteY0" fmla="*/ 326 h 4845177"/>
              <a:gd name="connsiteX1" fmla="*/ 4103824 w 4608192"/>
              <a:gd name="connsiteY1" fmla="*/ 591130 h 4845177"/>
              <a:gd name="connsiteX2" fmla="*/ 4590714 w 4608192"/>
              <a:gd name="connsiteY2" fmla="*/ 3809413 h 4845177"/>
              <a:gd name="connsiteX3" fmla="*/ 3559549 w 4608192"/>
              <a:gd name="connsiteY3" fmla="*/ 4845181 h 4845177"/>
              <a:gd name="connsiteX4" fmla="*/ 173043 w 4608192"/>
              <a:gd name="connsiteY4" fmla="*/ 2995991 h 4845177"/>
              <a:gd name="connsiteX5" fmla="*/ 731821 w 4608192"/>
              <a:gd name="connsiteY5" fmla="*/ 806182 h 4845177"/>
              <a:gd name="connsiteX6" fmla="*/ 2788684 w 4608192"/>
              <a:gd name="connsiteY6" fmla="*/ 326 h 4845177"/>
              <a:gd name="connsiteX0" fmla="*/ 2788684 w 4656382"/>
              <a:gd name="connsiteY0" fmla="*/ 326 h 4593408"/>
              <a:gd name="connsiteX1" fmla="*/ 4103824 w 4656382"/>
              <a:gd name="connsiteY1" fmla="*/ 591130 h 4593408"/>
              <a:gd name="connsiteX2" fmla="*/ 4590714 w 4656382"/>
              <a:gd name="connsiteY2" fmla="*/ 3809413 h 4593408"/>
              <a:gd name="connsiteX3" fmla="*/ 2737164 w 4656382"/>
              <a:gd name="connsiteY3" fmla="*/ 4593410 h 4593408"/>
              <a:gd name="connsiteX4" fmla="*/ 173043 w 4656382"/>
              <a:gd name="connsiteY4" fmla="*/ 2995991 h 4593408"/>
              <a:gd name="connsiteX5" fmla="*/ 731821 w 4656382"/>
              <a:gd name="connsiteY5" fmla="*/ 806182 h 4593408"/>
              <a:gd name="connsiteX6" fmla="*/ 2788684 w 4656382"/>
              <a:gd name="connsiteY6" fmla="*/ 326 h 4593408"/>
              <a:gd name="connsiteX0" fmla="*/ 2788684 w 4720632"/>
              <a:gd name="connsiteY0" fmla="*/ 326 h 4593408"/>
              <a:gd name="connsiteX1" fmla="*/ 4103824 w 4720632"/>
              <a:gd name="connsiteY1" fmla="*/ 591130 h 4593408"/>
              <a:gd name="connsiteX2" fmla="*/ 4661706 w 4720632"/>
              <a:gd name="connsiteY2" fmla="*/ 3597011 h 4593408"/>
              <a:gd name="connsiteX3" fmla="*/ 2737164 w 4720632"/>
              <a:gd name="connsiteY3" fmla="*/ 4593410 h 4593408"/>
              <a:gd name="connsiteX4" fmla="*/ 173043 w 4720632"/>
              <a:gd name="connsiteY4" fmla="*/ 2995991 h 4593408"/>
              <a:gd name="connsiteX5" fmla="*/ 731821 w 4720632"/>
              <a:gd name="connsiteY5" fmla="*/ 806182 h 4593408"/>
              <a:gd name="connsiteX6" fmla="*/ 2788684 w 4720632"/>
              <a:gd name="connsiteY6" fmla="*/ 326 h 4593408"/>
              <a:gd name="connsiteX0" fmla="*/ 2615637 w 4547585"/>
              <a:gd name="connsiteY0" fmla="*/ 326 h 4593408"/>
              <a:gd name="connsiteX1" fmla="*/ 3930777 w 4547585"/>
              <a:gd name="connsiteY1" fmla="*/ 591130 h 4593408"/>
              <a:gd name="connsiteX2" fmla="*/ 4488659 w 4547585"/>
              <a:gd name="connsiteY2" fmla="*/ 3597011 h 4593408"/>
              <a:gd name="connsiteX3" fmla="*/ 2564117 w 4547585"/>
              <a:gd name="connsiteY3" fmla="*/ 4593410 h 4593408"/>
              <a:gd name="connsiteX4" fmla="*/ -4 w 4547585"/>
              <a:gd name="connsiteY4" fmla="*/ 2995991 h 4593408"/>
              <a:gd name="connsiteX5" fmla="*/ 2615637 w 4547585"/>
              <a:gd name="connsiteY5" fmla="*/ 326 h 4593408"/>
              <a:gd name="connsiteX0" fmla="*/ 1599114 w 4547585"/>
              <a:gd name="connsiteY0" fmla="*/ 673 h 4392722"/>
              <a:gd name="connsiteX1" fmla="*/ 3930777 w 4547585"/>
              <a:gd name="connsiteY1" fmla="*/ 390444 h 4392722"/>
              <a:gd name="connsiteX2" fmla="*/ 4488659 w 4547585"/>
              <a:gd name="connsiteY2" fmla="*/ 3396325 h 4392722"/>
              <a:gd name="connsiteX3" fmla="*/ 2564117 w 4547585"/>
              <a:gd name="connsiteY3" fmla="*/ 4392724 h 4392722"/>
              <a:gd name="connsiteX4" fmla="*/ -4 w 4547585"/>
              <a:gd name="connsiteY4" fmla="*/ 2795305 h 4392722"/>
              <a:gd name="connsiteX5" fmla="*/ 1599114 w 4547585"/>
              <a:gd name="connsiteY5" fmla="*/ 673 h 4392722"/>
              <a:gd name="connsiteX0" fmla="*/ 1599114 w 4556102"/>
              <a:gd name="connsiteY0" fmla="*/ 673 h 4345138"/>
              <a:gd name="connsiteX1" fmla="*/ 3930777 w 4556102"/>
              <a:gd name="connsiteY1" fmla="*/ 390444 h 4345138"/>
              <a:gd name="connsiteX2" fmla="*/ 4488659 w 4556102"/>
              <a:gd name="connsiteY2" fmla="*/ 3396325 h 4345138"/>
              <a:gd name="connsiteX3" fmla="*/ 2425030 w 4556102"/>
              <a:gd name="connsiteY3" fmla="*/ 4345136 h 4345138"/>
              <a:gd name="connsiteX4" fmla="*/ -4 w 4556102"/>
              <a:gd name="connsiteY4" fmla="*/ 2795305 h 4345138"/>
              <a:gd name="connsiteX5" fmla="*/ 1599114 w 4556102"/>
              <a:gd name="connsiteY5" fmla="*/ 673 h 4345138"/>
              <a:gd name="connsiteX0" fmla="*/ 1308676 w 4265664"/>
              <a:gd name="connsiteY0" fmla="*/ 673 h 4345138"/>
              <a:gd name="connsiteX1" fmla="*/ 3640339 w 4265664"/>
              <a:gd name="connsiteY1" fmla="*/ 390444 h 4345138"/>
              <a:gd name="connsiteX2" fmla="*/ 4198221 w 4265664"/>
              <a:gd name="connsiteY2" fmla="*/ 3396325 h 4345138"/>
              <a:gd name="connsiteX3" fmla="*/ 2134592 w 4265664"/>
              <a:gd name="connsiteY3" fmla="*/ 4345136 h 4345138"/>
              <a:gd name="connsiteX4" fmla="*/ 2 w 4265664"/>
              <a:gd name="connsiteY4" fmla="*/ 2737868 h 4345138"/>
              <a:gd name="connsiteX5" fmla="*/ 1308676 w 4265664"/>
              <a:gd name="connsiteY5" fmla="*/ 673 h 4345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5664" h="4345138">
                <a:moveTo>
                  <a:pt x="1308676" y="673"/>
                </a:moveTo>
                <a:cubicBezTo>
                  <a:pt x="1850442" y="-12337"/>
                  <a:pt x="3307336" y="165670"/>
                  <a:pt x="3640339" y="390444"/>
                </a:cubicBezTo>
                <a:cubicBezTo>
                  <a:pt x="3940677" y="1025292"/>
                  <a:pt x="4449179" y="2737210"/>
                  <a:pt x="4198221" y="3396325"/>
                </a:cubicBezTo>
                <a:cubicBezTo>
                  <a:pt x="3947263" y="4055440"/>
                  <a:pt x="2447418" y="4230167"/>
                  <a:pt x="2134592" y="4345136"/>
                </a:cubicBezTo>
                <a:cubicBezTo>
                  <a:pt x="1398314" y="4209566"/>
                  <a:pt x="471290" y="3411035"/>
                  <a:pt x="2" y="2737868"/>
                </a:cubicBezTo>
                <a:cubicBezTo>
                  <a:pt x="8589" y="1972354"/>
                  <a:pt x="653546" y="401483"/>
                  <a:pt x="1308676" y="673"/>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C071B213-EC30-5E3F-D622-6D49E83093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204894" flipH="1" flipV="1">
            <a:off x="1271566" y="2653221"/>
            <a:ext cx="1221800" cy="1936199"/>
          </a:xfrm>
          <a:custGeom>
            <a:avLst/>
            <a:gdLst>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99666 w 1914334"/>
              <a:gd name="connsiteY28" fmla="*/ 437421 h 2986466"/>
              <a:gd name="connsiteX29" fmla="*/ 685894 w 1914334"/>
              <a:gd name="connsiteY29" fmla="*/ 678417 h 2986466"/>
              <a:gd name="connsiteX30" fmla="*/ 508792 w 1914334"/>
              <a:gd name="connsiteY30" fmla="*/ 1006120 h 2986466"/>
              <a:gd name="connsiteX31" fmla="*/ 511266 w 1914334"/>
              <a:gd name="connsiteY31" fmla="*/ 1050185 h 2986466"/>
              <a:gd name="connsiteX32" fmla="*/ 930004 w 1914334"/>
              <a:gd name="connsiteY32" fmla="*/ 813729 h 2986466"/>
              <a:gd name="connsiteX33" fmla="*/ 1422398 w 1914334"/>
              <a:gd name="connsiteY33" fmla="*/ 701643 h 2986466"/>
              <a:gd name="connsiteX34" fmla="*/ 1435000 w 1914334"/>
              <a:gd name="connsiteY34"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528062 w 1914334"/>
              <a:gd name="connsiteY4" fmla="*/ 1632245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528062 w 1914334"/>
              <a:gd name="connsiteY4" fmla="*/ 1632245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69659 w 1948993"/>
              <a:gd name="connsiteY0" fmla="*/ 708401 h 2986134"/>
              <a:gd name="connsiteX1" fmla="*/ 1407066 w 1948993"/>
              <a:gd name="connsiteY1" fmla="*/ 919813 h 2986134"/>
              <a:gd name="connsiteX2" fmla="*/ 1185863 w 1948993"/>
              <a:gd name="connsiteY2" fmla="*/ 1213129 h 2986134"/>
              <a:gd name="connsiteX3" fmla="*/ 904982 w 1948993"/>
              <a:gd name="connsiteY3" fmla="*/ 1450576 h 2986134"/>
              <a:gd name="connsiteX4" fmla="*/ 562721 w 1948993"/>
              <a:gd name="connsiteY4" fmla="*/ 1632245 h 2986134"/>
              <a:gd name="connsiteX5" fmla="*/ 733069 w 1948993"/>
              <a:gd name="connsiteY5" fmla="*/ 1653421 h 2986134"/>
              <a:gd name="connsiteX6" fmla="*/ 1270683 w 1948993"/>
              <a:gd name="connsiteY6" fmla="*/ 1655250 h 2986134"/>
              <a:gd name="connsiteX7" fmla="*/ 1670775 w 1948993"/>
              <a:gd name="connsiteY7" fmla="*/ 1749816 h 2986134"/>
              <a:gd name="connsiteX8" fmla="*/ 1928064 w 1948993"/>
              <a:gd name="connsiteY8" fmla="*/ 1866208 h 2986134"/>
              <a:gd name="connsiteX9" fmla="*/ 1901938 w 1948993"/>
              <a:gd name="connsiteY9" fmla="*/ 1943962 h 2986134"/>
              <a:gd name="connsiteX10" fmla="*/ 1648951 w 1948993"/>
              <a:gd name="connsiteY10" fmla="*/ 2106263 h 2986134"/>
              <a:gd name="connsiteX11" fmla="*/ 1248859 w 1948993"/>
              <a:gd name="connsiteY11" fmla="*/ 2208104 h 2986134"/>
              <a:gd name="connsiteX12" fmla="*/ 931544 w 1948993"/>
              <a:gd name="connsiteY12" fmla="*/ 2195250 h 2986134"/>
              <a:gd name="connsiteX13" fmla="*/ 574452 w 1948993"/>
              <a:gd name="connsiteY13" fmla="*/ 2089164 h 2986134"/>
              <a:gd name="connsiteX14" fmla="*/ 317658 w 1948993"/>
              <a:gd name="connsiteY14" fmla="*/ 1949541 h 2986134"/>
              <a:gd name="connsiteX15" fmla="*/ 287931 w 1948993"/>
              <a:gd name="connsiteY15" fmla="*/ 2002232 h 2986134"/>
              <a:gd name="connsiteX16" fmla="*/ 336893 w 1948993"/>
              <a:gd name="connsiteY16" fmla="*/ 2395326 h 2986134"/>
              <a:gd name="connsiteX17" fmla="*/ 422208 w 1948993"/>
              <a:gd name="connsiteY17" fmla="*/ 2772335 h 2986134"/>
              <a:gd name="connsiteX18" fmla="*/ 460992 w 1948993"/>
              <a:gd name="connsiteY18" fmla="*/ 2891702 h 2986134"/>
              <a:gd name="connsiteX19" fmla="*/ 242572 w 1948993"/>
              <a:gd name="connsiteY19" fmla="*/ 2986134 h 2986134"/>
              <a:gd name="connsiteX20" fmla="*/ 72767 w 1948993"/>
              <a:gd name="connsiteY20" fmla="*/ 2352917 h 2986134"/>
              <a:gd name="connsiteX21" fmla="*/ 142 w 1948993"/>
              <a:gd name="connsiteY21" fmla="*/ 1734338 h 2986134"/>
              <a:gd name="connsiteX22" fmla="*/ 101616 w 1948993"/>
              <a:gd name="connsiteY22" fmla="*/ 904785 h 2986134"/>
              <a:gd name="connsiteX23" fmla="*/ 274087 w 1948993"/>
              <a:gd name="connsiteY23" fmla="*/ 433148 h 2986134"/>
              <a:gd name="connsiteX24" fmla="*/ 439594 w 1948993"/>
              <a:gd name="connsiteY24" fmla="*/ 172515 h 2986134"/>
              <a:gd name="connsiteX25" fmla="*/ 608445 w 1948993"/>
              <a:gd name="connsiteY25" fmla="*/ 0 h 2986134"/>
              <a:gd name="connsiteX26" fmla="*/ 727667 w 1948993"/>
              <a:gd name="connsiteY26" fmla="*/ 332056 h 2986134"/>
              <a:gd name="connsiteX27" fmla="*/ 720553 w 1948993"/>
              <a:gd name="connsiteY27" fmla="*/ 678085 h 2986134"/>
              <a:gd name="connsiteX28" fmla="*/ 543451 w 1948993"/>
              <a:gd name="connsiteY28" fmla="*/ 1005788 h 2986134"/>
              <a:gd name="connsiteX29" fmla="*/ 545925 w 1948993"/>
              <a:gd name="connsiteY29" fmla="*/ 1049853 h 2986134"/>
              <a:gd name="connsiteX30" fmla="*/ 964663 w 1948993"/>
              <a:gd name="connsiteY30" fmla="*/ 813397 h 2986134"/>
              <a:gd name="connsiteX31" fmla="*/ 1457057 w 1948993"/>
              <a:gd name="connsiteY31" fmla="*/ 701311 h 2986134"/>
              <a:gd name="connsiteX32" fmla="*/ 1469659 w 1948993"/>
              <a:gd name="connsiteY32" fmla="*/ 708401 h 2986134"/>
              <a:gd name="connsiteX0" fmla="*/ 1478361 w 1957695"/>
              <a:gd name="connsiteY0" fmla="*/ 708401 h 2986134"/>
              <a:gd name="connsiteX1" fmla="*/ 1415768 w 1957695"/>
              <a:gd name="connsiteY1" fmla="*/ 919813 h 2986134"/>
              <a:gd name="connsiteX2" fmla="*/ 1194565 w 1957695"/>
              <a:gd name="connsiteY2" fmla="*/ 1213129 h 2986134"/>
              <a:gd name="connsiteX3" fmla="*/ 913684 w 1957695"/>
              <a:gd name="connsiteY3" fmla="*/ 1450576 h 2986134"/>
              <a:gd name="connsiteX4" fmla="*/ 571423 w 1957695"/>
              <a:gd name="connsiteY4" fmla="*/ 1632245 h 2986134"/>
              <a:gd name="connsiteX5" fmla="*/ 741771 w 1957695"/>
              <a:gd name="connsiteY5" fmla="*/ 1653421 h 2986134"/>
              <a:gd name="connsiteX6" fmla="*/ 1279385 w 1957695"/>
              <a:gd name="connsiteY6" fmla="*/ 1655250 h 2986134"/>
              <a:gd name="connsiteX7" fmla="*/ 1679477 w 1957695"/>
              <a:gd name="connsiteY7" fmla="*/ 1749816 h 2986134"/>
              <a:gd name="connsiteX8" fmla="*/ 1936766 w 1957695"/>
              <a:gd name="connsiteY8" fmla="*/ 1866208 h 2986134"/>
              <a:gd name="connsiteX9" fmla="*/ 1910640 w 1957695"/>
              <a:gd name="connsiteY9" fmla="*/ 1943962 h 2986134"/>
              <a:gd name="connsiteX10" fmla="*/ 1657653 w 1957695"/>
              <a:gd name="connsiteY10" fmla="*/ 2106263 h 2986134"/>
              <a:gd name="connsiteX11" fmla="*/ 1257561 w 1957695"/>
              <a:gd name="connsiteY11" fmla="*/ 2208104 h 2986134"/>
              <a:gd name="connsiteX12" fmla="*/ 940246 w 1957695"/>
              <a:gd name="connsiteY12" fmla="*/ 2195250 h 2986134"/>
              <a:gd name="connsiteX13" fmla="*/ 583154 w 1957695"/>
              <a:gd name="connsiteY13" fmla="*/ 2089164 h 2986134"/>
              <a:gd name="connsiteX14" fmla="*/ 326360 w 1957695"/>
              <a:gd name="connsiteY14" fmla="*/ 1949541 h 2986134"/>
              <a:gd name="connsiteX15" fmla="*/ 296633 w 1957695"/>
              <a:gd name="connsiteY15" fmla="*/ 2002232 h 2986134"/>
              <a:gd name="connsiteX16" fmla="*/ 345595 w 1957695"/>
              <a:gd name="connsiteY16" fmla="*/ 2395326 h 2986134"/>
              <a:gd name="connsiteX17" fmla="*/ 430910 w 1957695"/>
              <a:gd name="connsiteY17" fmla="*/ 2772335 h 2986134"/>
              <a:gd name="connsiteX18" fmla="*/ 469694 w 1957695"/>
              <a:gd name="connsiteY18" fmla="*/ 2891702 h 2986134"/>
              <a:gd name="connsiteX19" fmla="*/ 251274 w 1957695"/>
              <a:gd name="connsiteY19" fmla="*/ 2986134 h 2986134"/>
              <a:gd name="connsiteX20" fmla="*/ 81469 w 1957695"/>
              <a:gd name="connsiteY20" fmla="*/ 2352917 h 2986134"/>
              <a:gd name="connsiteX21" fmla="*/ 119 w 1957695"/>
              <a:gd name="connsiteY21" fmla="*/ 1728351 h 2986134"/>
              <a:gd name="connsiteX22" fmla="*/ 110318 w 1957695"/>
              <a:gd name="connsiteY22" fmla="*/ 904785 h 2986134"/>
              <a:gd name="connsiteX23" fmla="*/ 282789 w 1957695"/>
              <a:gd name="connsiteY23" fmla="*/ 433148 h 2986134"/>
              <a:gd name="connsiteX24" fmla="*/ 448296 w 1957695"/>
              <a:gd name="connsiteY24" fmla="*/ 172515 h 2986134"/>
              <a:gd name="connsiteX25" fmla="*/ 617147 w 1957695"/>
              <a:gd name="connsiteY25" fmla="*/ 0 h 2986134"/>
              <a:gd name="connsiteX26" fmla="*/ 736369 w 1957695"/>
              <a:gd name="connsiteY26" fmla="*/ 332056 h 2986134"/>
              <a:gd name="connsiteX27" fmla="*/ 729255 w 1957695"/>
              <a:gd name="connsiteY27" fmla="*/ 678085 h 2986134"/>
              <a:gd name="connsiteX28" fmla="*/ 552153 w 1957695"/>
              <a:gd name="connsiteY28" fmla="*/ 1005788 h 2986134"/>
              <a:gd name="connsiteX29" fmla="*/ 554627 w 1957695"/>
              <a:gd name="connsiteY29" fmla="*/ 1049853 h 2986134"/>
              <a:gd name="connsiteX30" fmla="*/ 973365 w 1957695"/>
              <a:gd name="connsiteY30" fmla="*/ 813397 h 2986134"/>
              <a:gd name="connsiteX31" fmla="*/ 1465759 w 1957695"/>
              <a:gd name="connsiteY31" fmla="*/ 701311 h 2986134"/>
              <a:gd name="connsiteX32" fmla="*/ 1478361 w 1957695"/>
              <a:gd name="connsiteY32" fmla="*/ 708401 h 2986134"/>
              <a:gd name="connsiteX0" fmla="*/ 1478428 w 1957762"/>
              <a:gd name="connsiteY0" fmla="*/ 708401 h 2986134"/>
              <a:gd name="connsiteX1" fmla="*/ 1415835 w 1957762"/>
              <a:gd name="connsiteY1" fmla="*/ 919813 h 2986134"/>
              <a:gd name="connsiteX2" fmla="*/ 1194632 w 1957762"/>
              <a:gd name="connsiteY2" fmla="*/ 1213129 h 2986134"/>
              <a:gd name="connsiteX3" fmla="*/ 913751 w 1957762"/>
              <a:gd name="connsiteY3" fmla="*/ 1450576 h 2986134"/>
              <a:gd name="connsiteX4" fmla="*/ 571490 w 1957762"/>
              <a:gd name="connsiteY4" fmla="*/ 1632245 h 2986134"/>
              <a:gd name="connsiteX5" fmla="*/ 741838 w 1957762"/>
              <a:gd name="connsiteY5" fmla="*/ 1653421 h 2986134"/>
              <a:gd name="connsiteX6" fmla="*/ 1279452 w 1957762"/>
              <a:gd name="connsiteY6" fmla="*/ 1655250 h 2986134"/>
              <a:gd name="connsiteX7" fmla="*/ 1679544 w 1957762"/>
              <a:gd name="connsiteY7" fmla="*/ 1749816 h 2986134"/>
              <a:gd name="connsiteX8" fmla="*/ 1936833 w 1957762"/>
              <a:gd name="connsiteY8" fmla="*/ 1866208 h 2986134"/>
              <a:gd name="connsiteX9" fmla="*/ 1910707 w 1957762"/>
              <a:gd name="connsiteY9" fmla="*/ 1943962 h 2986134"/>
              <a:gd name="connsiteX10" fmla="*/ 1657720 w 1957762"/>
              <a:gd name="connsiteY10" fmla="*/ 2106263 h 2986134"/>
              <a:gd name="connsiteX11" fmla="*/ 1257628 w 1957762"/>
              <a:gd name="connsiteY11" fmla="*/ 2208104 h 2986134"/>
              <a:gd name="connsiteX12" fmla="*/ 940313 w 1957762"/>
              <a:gd name="connsiteY12" fmla="*/ 2195250 h 2986134"/>
              <a:gd name="connsiteX13" fmla="*/ 583221 w 1957762"/>
              <a:gd name="connsiteY13" fmla="*/ 2089164 h 2986134"/>
              <a:gd name="connsiteX14" fmla="*/ 326427 w 1957762"/>
              <a:gd name="connsiteY14" fmla="*/ 1949541 h 2986134"/>
              <a:gd name="connsiteX15" fmla="*/ 296700 w 1957762"/>
              <a:gd name="connsiteY15" fmla="*/ 2002232 h 2986134"/>
              <a:gd name="connsiteX16" fmla="*/ 345662 w 1957762"/>
              <a:gd name="connsiteY16" fmla="*/ 2395326 h 2986134"/>
              <a:gd name="connsiteX17" fmla="*/ 430977 w 1957762"/>
              <a:gd name="connsiteY17" fmla="*/ 2772335 h 2986134"/>
              <a:gd name="connsiteX18" fmla="*/ 469761 w 1957762"/>
              <a:gd name="connsiteY18" fmla="*/ 2891702 h 2986134"/>
              <a:gd name="connsiteX19" fmla="*/ 251341 w 1957762"/>
              <a:gd name="connsiteY19" fmla="*/ 2986134 h 2986134"/>
              <a:gd name="connsiteX20" fmla="*/ 65336 w 1957762"/>
              <a:gd name="connsiteY20" fmla="*/ 2357104 h 2986134"/>
              <a:gd name="connsiteX21" fmla="*/ 186 w 1957762"/>
              <a:gd name="connsiteY21" fmla="*/ 1728351 h 2986134"/>
              <a:gd name="connsiteX22" fmla="*/ 110385 w 1957762"/>
              <a:gd name="connsiteY22" fmla="*/ 904785 h 2986134"/>
              <a:gd name="connsiteX23" fmla="*/ 282856 w 1957762"/>
              <a:gd name="connsiteY23" fmla="*/ 433148 h 2986134"/>
              <a:gd name="connsiteX24" fmla="*/ 448363 w 1957762"/>
              <a:gd name="connsiteY24" fmla="*/ 172515 h 2986134"/>
              <a:gd name="connsiteX25" fmla="*/ 617214 w 1957762"/>
              <a:gd name="connsiteY25" fmla="*/ 0 h 2986134"/>
              <a:gd name="connsiteX26" fmla="*/ 736436 w 1957762"/>
              <a:gd name="connsiteY26" fmla="*/ 332056 h 2986134"/>
              <a:gd name="connsiteX27" fmla="*/ 729322 w 1957762"/>
              <a:gd name="connsiteY27" fmla="*/ 678085 h 2986134"/>
              <a:gd name="connsiteX28" fmla="*/ 552220 w 1957762"/>
              <a:gd name="connsiteY28" fmla="*/ 1005788 h 2986134"/>
              <a:gd name="connsiteX29" fmla="*/ 554694 w 1957762"/>
              <a:gd name="connsiteY29" fmla="*/ 1049853 h 2986134"/>
              <a:gd name="connsiteX30" fmla="*/ 973432 w 1957762"/>
              <a:gd name="connsiteY30" fmla="*/ 813397 h 2986134"/>
              <a:gd name="connsiteX31" fmla="*/ 1465826 w 1957762"/>
              <a:gd name="connsiteY31" fmla="*/ 701311 h 2986134"/>
              <a:gd name="connsiteX32" fmla="*/ 1478428 w 1957762"/>
              <a:gd name="connsiteY32" fmla="*/ 708401 h 2986134"/>
              <a:gd name="connsiteX0" fmla="*/ 1478428 w 1957762"/>
              <a:gd name="connsiteY0" fmla="*/ 708401 h 2986134"/>
              <a:gd name="connsiteX1" fmla="*/ 1415835 w 1957762"/>
              <a:gd name="connsiteY1" fmla="*/ 919813 h 2986134"/>
              <a:gd name="connsiteX2" fmla="*/ 1194632 w 1957762"/>
              <a:gd name="connsiteY2" fmla="*/ 1213129 h 2986134"/>
              <a:gd name="connsiteX3" fmla="*/ 913751 w 1957762"/>
              <a:gd name="connsiteY3" fmla="*/ 1450576 h 2986134"/>
              <a:gd name="connsiteX4" fmla="*/ 571490 w 1957762"/>
              <a:gd name="connsiteY4" fmla="*/ 1632245 h 2986134"/>
              <a:gd name="connsiteX5" fmla="*/ 741838 w 1957762"/>
              <a:gd name="connsiteY5" fmla="*/ 1653421 h 2986134"/>
              <a:gd name="connsiteX6" fmla="*/ 1279452 w 1957762"/>
              <a:gd name="connsiteY6" fmla="*/ 1655250 h 2986134"/>
              <a:gd name="connsiteX7" fmla="*/ 1679544 w 1957762"/>
              <a:gd name="connsiteY7" fmla="*/ 1749816 h 2986134"/>
              <a:gd name="connsiteX8" fmla="*/ 1936833 w 1957762"/>
              <a:gd name="connsiteY8" fmla="*/ 1866208 h 2986134"/>
              <a:gd name="connsiteX9" fmla="*/ 1910707 w 1957762"/>
              <a:gd name="connsiteY9" fmla="*/ 1943962 h 2986134"/>
              <a:gd name="connsiteX10" fmla="*/ 1657720 w 1957762"/>
              <a:gd name="connsiteY10" fmla="*/ 2106263 h 2986134"/>
              <a:gd name="connsiteX11" fmla="*/ 1257628 w 1957762"/>
              <a:gd name="connsiteY11" fmla="*/ 2208104 h 2986134"/>
              <a:gd name="connsiteX12" fmla="*/ 940313 w 1957762"/>
              <a:gd name="connsiteY12" fmla="*/ 2195250 h 2986134"/>
              <a:gd name="connsiteX13" fmla="*/ 583221 w 1957762"/>
              <a:gd name="connsiteY13" fmla="*/ 2089164 h 2986134"/>
              <a:gd name="connsiteX14" fmla="*/ 326427 w 1957762"/>
              <a:gd name="connsiteY14" fmla="*/ 1949541 h 2986134"/>
              <a:gd name="connsiteX15" fmla="*/ 296700 w 1957762"/>
              <a:gd name="connsiteY15" fmla="*/ 2002232 h 2986134"/>
              <a:gd name="connsiteX16" fmla="*/ 345662 w 1957762"/>
              <a:gd name="connsiteY16" fmla="*/ 2395326 h 2986134"/>
              <a:gd name="connsiteX17" fmla="*/ 476134 w 1957762"/>
              <a:gd name="connsiteY17" fmla="*/ 2797888 h 2986134"/>
              <a:gd name="connsiteX18" fmla="*/ 469761 w 1957762"/>
              <a:gd name="connsiteY18" fmla="*/ 2891702 h 2986134"/>
              <a:gd name="connsiteX19" fmla="*/ 251341 w 1957762"/>
              <a:gd name="connsiteY19" fmla="*/ 2986134 h 2986134"/>
              <a:gd name="connsiteX20" fmla="*/ 65336 w 1957762"/>
              <a:gd name="connsiteY20" fmla="*/ 2357104 h 2986134"/>
              <a:gd name="connsiteX21" fmla="*/ 186 w 1957762"/>
              <a:gd name="connsiteY21" fmla="*/ 1728351 h 2986134"/>
              <a:gd name="connsiteX22" fmla="*/ 110385 w 1957762"/>
              <a:gd name="connsiteY22" fmla="*/ 904785 h 2986134"/>
              <a:gd name="connsiteX23" fmla="*/ 282856 w 1957762"/>
              <a:gd name="connsiteY23" fmla="*/ 433148 h 2986134"/>
              <a:gd name="connsiteX24" fmla="*/ 448363 w 1957762"/>
              <a:gd name="connsiteY24" fmla="*/ 172515 h 2986134"/>
              <a:gd name="connsiteX25" fmla="*/ 617214 w 1957762"/>
              <a:gd name="connsiteY25" fmla="*/ 0 h 2986134"/>
              <a:gd name="connsiteX26" fmla="*/ 736436 w 1957762"/>
              <a:gd name="connsiteY26" fmla="*/ 332056 h 2986134"/>
              <a:gd name="connsiteX27" fmla="*/ 729322 w 1957762"/>
              <a:gd name="connsiteY27" fmla="*/ 678085 h 2986134"/>
              <a:gd name="connsiteX28" fmla="*/ 552220 w 1957762"/>
              <a:gd name="connsiteY28" fmla="*/ 1005788 h 2986134"/>
              <a:gd name="connsiteX29" fmla="*/ 554694 w 1957762"/>
              <a:gd name="connsiteY29" fmla="*/ 1049853 h 2986134"/>
              <a:gd name="connsiteX30" fmla="*/ 973432 w 1957762"/>
              <a:gd name="connsiteY30" fmla="*/ 813397 h 2986134"/>
              <a:gd name="connsiteX31" fmla="*/ 1465826 w 1957762"/>
              <a:gd name="connsiteY31" fmla="*/ 701311 h 2986134"/>
              <a:gd name="connsiteX32" fmla="*/ 1478428 w 1957762"/>
              <a:gd name="connsiteY32" fmla="*/ 708401 h 2986134"/>
              <a:gd name="connsiteX0" fmla="*/ 1478428 w 1957762"/>
              <a:gd name="connsiteY0" fmla="*/ 708401 h 2986134"/>
              <a:gd name="connsiteX1" fmla="*/ 1415835 w 1957762"/>
              <a:gd name="connsiteY1" fmla="*/ 919813 h 2986134"/>
              <a:gd name="connsiteX2" fmla="*/ 1194632 w 1957762"/>
              <a:gd name="connsiteY2" fmla="*/ 1213129 h 2986134"/>
              <a:gd name="connsiteX3" fmla="*/ 913751 w 1957762"/>
              <a:gd name="connsiteY3" fmla="*/ 1450576 h 2986134"/>
              <a:gd name="connsiteX4" fmla="*/ 571490 w 1957762"/>
              <a:gd name="connsiteY4" fmla="*/ 1632245 h 2986134"/>
              <a:gd name="connsiteX5" fmla="*/ 741838 w 1957762"/>
              <a:gd name="connsiteY5" fmla="*/ 1653421 h 2986134"/>
              <a:gd name="connsiteX6" fmla="*/ 1279452 w 1957762"/>
              <a:gd name="connsiteY6" fmla="*/ 1655250 h 2986134"/>
              <a:gd name="connsiteX7" fmla="*/ 1679544 w 1957762"/>
              <a:gd name="connsiteY7" fmla="*/ 1749816 h 2986134"/>
              <a:gd name="connsiteX8" fmla="*/ 1936833 w 1957762"/>
              <a:gd name="connsiteY8" fmla="*/ 1866208 h 2986134"/>
              <a:gd name="connsiteX9" fmla="*/ 1910707 w 1957762"/>
              <a:gd name="connsiteY9" fmla="*/ 1943962 h 2986134"/>
              <a:gd name="connsiteX10" fmla="*/ 1657720 w 1957762"/>
              <a:gd name="connsiteY10" fmla="*/ 2106263 h 2986134"/>
              <a:gd name="connsiteX11" fmla="*/ 1257628 w 1957762"/>
              <a:gd name="connsiteY11" fmla="*/ 2208104 h 2986134"/>
              <a:gd name="connsiteX12" fmla="*/ 940313 w 1957762"/>
              <a:gd name="connsiteY12" fmla="*/ 2195250 h 2986134"/>
              <a:gd name="connsiteX13" fmla="*/ 583221 w 1957762"/>
              <a:gd name="connsiteY13" fmla="*/ 2089164 h 2986134"/>
              <a:gd name="connsiteX14" fmla="*/ 326427 w 1957762"/>
              <a:gd name="connsiteY14" fmla="*/ 1949541 h 2986134"/>
              <a:gd name="connsiteX15" fmla="*/ 296700 w 1957762"/>
              <a:gd name="connsiteY15" fmla="*/ 2002232 h 2986134"/>
              <a:gd name="connsiteX16" fmla="*/ 363154 w 1957762"/>
              <a:gd name="connsiteY16" fmla="*/ 2404366 h 2986134"/>
              <a:gd name="connsiteX17" fmla="*/ 476134 w 1957762"/>
              <a:gd name="connsiteY17" fmla="*/ 2797888 h 2986134"/>
              <a:gd name="connsiteX18" fmla="*/ 469761 w 1957762"/>
              <a:gd name="connsiteY18" fmla="*/ 2891702 h 2986134"/>
              <a:gd name="connsiteX19" fmla="*/ 251341 w 1957762"/>
              <a:gd name="connsiteY19" fmla="*/ 2986134 h 2986134"/>
              <a:gd name="connsiteX20" fmla="*/ 65336 w 1957762"/>
              <a:gd name="connsiteY20" fmla="*/ 2357104 h 2986134"/>
              <a:gd name="connsiteX21" fmla="*/ 186 w 1957762"/>
              <a:gd name="connsiteY21" fmla="*/ 1728351 h 2986134"/>
              <a:gd name="connsiteX22" fmla="*/ 110385 w 1957762"/>
              <a:gd name="connsiteY22" fmla="*/ 904785 h 2986134"/>
              <a:gd name="connsiteX23" fmla="*/ 282856 w 1957762"/>
              <a:gd name="connsiteY23" fmla="*/ 433148 h 2986134"/>
              <a:gd name="connsiteX24" fmla="*/ 448363 w 1957762"/>
              <a:gd name="connsiteY24" fmla="*/ 172515 h 2986134"/>
              <a:gd name="connsiteX25" fmla="*/ 617214 w 1957762"/>
              <a:gd name="connsiteY25" fmla="*/ 0 h 2986134"/>
              <a:gd name="connsiteX26" fmla="*/ 736436 w 1957762"/>
              <a:gd name="connsiteY26" fmla="*/ 332056 h 2986134"/>
              <a:gd name="connsiteX27" fmla="*/ 729322 w 1957762"/>
              <a:gd name="connsiteY27" fmla="*/ 678085 h 2986134"/>
              <a:gd name="connsiteX28" fmla="*/ 552220 w 1957762"/>
              <a:gd name="connsiteY28" fmla="*/ 1005788 h 2986134"/>
              <a:gd name="connsiteX29" fmla="*/ 554694 w 1957762"/>
              <a:gd name="connsiteY29" fmla="*/ 1049853 h 2986134"/>
              <a:gd name="connsiteX30" fmla="*/ 973432 w 1957762"/>
              <a:gd name="connsiteY30" fmla="*/ 813397 h 2986134"/>
              <a:gd name="connsiteX31" fmla="*/ 1465826 w 1957762"/>
              <a:gd name="connsiteY31" fmla="*/ 701311 h 2986134"/>
              <a:gd name="connsiteX32" fmla="*/ 1478428 w 1957762"/>
              <a:gd name="connsiteY32" fmla="*/ 708401 h 2986134"/>
              <a:gd name="connsiteX0" fmla="*/ 1478428 w 1957762"/>
              <a:gd name="connsiteY0" fmla="*/ 708401 h 2986134"/>
              <a:gd name="connsiteX1" fmla="*/ 1415835 w 1957762"/>
              <a:gd name="connsiteY1" fmla="*/ 919813 h 2986134"/>
              <a:gd name="connsiteX2" fmla="*/ 1194632 w 1957762"/>
              <a:gd name="connsiteY2" fmla="*/ 1213129 h 2986134"/>
              <a:gd name="connsiteX3" fmla="*/ 913751 w 1957762"/>
              <a:gd name="connsiteY3" fmla="*/ 1450576 h 2986134"/>
              <a:gd name="connsiteX4" fmla="*/ 571490 w 1957762"/>
              <a:gd name="connsiteY4" fmla="*/ 1632245 h 2986134"/>
              <a:gd name="connsiteX5" fmla="*/ 741838 w 1957762"/>
              <a:gd name="connsiteY5" fmla="*/ 1653421 h 2986134"/>
              <a:gd name="connsiteX6" fmla="*/ 1279452 w 1957762"/>
              <a:gd name="connsiteY6" fmla="*/ 1655250 h 2986134"/>
              <a:gd name="connsiteX7" fmla="*/ 1679544 w 1957762"/>
              <a:gd name="connsiteY7" fmla="*/ 1749816 h 2986134"/>
              <a:gd name="connsiteX8" fmla="*/ 1936833 w 1957762"/>
              <a:gd name="connsiteY8" fmla="*/ 1866208 h 2986134"/>
              <a:gd name="connsiteX9" fmla="*/ 1910707 w 1957762"/>
              <a:gd name="connsiteY9" fmla="*/ 1943962 h 2986134"/>
              <a:gd name="connsiteX10" fmla="*/ 1657720 w 1957762"/>
              <a:gd name="connsiteY10" fmla="*/ 2106263 h 2986134"/>
              <a:gd name="connsiteX11" fmla="*/ 1257628 w 1957762"/>
              <a:gd name="connsiteY11" fmla="*/ 2208104 h 2986134"/>
              <a:gd name="connsiteX12" fmla="*/ 940313 w 1957762"/>
              <a:gd name="connsiteY12" fmla="*/ 2195250 h 2986134"/>
              <a:gd name="connsiteX13" fmla="*/ 583221 w 1957762"/>
              <a:gd name="connsiteY13" fmla="*/ 2089164 h 2986134"/>
              <a:gd name="connsiteX14" fmla="*/ 326427 w 1957762"/>
              <a:gd name="connsiteY14" fmla="*/ 1949541 h 2986134"/>
              <a:gd name="connsiteX15" fmla="*/ 296700 w 1957762"/>
              <a:gd name="connsiteY15" fmla="*/ 2002232 h 2986134"/>
              <a:gd name="connsiteX16" fmla="*/ 363154 w 1957762"/>
              <a:gd name="connsiteY16" fmla="*/ 2404366 h 2986134"/>
              <a:gd name="connsiteX17" fmla="*/ 476134 w 1957762"/>
              <a:gd name="connsiteY17" fmla="*/ 2797888 h 2986134"/>
              <a:gd name="connsiteX18" fmla="*/ 469761 w 1957762"/>
              <a:gd name="connsiteY18" fmla="*/ 2891702 h 2986134"/>
              <a:gd name="connsiteX19" fmla="*/ 251341 w 1957762"/>
              <a:gd name="connsiteY19" fmla="*/ 2986134 h 2986134"/>
              <a:gd name="connsiteX20" fmla="*/ 65336 w 1957762"/>
              <a:gd name="connsiteY20" fmla="*/ 2357104 h 2986134"/>
              <a:gd name="connsiteX21" fmla="*/ 186 w 1957762"/>
              <a:gd name="connsiteY21" fmla="*/ 1728351 h 2986134"/>
              <a:gd name="connsiteX22" fmla="*/ 282856 w 1957762"/>
              <a:gd name="connsiteY22" fmla="*/ 433148 h 2986134"/>
              <a:gd name="connsiteX23" fmla="*/ 448363 w 1957762"/>
              <a:gd name="connsiteY23" fmla="*/ 172515 h 2986134"/>
              <a:gd name="connsiteX24" fmla="*/ 617214 w 1957762"/>
              <a:gd name="connsiteY24" fmla="*/ 0 h 2986134"/>
              <a:gd name="connsiteX25" fmla="*/ 736436 w 1957762"/>
              <a:gd name="connsiteY25" fmla="*/ 332056 h 2986134"/>
              <a:gd name="connsiteX26" fmla="*/ 729322 w 1957762"/>
              <a:gd name="connsiteY26" fmla="*/ 678085 h 2986134"/>
              <a:gd name="connsiteX27" fmla="*/ 552220 w 1957762"/>
              <a:gd name="connsiteY27" fmla="*/ 1005788 h 2986134"/>
              <a:gd name="connsiteX28" fmla="*/ 554694 w 1957762"/>
              <a:gd name="connsiteY28" fmla="*/ 1049853 h 2986134"/>
              <a:gd name="connsiteX29" fmla="*/ 973432 w 1957762"/>
              <a:gd name="connsiteY29" fmla="*/ 813397 h 2986134"/>
              <a:gd name="connsiteX30" fmla="*/ 1465826 w 1957762"/>
              <a:gd name="connsiteY30" fmla="*/ 701311 h 2986134"/>
              <a:gd name="connsiteX31" fmla="*/ 1478428 w 1957762"/>
              <a:gd name="connsiteY31" fmla="*/ 708401 h 2986134"/>
              <a:gd name="connsiteX0" fmla="*/ 1478428 w 1957762"/>
              <a:gd name="connsiteY0" fmla="*/ 708401 h 2986134"/>
              <a:gd name="connsiteX1" fmla="*/ 1415835 w 1957762"/>
              <a:gd name="connsiteY1" fmla="*/ 919813 h 2986134"/>
              <a:gd name="connsiteX2" fmla="*/ 1194632 w 1957762"/>
              <a:gd name="connsiteY2" fmla="*/ 1213129 h 2986134"/>
              <a:gd name="connsiteX3" fmla="*/ 913751 w 1957762"/>
              <a:gd name="connsiteY3" fmla="*/ 1450576 h 2986134"/>
              <a:gd name="connsiteX4" fmla="*/ 571490 w 1957762"/>
              <a:gd name="connsiteY4" fmla="*/ 1632245 h 2986134"/>
              <a:gd name="connsiteX5" fmla="*/ 741838 w 1957762"/>
              <a:gd name="connsiteY5" fmla="*/ 1653421 h 2986134"/>
              <a:gd name="connsiteX6" fmla="*/ 1279452 w 1957762"/>
              <a:gd name="connsiteY6" fmla="*/ 1655250 h 2986134"/>
              <a:gd name="connsiteX7" fmla="*/ 1679544 w 1957762"/>
              <a:gd name="connsiteY7" fmla="*/ 1749816 h 2986134"/>
              <a:gd name="connsiteX8" fmla="*/ 1936833 w 1957762"/>
              <a:gd name="connsiteY8" fmla="*/ 1866208 h 2986134"/>
              <a:gd name="connsiteX9" fmla="*/ 1910707 w 1957762"/>
              <a:gd name="connsiteY9" fmla="*/ 1943962 h 2986134"/>
              <a:gd name="connsiteX10" fmla="*/ 1657720 w 1957762"/>
              <a:gd name="connsiteY10" fmla="*/ 2106263 h 2986134"/>
              <a:gd name="connsiteX11" fmla="*/ 1257628 w 1957762"/>
              <a:gd name="connsiteY11" fmla="*/ 2208104 h 2986134"/>
              <a:gd name="connsiteX12" fmla="*/ 940313 w 1957762"/>
              <a:gd name="connsiteY12" fmla="*/ 2195250 h 2986134"/>
              <a:gd name="connsiteX13" fmla="*/ 583221 w 1957762"/>
              <a:gd name="connsiteY13" fmla="*/ 2089164 h 2986134"/>
              <a:gd name="connsiteX14" fmla="*/ 326427 w 1957762"/>
              <a:gd name="connsiteY14" fmla="*/ 1949541 h 2986134"/>
              <a:gd name="connsiteX15" fmla="*/ 296700 w 1957762"/>
              <a:gd name="connsiteY15" fmla="*/ 2002232 h 2986134"/>
              <a:gd name="connsiteX16" fmla="*/ 363154 w 1957762"/>
              <a:gd name="connsiteY16" fmla="*/ 2404366 h 2986134"/>
              <a:gd name="connsiteX17" fmla="*/ 476134 w 1957762"/>
              <a:gd name="connsiteY17" fmla="*/ 2797888 h 2986134"/>
              <a:gd name="connsiteX18" fmla="*/ 469761 w 1957762"/>
              <a:gd name="connsiteY18" fmla="*/ 2891702 h 2986134"/>
              <a:gd name="connsiteX19" fmla="*/ 251341 w 1957762"/>
              <a:gd name="connsiteY19" fmla="*/ 2986134 h 2986134"/>
              <a:gd name="connsiteX20" fmla="*/ 65336 w 1957762"/>
              <a:gd name="connsiteY20" fmla="*/ 2357104 h 2986134"/>
              <a:gd name="connsiteX21" fmla="*/ 186 w 1957762"/>
              <a:gd name="connsiteY21" fmla="*/ 1728351 h 2986134"/>
              <a:gd name="connsiteX22" fmla="*/ 206473 w 1957762"/>
              <a:gd name="connsiteY22" fmla="*/ 548072 h 2986134"/>
              <a:gd name="connsiteX23" fmla="*/ 448363 w 1957762"/>
              <a:gd name="connsiteY23" fmla="*/ 172515 h 2986134"/>
              <a:gd name="connsiteX24" fmla="*/ 617214 w 1957762"/>
              <a:gd name="connsiteY24" fmla="*/ 0 h 2986134"/>
              <a:gd name="connsiteX25" fmla="*/ 736436 w 1957762"/>
              <a:gd name="connsiteY25" fmla="*/ 332056 h 2986134"/>
              <a:gd name="connsiteX26" fmla="*/ 729322 w 1957762"/>
              <a:gd name="connsiteY26" fmla="*/ 678085 h 2986134"/>
              <a:gd name="connsiteX27" fmla="*/ 552220 w 1957762"/>
              <a:gd name="connsiteY27" fmla="*/ 1005788 h 2986134"/>
              <a:gd name="connsiteX28" fmla="*/ 554694 w 1957762"/>
              <a:gd name="connsiteY28" fmla="*/ 1049853 h 2986134"/>
              <a:gd name="connsiteX29" fmla="*/ 973432 w 1957762"/>
              <a:gd name="connsiteY29" fmla="*/ 813397 h 2986134"/>
              <a:gd name="connsiteX30" fmla="*/ 1465826 w 1957762"/>
              <a:gd name="connsiteY30" fmla="*/ 701311 h 2986134"/>
              <a:gd name="connsiteX31" fmla="*/ 1478428 w 1957762"/>
              <a:gd name="connsiteY31" fmla="*/ 708401 h 2986134"/>
              <a:gd name="connsiteX0" fmla="*/ 1478428 w 1957762"/>
              <a:gd name="connsiteY0" fmla="*/ 708401 h 2986134"/>
              <a:gd name="connsiteX1" fmla="*/ 1415835 w 1957762"/>
              <a:gd name="connsiteY1" fmla="*/ 919813 h 2986134"/>
              <a:gd name="connsiteX2" fmla="*/ 1194632 w 1957762"/>
              <a:gd name="connsiteY2" fmla="*/ 1213129 h 2986134"/>
              <a:gd name="connsiteX3" fmla="*/ 913751 w 1957762"/>
              <a:gd name="connsiteY3" fmla="*/ 1450576 h 2986134"/>
              <a:gd name="connsiteX4" fmla="*/ 571490 w 1957762"/>
              <a:gd name="connsiteY4" fmla="*/ 1632245 h 2986134"/>
              <a:gd name="connsiteX5" fmla="*/ 741838 w 1957762"/>
              <a:gd name="connsiteY5" fmla="*/ 1653421 h 2986134"/>
              <a:gd name="connsiteX6" fmla="*/ 1279452 w 1957762"/>
              <a:gd name="connsiteY6" fmla="*/ 1655250 h 2986134"/>
              <a:gd name="connsiteX7" fmla="*/ 1679544 w 1957762"/>
              <a:gd name="connsiteY7" fmla="*/ 1749816 h 2986134"/>
              <a:gd name="connsiteX8" fmla="*/ 1936833 w 1957762"/>
              <a:gd name="connsiteY8" fmla="*/ 1866208 h 2986134"/>
              <a:gd name="connsiteX9" fmla="*/ 1910707 w 1957762"/>
              <a:gd name="connsiteY9" fmla="*/ 1943962 h 2986134"/>
              <a:gd name="connsiteX10" fmla="*/ 1657720 w 1957762"/>
              <a:gd name="connsiteY10" fmla="*/ 2106263 h 2986134"/>
              <a:gd name="connsiteX11" fmla="*/ 1257628 w 1957762"/>
              <a:gd name="connsiteY11" fmla="*/ 2208104 h 2986134"/>
              <a:gd name="connsiteX12" fmla="*/ 940313 w 1957762"/>
              <a:gd name="connsiteY12" fmla="*/ 2195250 h 2986134"/>
              <a:gd name="connsiteX13" fmla="*/ 583221 w 1957762"/>
              <a:gd name="connsiteY13" fmla="*/ 2089164 h 2986134"/>
              <a:gd name="connsiteX14" fmla="*/ 326427 w 1957762"/>
              <a:gd name="connsiteY14" fmla="*/ 1949541 h 2986134"/>
              <a:gd name="connsiteX15" fmla="*/ 296700 w 1957762"/>
              <a:gd name="connsiteY15" fmla="*/ 2002232 h 2986134"/>
              <a:gd name="connsiteX16" fmla="*/ 363154 w 1957762"/>
              <a:gd name="connsiteY16" fmla="*/ 2404366 h 2986134"/>
              <a:gd name="connsiteX17" fmla="*/ 476134 w 1957762"/>
              <a:gd name="connsiteY17" fmla="*/ 2797888 h 2986134"/>
              <a:gd name="connsiteX18" fmla="*/ 469761 w 1957762"/>
              <a:gd name="connsiteY18" fmla="*/ 2891702 h 2986134"/>
              <a:gd name="connsiteX19" fmla="*/ 251341 w 1957762"/>
              <a:gd name="connsiteY19" fmla="*/ 2986134 h 2986134"/>
              <a:gd name="connsiteX20" fmla="*/ 65336 w 1957762"/>
              <a:gd name="connsiteY20" fmla="*/ 2357104 h 2986134"/>
              <a:gd name="connsiteX21" fmla="*/ 186 w 1957762"/>
              <a:gd name="connsiteY21" fmla="*/ 1728351 h 2986134"/>
              <a:gd name="connsiteX22" fmla="*/ 153686 w 1957762"/>
              <a:gd name="connsiteY22" fmla="*/ 654505 h 2986134"/>
              <a:gd name="connsiteX23" fmla="*/ 448363 w 1957762"/>
              <a:gd name="connsiteY23" fmla="*/ 172515 h 2986134"/>
              <a:gd name="connsiteX24" fmla="*/ 617214 w 1957762"/>
              <a:gd name="connsiteY24" fmla="*/ 0 h 2986134"/>
              <a:gd name="connsiteX25" fmla="*/ 736436 w 1957762"/>
              <a:gd name="connsiteY25" fmla="*/ 332056 h 2986134"/>
              <a:gd name="connsiteX26" fmla="*/ 729322 w 1957762"/>
              <a:gd name="connsiteY26" fmla="*/ 678085 h 2986134"/>
              <a:gd name="connsiteX27" fmla="*/ 552220 w 1957762"/>
              <a:gd name="connsiteY27" fmla="*/ 1005788 h 2986134"/>
              <a:gd name="connsiteX28" fmla="*/ 554694 w 1957762"/>
              <a:gd name="connsiteY28" fmla="*/ 1049853 h 2986134"/>
              <a:gd name="connsiteX29" fmla="*/ 973432 w 1957762"/>
              <a:gd name="connsiteY29" fmla="*/ 813397 h 2986134"/>
              <a:gd name="connsiteX30" fmla="*/ 1465826 w 1957762"/>
              <a:gd name="connsiteY30" fmla="*/ 701311 h 2986134"/>
              <a:gd name="connsiteX31" fmla="*/ 1478428 w 1957762"/>
              <a:gd name="connsiteY31" fmla="*/ 708401 h 2986134"/>
              <a:gd name="connsiteX0" fmla="*/ 1524533 w 2003867"/>
              <a:gd name="connsiteY0" fmla="*/ 708401 h 2986134"/>
              <a:gd name="connsiteX1" fmla="*/ 1461940 w 2003867"/>
              <a:gd name="connsiteY1" fmla="*/ 919813 h 2986134"/>
              <a:gd name="connsiteX2" fmla="*/ 1240737 w 2003867"/>
              <a:gd name="connsiteY2" fmla="*/ 1213129 h 2986134"/>
              <a:gd name="connsiteX3" fmla="*/ 959856 w 2003867"/>
              <a:gd name="connsiteY3" fmla="*/ 1450576 h 2986134"/>
              <a:gd name="connsiteX4" fmla="*/ 617595 w 2003867"/>
              <a:gd name="connsiteY4" fmla="*/ 1632245 h 2986134"/>
              <a:gd name="connsiteX5" fmla="*/ 787943 w 2003867"/>
              <a:gd name="connsiteY5" fmla="*/ 1653421 h 2986134"/>
              <a:gd name="connsiteX6" fmla="*/ 1325557 w 2003867"/>
              <a:gd name="connsiteY6" fmla="*/ 1655250 h 2986134"/>
              <a:gd name="connsiteX7" fmla="*/ 1725649 w 2003867"/>
              <a:gd name="connsiteY7" fmla="*/ 1749816 h 2986134"/>
              <a:gd name="connsiteX8" fmla="*/ 1982938 w 2003867"/>
              <a:gd name="connsiteY8" fmla="*/ 1866208 h 2986134"/>
              <a:gd name="connsiteX9" fmla="*/ 1956812 w 2003867"/>
              <a:gd name="connsiteY9" fmla="*/ 1943962 h 2986134"/>
              <a:gd name="connsiteX10" fmla="*/ 1703825 w 2003867"/>
              <a:gd name="connsiteY10" fmla="*/ 2106263 h 2986134"/>
              <a:gd name="connsiteX11" fmla="*/ 1303733 w 2003867"/>
              <a:gd name="connsiteY11" fmla="*/ 2208104 h 2986134"/>
              <a:gd name="connsiteX12" fmla="*/ 986418 w 2003867"/>
              <a:gd name="connsiteY12" fmla="*/ 2195250 h 2986134"/>
              <a:gd name="connsiteX13" fmla="*/ 629326 w 2003867"/>
              <a:gd name="connsiteY13" fmla="*/ 2089164 h 2986134"/>
              <a:gd name="connsiteX14" fmla="*/ 372532 w 2003867"/>
              <a:gd name="connsiteY14" fmla="*/ 1949541 h 2986134"/>
              <a:gd name="connsiteX15" fmla="*/ 342805 w 2003867"/>
              <a:gd name="connsiteY15" fmla="*/ 2002232 h 2986134"/>
              <a:gd name="connsiteX16" fmla="*/ 409259 w 2003867"/>
              <a:gd name="connsiteY16" fmla="*/ 2404366 h 2986134"/>
              <a:gd name="connsiteX17" fmla="*/ 522239 w 2003867"/>
              <a:gd name="connsiteY17" fmla="*/ 2797888 h 2986134"/>
              <a:gd name="connsiteX18" fmla="*/ 515866 w 2003867"/>
              <a:gd name="connsiteY18" fmla="*/ 2891702 h 2986134"/>
              <a:gd name="connsiteX19" fmla="*/ 297446 w 2003867"/>
              <a:gd name="connsiteY19" fmla="*/ 2986134 h 2986134"/>
              <a:gd name="connsiteX20" fmla="*/ 111441 w 2003867"/>
              <a:gd name="connsiteY20" fmla="*/ 2357104 h 2986134"/>
              <a:gd name="connsiteX21" fmla="*/ 79 w 2003867"/>
              <a:gd name="connsiteY21" fmla="*/ 1671964 h 2986134"/>
              <a:gd name="connsiteX22" fmla="*/ 199791 w 2003867"/>
              <a:gd name="connsiteY22" fmla="*/ 654505 h 2986134"/>
              <a:gd name="connsiteX23" fmla="*/ 494468 w 2003867"/>
              <a:gd name="connsiteY23" fmla="*/ 172515 h 2986134"/>
              <a:gd name="connsiteX24" fmla="*/ 663319 w 2003867"/>
              <a:gd name="connsiteY24" fmla="*/ 0 h 2986134"/>
              <a:gd name="connsiteX25" fmla="*/ 782541 w 2003867"/>
              <a:gd name="connsiteY25" fmla="*/ 332056 h 2986134"/>
              <a:gd name="connsiteX26" fmla="*/ 775427 w 2003867"/>
              <a:gd name="connsiteY26" fmla="*/ 678085 h 2986134"/>
              <a:gd name="connsiteX27" fmla="*/ 598325 w 2003867"/>
              <a:gd name="connsiteY27" fmla="*/ 1005788 h 2986134"/>
              <a:gd name="connsiteX28" fmla="*/ 600799 w 2003867"/>
              <a:gd name="connsiteY28" fmla="*/ 1049853 h 2986134"/>
              <a:gd name="connsiteX29" fmla="*/ 1019537 w 2003867"/>
              <a:gd name="connsiteY29" fmla="*/ 813397 h 2986134"/>
              <a:gd name="connsiteX30" fmla="*/ 1511931 w 2003867"/>
              <a:gd name="connsiteY30" fmla="*/ 701311 h 2986134"/>
              <a:gd name="connsiteX31" fmla="*/ 1524533 w 2003867"/>
              <a:gd name="connsiteY31" fmla="*/ 708401 h 2986134"/>
              <a:gd name="connsiteX0" fmla="*/ 1524533 w 2003867"/>
              <a:gd name="connsiteY0" fmla="*/ 708401 h 2986134"/>
              <a:gd name="connsiteX1" fmla="*/ 1461940 w 2003867"/>
              <a:gd name="connsiteY1" fmla="*/ 919813 h 2986134"/>
              <a:gd name="connsiteX2" fmla="*/ 1240737 w 2003867"/>
              <a:gd name="connsiteY2" fmla="*/ 1213129 h 2986134"/>
              <a:gd name="connsiteX3" fmla="*/ 959856 w 2003867"/>
              <a:gd name="connsiteY3" fmla="*/ 1450576 h 2986134"/>
              <a:gd name="connsiteX4" fmla="*/ 617595 w 2003867"/>
              <a:gd name="connsiteY4" fmla="*/ 1632245 h 2986134"/>
              <a:gd name="connsiteX5" fmla="*/ 787943 w 2003867"/>
              <a:gd name="connsiteY5" fmla="*/ 1653421 h 2986134"/>
              <a:gd name="connsiteX6" fmla="*/ 1325557 w 2003867"/>
              <a:gd name="connsiteY6" fmla="*/ 1655250 h 2986134"/>
              <a:gd name="connsiteX7" fmla="*/ 1725649 w 2003867"/>
              <a:gd name="connsiteY7" fmla="*/ 1749816 h 2986134"/>
              <a:gd name="connsiteX8" fmla="*/ 1982938 w 2003867"/>
              <a:gd name="connsiteY8" fmla="*/ 1866208 h 2986134"/>
              <a:gd name="connsiteX9" fmla="*/ 1956812 w 2003867"/>
              <a:gd name="connsiteY9" fmla="*/ 1943962 h 2986134"/>
              <a:gd name="connsiteX10" fmla="*/ 1703825 w 2003867"/>
              <a:gd name="connsiteY10" fmla="*/ 2106263 h 2986134"/>
              <a:gd name="connsiteX11" fmla="*/ 1303733 w 2003867"/>
              <a:gd name="connsiteY11" fmla="*/ 2208104 h 2986134"/>
              <a:gd name="connsiteX12" fmla="*/ 986418 w 2003867"/>
              <a:gd name="connsiteY12" fmla="*/ 2195250 h 2986134"/>
              <a:gd name="connsiteX13" fmla="*/ 629326 w 2003867"/>
              <a:gd name="connsiteY13" fmla="*/ 2089164 h 2986134"/>
              <a:gd name="connsiteX14" fmla="*/ 372532 w 2003867"/>
              <a:gd name="connsiteY14" fmla="*/ 1949541 h 2986134"/>
              <a:gd name="connsiteX15" fmla="*/ 342805 w 2003867"/>
              <a:gd name="connsiteY15" fmla="*/ 2002232 h 2986134"/>
              <a:gd name="connsiteX16" fmla="*/ 409259 w 2003867"/>
              <a:gd name="connsiteY16" fmla="*/ 2404366 h 2986134"/>
              <a:gd name="connsiteX17" fmla="*/ 522239 w 2003867"/>
              <a:gd name="connsiteY17" fmla="*/ 2797888 h 2986134"/>
              <a:gd name="connsiteX18" fmla="*/ 515866 w 2003867"/>
              <a:gd name="connsiteY18" fmla="*/ 2891702 h 2986134"/>
              <a:gd name="connsiteX19" fmla="*/ 297446 w 2003867"/>
              <a:gd name="connsiteY19" fmla="*/ 2986134 h 2986134"/>
              <a:gd name="connsiteX20" fmla="*/ 111441 w 2003867"/>
              <a:gd name="connsiteY20" fmla="*/ 2357104 h 2986134"/>
              <a:gd name="connsiteX21" fmla="*/ 79 w 2003867"/>
              <a:gd name="connsiteY21" fmla="*/ 1671964 h 2986134"/>
              <a:gd name="connsiteX22" fmla="*/ 199791 w 2003867"/>
              <a:gd name="connsiteY22" fmla="*/ 654505 h 2986134"/>
              <a:gd name="connsiteX23" fmla="*/ 494468 w 2003867"/>
              <a:gd name="connsiteY23" fmla="*/ 172515 h 2986134"/>
              <a:gd name="connsiteX24" fmla="*/ 663319 w 2003867"/>
              <a:gd name="connsiteY24" fmla="*/ 0 h 2986134"/>
              <a:gd name="connsiteX25" fmla="*/ 782541 w 2003867"/>
              <a:gd name="connsiteY25" fmla="*/ 332056 h 2986134"/>
              <a:gd name="connsiteX26" fmla="*/ 775427 w 2003867"/>
              <a:gd name="connsiteY26" fmla="*/ 678085 h 2986134"/>
              <a:gd name="connsiteX27" fmla="*/ 598325 w 2003867"/>
              <a:gd name="connsiteY27" fmla="*/ 1005788 h 2986134"/>
              <a:gd name="connsiteX28" fmla="*/ 600799 w 2003867"/>
              <a:gd name="connsiteY28" fmla="*/ 1049853 h 2986134"/>
              <a:gd name="connsiteX29" fmla="*/ 1019537 w 2003867"/>
              <a:gd name="connsiteY29" fmla="*/ 813397 h 2986134"/>
              <a:gd name="connsiteX30" fmla="*/ 1511931 w 2003867"/>
              <a:gd name="connsiteY30" fmla="*/ 701311 h 2986134"/>
              <a:gd name="connsiteX31" fmla="*/ 1524533 w 2003867"/>
              <a:gd name="connsiteY31" fmla="*/ 708401 h 2986134"/>
              <a:gd name="connsiteX0" fmla="*/ 1524533 w 2003867"/>
              <a:gd name="connsiteY0" fmla="*/ 708401 h 2986134"/>
              <a:gd name="connsiteX1" fmla="*/ 1461940 w 2003867"/>
              <a:gd name="connsiteY1" fmla="*/ 919813 h 2986134"/>
              <a:gd name="connsiteX2" fmla="*/ 1240737 w 2003867"/>
              <a:gd name="connsiteY2" fmla="*/ 1213129 h 2986134"/>
              <a:gd name="connsiteX3" fmla="*/ 959856 w 2003867"/>
              <a:gd name="connsiteY3" fmla="*/ 1450576 h 2986134"/>
              <a:gd name="connsiteX4" fmla="*/ 617595 w 2003867"/>
              <a:gd name="connsiteY4" fmla="*/ 1632245 h 2986134"/>
              <a:gd name="connsiteX5" fmla="*/ 787943 w 2003867"/>
              <a:gd name="connsiteY5" fmla="*/ 1653421 h 2986134"/>
              <a:gd name="connsiteX6" fmla="*/ 1325557 w 2003867"/>
              <a:gd name="connsiteY6" fmla="*/ 1655250 h 2986134"/>
              <a:gd name="connsiteX7" fmla="*/ 1725649 w 2003867"/>
              <a:gd name="connsiteY7" fmla="*/ 1749816 h 2986134"/>
              <a:gd name="connsiteX8" fmla="*/ 1982938 w 2003867"/>
              <a:gd name="connsiteY8" fmla="*/ 1866208 h 2986134"/>
              <a:gd name="connsiteX9" fmla="*/ 1956812 w 2003867"/>
              <a:gd name="connsiteY9" fmla="*/ 1943962 h 2986134"/>
              <a:gd name="connsiteX10" fmla="*/ 1703825 w 2003867"/>
              <a:gd name="connsiteY10" fmla="*/ 2106263 h 2986134"/>
              <a:gd name="connsiteX11" fmla="*/ 1303733 w 2003867"/>
              <a:gd name="connsiteY11" fmla="*/ 2208104 h 2986134"/>
              <a:gd name="connsiteX12" fmla="*/ 986418 w 2003867"/>
              <a:gd name="connsiteY12" fmla="*/ 2195250 h 2986134"/>
              <a:gd name="connsiteX13" fmla="*/ 629326 w 2003867"/>
              <a:gd name="connsiteY13" fmla="*/ 2089164 h 2986134"/>
              <a:gd name="connsiteX14" fmla="*/ 372532 w 2003867"/>
              <a:gd name="connsiteY14" fmla="*/ 1949541 h 2986134"/>
              <a:gd name="connsiteX15" fmla="*/ 342805 w 2003867"/>
              <a:gd name="connsiteY15" fmla="*/ 2002232 h 2986134"/>
              <a:gd name="connsiteX16" fmla="*/ 409259 w 2003867"/>
              <a:gd name="connsiteY16" fmla="*/ 2404366 h 2986134"/>
              <a:gd name="connsiteX17" fmla="*/ 522239 w 2003867"/>
              <a:gd name="connsiteY17" fmla="*/ 2797888 h 2986134"/>
              <a:gd name="connsiteX18" fmla="*/ 515866 w 2003867"/>
              <a:gd name="connsiteY18" fmla="*/ 2891702 h 2986134"/>
              <a:gd name="connsiteX19" fmla="*/ 297446 w 2003867"/>
              <a:gd name="connsiteY19" fmla="*/ 2986134 h 2986134"/>
              <a:gd name="connsiteX20" fmla="*/ 111441 w 2003867"/>
              <a:gd name="connsiteY20" fmla="*/ 2357104 h 2986134"/>
              <a:gd name="connsiteX21" fmla="*/ 79 w 2003867"/>
              <a:gd name="connsiteY21" fmla="*/ 1671964 h 2986134"/>
              <a:gd name="connsiteX22" fmla="*/ 199791 w 2003867"/>
              <a:gd name="connsiteY22" fmla="*/ 654505 h 2986134"/>
              <a:gd name="connsiteX23" fmla="*/ 494468 w 2003867"/>
              <a:gd name="connsiteY23" fmla="*/ 172515 h 2986134"/>
              <a:gd name="connsiteX24" fmla="*/ 663319 w 2003867"/>
              <a:gd name="connsiteY24" fmla="*/ 0 h 2986134"/>
              <a:gd name="connsiteX25" fmla="*/ 782541 w 2003867"/>
              <a:gd name="connsiteY25" fmla="*/ 332056 h 2986134"/>
              <a:gd name="connsiteX26" fmla="*/ 775427 w 2003867"/>
              <a:gd name="connsiteY26" fmla="*/ 678085 h 2986134"/>
              <a:gd name="connsiteX27" fmla="*/ 598325 w 2003867"/>
              <a:gd name="connsiteY27" fmla="*/ 1005788 h 2986134"/>
              <a:gd name="connsiteX28" fmla="*/ 600799 w 2003867"/>
              <a:gd name="connsiteY28" fmla="*/ 1049853 h 2986134"/>
              <a:gd name="connsiteX29" fmla="*/ 1019537 w 2003867"/>
              <a:gd name="connsiteY29" fmla="*/ 813397 h 2986134"/>
              <a:gd name="connsiteX30" fmla="*/ 1511931 w 2003867"/>
              <a:gd name="connsiteY30" fmla="*/ 701311 h 2986134"/>
              <a:gd name="connsiteX31" fmla="*/ 1524533 w 2003867"/>
              <a:gd name="connsiteY31" fmla="*/ 708401 h 2986134"/>
              <a:gd name="connsiteX0" fmla="*/ 1524533 w 2003867"/>
              <a:gd name="connsiteY0" fmla="*/ 708401 h 2986134"/>
              <a:gd name="connsiteX1" fmla="*/ 1461940 w 2003867"/>
              <a:gd name="connsiteY1" fmla="*/ 919813 h 2986134"/>
              <a:gd name="connsiteX2" fmla="*/ 1240737 w 2003867"/>
              <a:gd name="connsiteY2" fmla="*/ 1213129 h 2986134"/>
              <a:gd name="connsiteX3" fmla="*/ 959856 w 2003867"/>
              <a:gd name="connsiteY3" fmla="*/ 1450576 h 2986134"/>
              <a:gd name="connsiteX4" fmla="*/ 617595 w 2003867"/>
              <a:gd name="connsiteY4" fmla="*/ 1632245 h 2986134"/>
              <a:gd name="connsiteX5" fmla="*/ 787943 w 2003867"/>
              <a:gd name="connsiteY5" fmla="*/ 1653421 h 2986134"/>
              <a:gd name="connsiteX6" fmla="*/ 1325557 w 2003867"/>
              <a:gd name="connsiteY6" fmla="*/ 1655250 h 2986134"/>
              <a:gd name="connsiteX7" fmla="*/ 1725649 w 2003867"/>
              <a:gd name="connsiteY7" fmla="*/ 1749816 h 2986134"/>
              <a:gd name="connsiteX8" fmla="*/ 1982938 w 2003867"/>
              <a:gd name="connsiteY8" fmla="*/ 1866208 h 2986134"/>
              <a:gd name="connsiteX9" fmla="*/ 1956812 w 2003867"/>
              <a:gd name="connsiteY9" fmla="*/ 1943962 h 2986134"/>
              <a:gd name="connsiteX10" fmla="*/ 1703825 w 2003867"/>
              <a:gd name="connsiteY10" fmla="*/ 2106263 h 2986134"/>
              <a:gd name="connsiteX11" fmla="*/ 1303733 w 2003867"/>
              <a:gd name="connsiteY11" fmla="*/ 2208104 h 2986134"/>
              <a:gd name="connsiteX12" fmla="*/ 986418 w 2003867"/>
              <a:gd name="connsiteY12" fmla="*/ 2195250 h 2986134"/>
              <a:gd name="connsiteX13" fmla="*/ 629326 w 2003867"/>
              <a:gd name="connsiteY13" fmla="*/ 2089164 h 2986134"/>
              <a:gd name="connsiteX14" fmla="*/ 372532 w 2003867"/>
              <a:gd name="connsiteY14" fmla="*/ 1949541 h 2986134"/>
              <a:gd name="connsiteX15" fmla="*/ 342805 w 2003867"/>
              <a:gd name="connsiteY15" fmla="*/ 2002232 h 2986134"/>
              <a:gd name="connsiteX16" fmla="*/ 409259 w 2003867"/>
              <a:gd name="connsiteY16" fmla="*/ 2404366 h 2986134"/>
              <a:gd name="connsiteX17" fmla="*/ 522239 w 2003867"/>
              <a:gd name="connsiteY17" fmla="*/ 2797888 h 2986134"/>
              <a:gd name="connsiteX18" fmla="*/ 515866 w 2003867"/>
              <a:gd name="connsiteY18" fmla="*/ 2891702 h 2986134"/>
              <a:gd name="connsiteX19" fmla="*/ 297446 w 2003867"/>
              <a:gd name="connsiteY19" fmla="*/ 2986134 h 2986134"/>
              <a:gd name="connsiteX20" fmla="*/ 111441 w 2003867"/>
              <a:gd name="connsiteY20" fmla="*/ 2357104 h 2986134"/>
              <a:gd name="connsiteX21" fmla="*/ 79 w 2003867"/>
              <a:gd name="connsiteY21" fmla="*/ 1671964 h 2986134"/>
              <a:gd name="connsiteX22" fmla="*/ 199791 w 2003867"/>
              <a:gd name="connsiteY22" fmla="*/ 654505 h 2986134"/>
              <a:gd name="connsiteX23" fmla="*/ 494468 w 2003867"/>
              <a:gd name="connsiteY23" fmla="*/ 172515 h 2986134"/>
              <a:gd name="connsiteX24" fmla="*/ 663319 w 2003867"/>
              <a:gd name="connsiteY24" fmla="*/ 0 h 2986134"/>
              <a:gd name="connsiteX25" fmla="*/ 782541 w 2003867"/>
              <a:gd name="connsiteY25" fmla="*/ 332056 h 2986134"/>
              <a:gd name="connsiteX26" fmla="*/ 775427 w 2003867"/>
              <a:gd name="connsiteY26" fmla="*/ 678085 h 2986134"/>
              <a:gd name="connsiteX27" fmla="*/ 598325 w 2003867"/>
              <a:gd name="connsiteY27" fmla="*/ 1005788 h 2986134"/>
              <a:gd name="connsiteX28" fmla="*/ 600799 w 2003867"/>
              <a:gd name="connsiteY28" fmla="*/ 1049853 h 2986134"/>
              <a:gd name="connsiteX29" fmla="*/ 1019537 w 2003867"/>
              <a:gd name="connsiteY29" fmla="*/ 813397 h 2986134"/>
              <a:gd name="connsiteX30" fmla="*/ 1511931 w 2003867"/>
              <a:gd name="connsiteY30" fmla="*/ 701311 h 2986134"/>
              <a:gd name="connsiteX31" fmla="*/ 1524533 w 2003867"/>
              <a:gd name="connsiteY31" fmla="*/ 708401 h 2986134"/>
              <a:gd name="connsiteX0" fmla="*/ 1524533 w 2003867"/>
              <a:gd name="connsiteY0" fmla="*/ 708401 h 3028004"/>
              <a:gd name="connsiteX1" fmla="*/ 1461940 w 2003867"/>
              <a:gd name="connsiteY1" fmla="*/ 919813 h 3028004"/>
              <a:gd name="connsiteX2" fmla="*/ 1240737 w 2003867"/>
              <a:gd name="connsiteY2" fmla="*/ 1213129 h 3028004"/>
              <a:gd name="connsiteX3" fmla="*/ 959856 w 2003867"/>
              <a:gd name="connsiteY3" fmla="*/ 1450576 h 3028004"/>
              <a:gd name="connsiteX4" fmla="*/ 617595 w 2003867"/>
              <a:gd name="connsiteY4" fmla="*/ 1632245 h 3028004"/>
              <a:gd name="connsiteX5" fmla="*/ 787943 w 2003867"/>
              <a:gd name="connsiteY5" fmla="*/ 1653421 h 3028004"/>
              <a:gd name="connsiteX6" fmla="*/ 1325557 w 2003867"/>
              <a:gd name="connsiteY6" fmla="*/ 1655250 h 3028004"/>
              <a:gd name="connsiteX7" fmla="*/ 1725649 w 2003867"/>
              <a:gd name="connsiteY7" fmla="*/ 1749816 h 3028004"/>
              <a:gd name="connsiteX8" fmla="*/ 1982938 w 2003867"/>
              <a:gd name="connsiteY8" fmla="*/ 1866208 h 3028004"/>
              <a:gd name="connsiteX9" fmla="*/ 1956812 w 2003867"/>
              <a:gd name="connsiteY9" fmla="*/ 1943962 h 3028004"/>
              <a:gd name="connsiteX10" fmla="*/ 1703825 w 2003867"/>
              <a:gd name="connsiteY10" fmla="*/ 2106263 h 3028004"/>
              <a:gd name="connsiteX11" fmla="*/ 1303733 w 2003867"/>
              <a:gd name="connsiteY11" fmla="*/ 2208104 h 3028004"/>
              <a:gd name="connsiteX12" fmla="*/ 986418 w 2003867"/>
              <a:gd name="connsiteY12" fmla="*/ 2195250 h 3028004"/>
              <a:gd name="connsiteX13" fmla="*/ 629326 w 2003867"/>
              <a:gd name="connsiteY13" fmla="*/ 2089164 h 3028004"/>
              <a:gd name="connsiteX14" fmla="*/ 372532 w 2003867"/>
              <a:gd name="connsiteY14" fmla="*/ 1949541 h 3028004"/>
              <a:gd name="connsiteX15" fmla="*/ 342805 w 2003867"/>
              <a:gd name="connsiteY15" fmla="*/ 2002232 h 3028004"/>
              <a:gd name="connsiteX16" fmla="*/ 409259 w 2003867"/>
              <a:gd name="connsiteY16" fmla="*/ 2404366 h 3028004"/>
              <a:gd name="connsiteX17" fmla="*/ 522239 w 2003867"/>
              <a:gd name="connsiteY17" fmla="*/ 2797888 h 3028004"/>
              <a:gd name="connsiteX18" fmla="*/ 703741 w 2003867"/>
              <a:gd name="connsiteY18" fmla="*/ 3010749 h 3028004"/>
              <a:gd name="connsiteX19" fmla="*/ 297446 w 2003867"/>
              <a:gd name="connsiteY19" fmla="*/ 2986134 h 3028004"/>
              <a:gd name="connsiteX20" fmla="*/ 111441 w 2003867"/>
              <a:gd name="connsiteY20" fmla="*/ 2357104 h 3028004"/>
              <a:gd name="connsiteX21" fmla="*/ 79 w 2003867"/>
              <a:gd name="connsiteY21" fmla="*/ 1671964 h 3028004"/>
              <a:gd name="connsiteX22" fmla="*/ 199791 w 2003867"/>
              <a:gd name="connsiteY22" fmla="*/ 654505 h 3028004"/>
              <a:gd name="connsiteX23" fmla="*/ 494468 w 2003867"/>
              <a:gd name="connsiteY23" fmla="*/ 172515 h 3028004"/>
              <a:gd name="connsiteX24" fmla="*/ 663319 w 2003867"/>
              <a:gd name="connsiteY24" fmla="*/ 0 h 3028004"/>
              <a:gd name="connsiteX25" fmla="*/ 782541 w 2003867"/>
              <a:gd name="connsiteY25" fmla="*/ 332056 h 3028004"/>
              <a:gd name="connsiteX26" fmla="*/ 775427 w 2003867"/>
              <a:gd name="connsiteY26" fmla="*/ 678085 h 3028004"/>
              <a:gd name="connsiteX27" fmla="*/ 598325 w 2003867"/>
              <a:gd name="connsiteY27" fmla="*/ 1005788 h 3028004"/>
              <a:gd name="connsiteX28" fmla="*/ 600799 w 2003867"/>
              <a:gd name="connsiteY28" fmla="*/ 1049853 h 3028004"/>
              <a:gd name="connsiteX29" fmla="*/ 1019537 w 2003867"/>
              <a:gd name="connsiteY29" fmla="*/ 813397 h 3028004"/>
              <a:gd name="connsiteX30" fmla="*/ 1511931 w 2003867"/>
              <a:gd name="connsiteY30" fmla="*/ 701311 h 3028004"/>
              <a:gd name="connsiteX31" fmla="*/ 1524533 w 2003867"/>
              <a:gd name="connsiteY31" fmla="*/ 708401 h 3028004"/>
              <a:gd name="connsiteX0" fmla="*/ 1524533 w 2003867"/>
              <a:gd name="connsiteY0" fmla="*/ 708401 h 3028004"/>
              <a:gd name="connsiteX1" fmla="*/ 1461940 w 2003867"/>
              <a:gd name="connsiteY1" fmla="*/ 919813 h 3028004"/>
              <a:gd name="connsiteX2" fmla="*/ 1240737 w 2003867"/>
              <a:gd name="connsiteY2" fmla="*/ 1213129 h 3028004"/>
              <a:gd name="connsiteX3" fmla="*/ 959856 w 2003867"/>
              <a:gd name="connsiteY3" fmla="*/ 1450576 h 3028004"/>
              <a:gd name="connsiteX4" fmla="*/ 617595 w 2003867"/>
              <a:gd name="connsiteY4" fmla="*/ 1632245 h 3028004"/>
              <a:gd name="connsiteX5" fmla="*/ 787943 w 2003867"/>
              <a:gd name="connsiteY5" fmla="*/ 1653421 h 3028004"/>
              <a:gd name="connsiteX6" fmla="*/ 1325557 w 2003867"/>
              <a:gd name="connsiteY6" fmla="*/ 1655250 h 3028004"/>
              <a:gd name="connsiteX7" fmla="*/ 1725649 w 2003867"/>
              <a:gd name="connsiteY7" fmla="*/ 1749816 h 3028004"/>
              <a:gd name="connsiteX8" fmla="*/ 1982938 w 2003867"/>
              <a:gd name="connsiteY8" fmla="*/ 1866208 h 3028004"/>
              <a:gd name="connsiteX9" fmla="*/ 1956812 w 2003867"/>
              <a:gd name="connsiteY9" fmla="*/ 1943962 h 3028004"/>
              <a:gd name="connsiteX10" fmla="*/ 1703825 w 2003867"/>
              <a:gd name="connsiteY10" fmla="*/ 2106263 h 3028004"/>
              <a:gd name="connsiteX11" fmla="*/ 1303733 w 2003867"/>
              <a:gd name="connsiteY11" fmla="*/ 2208104 h 3028004"/>
              <a:gd name="connsiteX12" fmla="*/ 986418 w 2003867"/>
              <a:gd name="connsiteY12" fmla="*/ 2195250 h 3028004"/>
              <a:gd name="connsiteX13" fmla="*/ 629326 w 2003867"/>
              <a:gd name="connsiteY13" fmla="*/ 2089164 h 3028004"/>
              <a:gd name="connsiteX14" fmla="*/ 372532 w 2003867"/>
              <a:gd name="connsiteY14" fmla="*/ 1949541 h 3028004"/>
              <a:gd name="connsiteX15" fmla="*/ 342805 w 2003867"/>
              <a:gd name="connsiteY15" fmla="*/ 2002232 h 3028004"/>
              <a:gd name="connsiteX16" fmla="*/ 409259 w 2003867"/>
              <a:gd name="connsiteY16" fmla="*/ 2404366 h 3028004"/>
              <a:gd name="connsiteX17" fmla="*/ 588277 w 2003867"/>
              <a:gd name="connsiteY17" fmla="*/ 2840249 h 3028004"/>
              <a:gd name="connsiteX18" fmla="*/ 703741 w 2003867"/>
              <a:gd name="connsiteY18" fmla="*/ 3010749 h 3028004"/>
              <a:gd name="connsiteX19" fmla="*/ 297446 w 2003867"/>
              <a:gd name="connsiteY19" fmla="*/ 2986134 h 3028004"/>
              <a:gd name="connsiteX20" fmla="*/ 111441 w 2003867"/>
              <a:gd name="connsiteY20" fmla="*/ 2357104 h 3028004"/>
              <a:gd name="connsiteX21" fmla="*/ 79 w 2003867"/>
              <a:gd name="connsiteY21" fmla="*/ 1671964 h 3028004"/>
              <a:gd name="connsiteX22" fmla="*/ 199791 w 2003867"/>
              <a:gd name="connsiteY22" fmla="*/ 654505 h 3028004"/>
              <a:gd name="connsiteX23" fmla="*/ 494468 w 2003867"/>
              <a:gd name="connsiteY23" fmla="*/ 172515 h 3028004"/>
              <a:gd name="connsiteX24" fmla="*/ 663319 w 2003867"/>
              <a:gd name="connsiteY24" fmla="*/ 0 h 3028004"/>
              <a:gd name="connsiteX25" fmla="*/ 782541 w 2003867"/>
              <a:gd name="connsiteY25" fmla="*/ 332056 h 3028004"/>
              <a:gd name="connsiteX26" fmla="*/ 775427 w 2003867"/>
              <a:gd name="connsiteY26" fmla="*/ 678085 h 3028004"/>
              <a:gd name="connsiteX27" fmla="*/ 598325 w 2003867"/>
              <a:gd name="connsiteY27" fmla="*/ 1005788 h 3028004"/>
              <a:gd name="connsiteX28" fmla="*/ 600799 w 2003867"/>
              <a:gd name="connsiteY28" fmla="*/ 1049853 h 3028004"/>
              <a:gd name="connsiteX29" fmla="*/ 1019537 w 2003867"/>
              <a:gd name="connsiteY29" fmla="*/ 813397 h 3028004"/>
              <a:gd name="connsiteX30" fmla="*/ 1511931 w 2003867"/>
              <a:gd name="connsiteY30" fmla="*/ 701311 h 3028004"/>
              <a:gd name="connsiteX31" fmla="*/ 1524533 w 2003867"/>
              <a:gd name="connsiteY31" fmla="*/ 708401 h 3028004"/>
              <a:gd name="connsiteX0" fmla="*/ 1524533 w 2003867"/>
              <a:gd name="connsiteY0" fmla="*/ 708401 h 3028004"/>
              <a:gd name="connsiteX1" fmla="*/ 1461940 w 2003867"/>
              <a:gd name="connsiteY1" fmla="*/ 919813 h 3028004"/>
              <a:gd name="connsiteX2" fmla="*/ 1240737 w 2003867"/>
              <a:gd name="connsiteY2" fmla="*/ 1213129 h 3028004"/>
              <a:gd name="connsiteX3" fmla="*/ 959856 w 2003867"/>
              <a:gd name="connsiteY3" fmla="*/ 1450576 h 3028004"/>
              <a:gd name="connsiteX4" fmla="*/ 617595 w 2003867"/>
              <a:gd name="connsiteY4" fmla="*/ 1632245 h 3028004"/>
              <a:gd name="connsiteX5" fmla="*/ 787943 w 2003867"/>
              <a:gd name="connsiteY5" fmla="*/ 1653421 h 3028004"/>
              <a:gd name="connsiteX6" fmla="*/ 1325557 w 2003867"/>
              <a:gd name="connsiteY6" fmla="*/ 1655250 h 3028004"/>
              <a:gd name="connsiteX7" fmla="*/ 1725649 w 2003867"/>
              <a:gd name="connsiteY7" fmla="*/ 1749816 h 3028004"/>
              <a:gd name="connsiteX8" fmla="*/ 1982938 w 2003867"/>
              <a:gd name="connsiteY8" fmla="*/ 1866208 h 3028004"/>
              <a:gd name="connsiteX9" fmla="*/ 1956812 w 2003867"/>
              <a:gd name="connsiteY9" fmla="*/ 1943962 h 3028004"/>
              <a:gd name="connsiteX10" fmla="*/ 1703825 w 2003867"/>
              <a:gd name="connsiteY10" fmla="*/ 2106263 h 3028004"/>
              <a:gd name="connsiteX11" fmla="*/ 1303733 w 2003867"/>
              <a:gd name="connsiteY11" fmla="*/ 2208104 h 3028004"/>
              <a:gd name="connsiteX12" fmla="*/ 986418 w 2003867"/>
              <a:gd name="connsiteY12" fmla="*/ 2195250 h 3028004"/>
              <a:gd name="connsiteX13" fmla="*/ 629326 w 2003867"/>
              <a:gd name="connsiteY13" fmla="*/ 2089164 h 3028004"/>
              <a:gd name="connsiteX14" fmla="*/ 372532 w 2003867"/>
              <a:gd name="connsiteY14" fmla="*/ 1949541 h 3028004"/>
              <a:gd name="connsiteX15" fmla="*/ 342805 w 2003867"/>
              <a:gd name="connsiteY15" fmla="*/ 2002232 h 3028004"/>
              <a:gd name="connsiteX16" fmla="*/ 434962 w 2003867"/>
              <a:gd name="connsiteY16" fmla="*/ 2419807 h 3028004"/>
              <a:gd name="connsiteX17" fmla="*/ 588277 w 2003867"/>
              <a:gd name="connsiteY17" fmla="*/ 2840249 h 3028004"/>
              <a:gd name="connsiteX18" fmla="*/ 703741 w 2003867"/>
              <a:gd name="connsiteY18" fmla="*/ 3010749 h 3028004"/>
              <a:gd name="connsiteX19" fmla="*/ 297446 w 2003867"/>
              <a:gd name="connsiteY19" fmla="*/ 2986134 h 3028004"/>
              <a:gd name="connsiteX20" fmla="*/ 111441 w 2003867"/>
              <a:gd name="connsiteY20" fmla="*/ 2357104 h 3028004"/>
              <a:gd name="connsiteX21" fmla="*/ 79 w 2003867"/>
              <a:gd name="connsiteY21" fmla="*/ 1671964 h 3028004"/>
              <a:gd name="connsiteX22" fmla="*/ 199791 w 2003867"/>
              <a:gd name="connsiteY22" fmla="*/ 654505 h 3028004"/>
              <a:gd name="connsiteX23" fmla="*/ 494468 w 2003867"/>
              <a:gd name="connsiteY23" fmla="*/ 172515 h 3028004"/>
              <a:gd name="connsiteX24" fmla="*/ 663319 w 2003867"/>
              <a:gd name="connsiteY24" fmla="*/ 0 h 3028004"/>
              <a:gd name="connsiteX25" fmla="*/ 782541 w 2003867"/>
              <a:gd name="connsiteY25" fmla="*/ 332056 h 3028004"/>
              <a:gd name="connsiteX26" fmla="*/ 775427 w 2003867"/>
              <a:gd name="connsiteY26" fmla="*/ 678085 h 3028004"/>
              <a:gd name="connsiteX27" fmla="*/ 598325 w 2003867"/>
              <a:gd name="connsiteY27" fmla="*/ 1005788 h 3028004"/>
              <a:gd name="connsiteX28" fmla="*/ 600799 w 2003867"/>
              <a:gd name="connsiteY28" fmla="*/ 1049853 h 3028004"/>
              <a:gd name="connsiteX29" fmla="*/ 1019537 w 2003867"/>
              <a:gd name="connsiteY29" fmla="*/ 813397 h 3028004"/>
              <a:gd name="connsiteX30" fmla="*/ 1511931 w 2003867"/>
              <a:gd name="connsiteY30" fmla="*/ 701311 h 3028004"/>
              <a:gd name="connsiteX31" fmla="*/ 1524533 w 2003867"/>
              <a:gd name="connsiteY31" fmla="*/ 708401 h 3028004"/>
              <a:gd name="connsiteX0" fmla="*/ 1524553 w 2003887"/>
              <a:gd name="connsiteY0" fmla="*/ 708401 h 3079769"/>
              <a:gd name="connsiteX1" fmla="*/ 1461960 w 2003887"/>
              <a:gd name="connsiteY1" fmla="*/ 919813 h 3079769"/>
              <a:gd name="connsiteX2" fmla="*/ 1240757 w 2003887"/>
              <a:gd name="connsiteY2" fmla="*/ 1213129 h 3079769"/>
              <a:gd name="connsiteX3" fmla="*/ 959876 w 2003887"/>
              <a:gd name="connsiteY3" fmla="*/ 1450576 h 3079769"/>
              <a:gd name="connsiteX4" fmla="*/ 617615 w 2003887"/>
              <a:gd name="connsiteY4" fmla="*/ 1632245 h 3079769"/>
              <a:gd name="connsiteX5" fmla="*/ 787963 w 2003887"/>
              <a:gd name="connsiteY5" fmla="*/ 1653421 h 3079769"/>
              <a:gd name="connsiteX6" fmla="*/ 1325577 w 2003887"/>
              <a:gd name="connsiteY6" fmla="*/ 1655250 h 3079769"/>
              <a:gd name="connsiteX7" fmla="*/ 1725669 w 2003887"/>
              <a:gd name="connsiteY7" fmla="*/ 1749816 h 3079769"/>
              <a:gd name="connsiteX8" fmla="*/ 1982958 w 2003887"/>
              <a:gd name="connsiteY8" fmla="*/ 1866208 h 3079769"/>
              <a:gd name="connsiteX9" fmla="*/ 1956832 w 2003887"/>
              <a:gd name="connsiteY9" fmla="*/ 1943962 h 3079769"/>
              <a:gd name="connsiteX10" fmla="*/ 1703845 w 2003887"/>
              <a:gd name="connsiteY10" fmla="*/ 2106263 h 3079769"/>
              <a:gd name="connsiteX11" fmla="*/ 1303753 w 2003887"/>
              <a:gd name="connsiteY11" fmla="*/ 2208104 h 3079769"/>
              <a:gd name="connsiteX12" fmla="*/ 986438 w 2003887"/>
              <a:gd name="connsiteY12" fmla="*/ 2195250 h 3079769"/>
              <a:gd name="connsiteX13" fmla="*/ 629346 w 2003887"/>
              <a:gd name="connsiteY13" fmla="*/ 2089164 h 3079769"/>
              <a:gd name="connsiteX14" fmla="*/ 372552 w 2003887"/>
              <a:gd name="connsiteY14" fmla="*/ 1949541 h 3079769"/>
              <a:gd name="connsiteX15" fmla="*/ 342825 w 2003887"/>
              <a:gd name="connsiteY15" fmla="*/ 2002232 h 3079769"/>
              <a:gd name="connsiteX16" fmla="*/ 434982 w 2003887"/>
              <a:gd name="connsiteY16" fmla="*/ 2419807 h 3079769"/>
              <a:gd name="connsiteX17" fmla="*/ 588297 w 2003887"/>
              <a:gd name="connsiteY17" fmla="*/ 2840249 h 3079769"/>
              <a:gd name="connsiteX18" fmla="*/ 703761 w 2003887"/>
              <a:gd name="connsiteY18" fmla="*/ 3010749 h 3079769"/>
              <a:gd name="connsiteX19" fmla="*/ 377640 w 2003887"/>
              <a:gd name="connsiteY19" fmla="*/ 3079769 h 3079769"/>
              <a:gd name="connsiteX20" fmla="*/ 111461 w 2003887"/>
              <a:gd name="connsiteY20" fmla="*/ 2357104 h 3079769"/>
              <a:gd name="connsiteX21" fmla="*/ 99 w 2003887"/>
              <a:gd name="connsiteY21" fmla="*/ 1671964 h 3079769"/>
              <a:gd name="connsiteX22" fmla="*/ 199811 w 2003887"/>
              <a:gd name="connsiteY22" fmla="*/ 654505 h 3079769"/>
              <a:gd name="connsiteX23" fmla="*/ 494488 w 2003887"/>
              <a:gd name="connsiteY23" fmla="*/ 172515 h 3079769"/>
              <a:gd name="connsiteX24" fmla="*/ 663339 w 2003887"/>
              <a:gd name="connsiteY24" fmla="*/ 0 h 3079769"/>
              <a:gd name="connsiteX25" fmla="*/ 782561 w 2003887"/>
              <a:gd name="connsiteY25" fmla="*/ 332056 h 3079769"/>
              <a:gd name="connsiteX26" fmla="*/ 775447 w 2003887"/>
              <a:gd name="connsiteY26" fmla="*/ 678085 h 3079769"/>
              <a:gd name="connsiteX27" fmla="*/ 598345 w 2003887"/>
              <a:gd name="connsiteY27" fmla="*/ 1005788 h 3079769"/>
              <a:gd name="connsiteX28" fmla="*/ 600819 w 2003887"/>
              <a:gd name="connsiteY28" fmla="*/ 1049853 h 3079769"/>
              <a:gd name="connsiteX29" fmla="*/ 1019557 w 2003887"/>
              <a:gd name="connsiteY29" fmla="*/ 813397 h 3079769"/>
              <a:gd name="connsiteX30" fmla="*/ 1511951 w 2003887"/>
              <a:gd name="connsiteY30" fmla="*/ 701311 h 3079769"/>
              <a:gd name="connsiteX31" fmla="*/ 1524553 w 2003887"/>
              <a:gd name="connsiteY31" fmla="*/ 708401 h 3079769"/>
              <a:gd name="connsiteX0" fmla="*/ 1524553 w 2003887"/>
              <a:gd name="connsiteY0" fmla="*/ 708401 h 3079769"/>
              <a:gd name="connsiteX1" fmla="*/ 1461960 w 2003887"/>
              <a:gd name="connsiteY1" fmla="*/ 919813 h 3079769"/>
              <a:gd name="connsiteX2" fmla="*/ 1240757 w 2003887"/>
              <a:gd name="connsiteY2" fmla="*/ 1213129 h 3079769"/>
              <a:gd name="connsiteX3" fmla="*/ 959876 w 2003887"/>
              <a:gd name="connsiteY3" fmla="*/ 1450576 h 3079769"/>
              <a:gd name="connsiteX4" fmla="*/ 617615 w 2003887"/>
              <a:gd name="connsiteY4" fmla="*/ 1632245 h 3079769"/>
              <a:gd name="connsiteX5" fmla="*/ 787963 w 2003887"/>
              <a:gd name="connsiteY5" fmla="*/ 1653421 h 3079769"/>
              <a:gd name="connsiteX6" fmla="*/ 1325577 w 2003887"/>
              <a:gd name="connsiteY6" fmla="*/ 1655250 h 3079769"/>
              <a:gd name="connsiteX7" fmla="*/ 1725669 w 2003887"/>
              <a:gd name="connsiteY7" fmla="*/ 1749816 h 3079769"/>
              <a:gd name="connsiteX8" fmla="*/ 1982958 w 2003887"/>
              <a:gd name="connsiteY8" fmla="*/ 1866208 h 3079769"/>
              <a:gd name="connsiteX9" fmla="*/ 1956832 w 2003887"/>
              <a:gd name="connsiteY9" fmla="*/ 1943962 h 3079769"/>
              <a:gd name="connsiteX10" fmla="*/ 1703845 w 2003887"/>
              <a:gd name="connsiteY10" fmla="*/ 2106263 h 3079769"/>
              <a:gd name="connsiteX11" fmla="*/ 1303753 w 2003887"/>
              <a:gd name="connsiteY11" fmla="*/ 2208104 h 3079769"/>
              <a:gd name="connsiteX12" fmla="*/ 986438 w 2003887"/>
              <a:gd name="connsiteY12" fmla="*/ 2195250 h 3079769"/>
              <a:gd name="connsiteX13" fmla="*/ 629346 w 2003887"/>
              <a:gd name="connsiteY13" fmla="*/ 2089164 h 3079769"/>
              <a:gd name="connsiteX14" fmla="*/ 372552 w 2003887"/>
              <a:gd name="connsiteY14" fmla="*/ 1949541 h 3079769"/>
              <a:gd name="connsiteX15" fmla="*/ 342825 w 2003887"/>
              <a:gd name="connsiteY15" fmla="*/ 2002232 h 3079769"/>
              <a:gd name="connsiteX16" fmla="*/ 434982 w 2003887"/>
              <a:gd name="connsiteY16" fmla="*/ 2419807 h 3079769"/>
              <a:gd name="connsiteX17" fmla="*/ 588297 w 2003887"/>
              <a:gd name="connsiteY17" fmla="*/ 2840249 h 3079769"/>
              <a:gd name="connsiteX18" fmla="*/ 703761 w 2003887"/>
              <a:gd name="connsiteY18" fmla="*/ 3010749 h 3079769"/>
              <a:gd name="connsiteX19" fmla="*/ 377640 w 2003887"/>
              <a:gd name="connsiteY19" fmla="*/ 3079769 h 3079769"/>
              <a:gd name="connsiteX20" fmla="*/ 111461 w 2003887"/>
              <a:gd name="connsiteY20" fmla="*/ 2357104 h 3079769"/>
              <a:gd name="connsiteX21" fmla="*/ 99 w 2003887"/>
              <a:gd name="connsiteY21" fmla="*/ 1671964 h 3079769"/>
              <a:gd name="connsiteX22" fmla="*/ 199811 w 2003887"/>
              <a:gd name="connsiteY22" fmla="*/ 654505 h 3079769"/>
              <a:gd name="connsiteX23" fmla="*/ 494488 w 2003887"/>
              <a:gd name="connsiteY23" fmla="*/ 172515 h 3079769"/>
              <a:gd name="connsiteX24" fmla="*/ 663339 w 2003887"/>
              <a:gd name="connsiteY24" fmla="*/ 0 h 3079769"/>
              <a:gd name="connsiteX25" fmla="*/ 782561 w 2003887"/>
              <a:gd name="connsiteY25" fmla="*/ 332056 h 3079769"/>
              <a:gd name="connsiteX26" fmla="*/ 775447 w 2003887"/>
              <a:gd name="connsiteY26" fmla="*/ 678085 h 3079769"/>
              <a:gd name="connsiteX27" fmla="*/ 598345 w 2003887"/>
              <a:gd name="connsiteY27" fmla="*/ 1005788 h 3079769"/>
              <a:gd name="connsiteX28" fmla="*/ 600819 w 2003887"/>
              <a:gd name="connsiteY28" fmla="*/ 1049853 h 3079769"/>
              <a:gd name="connsiteX29" fmla="*/ 1019557 w 2003887"/>
              <a:gd name="connsiteY29" fmla="*/ 813397 h 3079769"/>
              <a:gd name="connsiteX30" fmla="*/ 1511951 w 2003887"/>
              <a:gd name="connsiteY30" fmla="*/ 701311 h 3079769"/>
              <a:gd name="connsiteX31" fmla="*/ 1524553 w 2003887"/>
              <a:gd name="connsiteY31" fmla="*/ 708401 h 3079769"/>
              <a:gd name="connsiteX0" fmla="*/ 1524553 w 2003887"/>
              <a:gd name="connsiteY0" fmla="*/ 708401 h 3079769"/>
              <a:gd name="connsiteX1" fmla="*/ 1461960 w 2003887"/>
              <a:gd name="connsiteY1" fmla="*/ 919813 h 3079769"/>
              <a:gd name="connsiteX2" fmla="*/ 1240757 w 2003887"/>
              <a:gd name="connsiteY2" fmla="*/ 1213129 h 3079769"/>
              <a:gd name="connsiteX3" fmla="*/ 959876 w 2003887"/>
              <a:gd name="connsiteY3" fmla="*/ 1450576 h 3079769"/>
              <a:gd name="connsiteX4" fmla="*/ 617615 w 2003887"/>
              <a:gd name="connsiteY4" fmla="*/ 1632245 h 3079769"/>
              <a:gd name="connsiteX5" fmla="*/ 787963 w 2003887"/>
              <a:gd name="connsiteY5" fmla="*/ 1653421 h 3079769"/>
              <a:gd name="connsiteX6" fmla="*/ 1325577 w 2003887"/>
              <a:gd name="connsiteY6" fmla="*/ 1655250 h 3079769"/>
              <a:gd name="connsiteX7" fmla="*/ 1725669 w 2003887"/>
              <a:gd name="connsiteY7" fmla="*/ 1749816 h 3079769"/>
              <a:gd name="connsiteX8" fmla="*/ 1982958 w 2003887"/>
              <a:gd name="connsiteY8" fmla="*/ 1866208 h 3079769"/>
              <a:gd name="connsiteX9" fmla="*/ 1956832 w 2003887"/>
              <a:gd name="connsiteY9" fmla="*/ 1943962 h 3079769"/>
              <a:gd name="connsiteX10" fmla="*/ 1703845 w 2003887"/>
              <a:gd name="connsiteY10" fmla="*/ 2106263 h 3079769"/>
              <a:gd name="connsiteX11" fmla="*/ 1303753 w 2003887"/>
              <a:gd name="connsiteY11" fmla="*/ 2208104 h 3079769"/>
              <a:gd name="connsiteX12" fmla="*/ 986438 w 2003887"/>
              <a:gd name="connsiteY12" fmla="*/ 2195250 h 3079769"/>
              <a:gd name="connsiteX13" fmla="*/ 629346 w 2003887"/>
              <a:gd name="connsiteY13" fmla="*/ 2089164 h 3079769"/>
              <a:gd name="connsiteX14" fmla="*/ 372552 w 2003887"/>
              <a:gd name="connsiteY14" fmla="*/ 1949541 h 3079769"/>
              <a:gd name="connsiteX15" fmla="*/ 342825 w 2003887"/>
              <a:gd name="connsiteY15" fmla="*/ 2002232 h 3079769"/>
              <a:gd name="connsiteX16" fmla="*/ 434982 w 2003887"/>
              <a:gd name="connsiteY16" fmla="*/ 2419807 h 3079769"/>
              <a:gd name="connsiteX17" fmla="*/ 631444 w 2003887"/>
              <a:gd name="connsiteY17" fmla="*/ 2857558 h 3079769"/>
              <a:gd name="connsiteX18" fmla="*/ 703761 w 2003887"/>
              <a:gd name="connsiteY18" fmla="*/ 3010749 h 3079769"/>
              <a:gd name="connsiteX19" fmla="*/ 377640 w 2003887"/>
              <a:gd name="connsiteY19" fmla="*/ 3079769 h 3079769"/>
              <a:gd name="connsiteX20" fmla="*/ 111461 w 2003887"/>
              <a:gd name="connsiteY20" fmla="*/ 2357104 h 3079769"/>
              <a:gd name="connsiteX21" fmla="*/ 99 w 2003887"/>
              <a:gd name="connsiteY21" fmla="*/ 1671964 h 3079769"/>
              <a:gd name="connsiteX22" fmla="*/ 199811 w 2003887"/>
              <a:gd name="connsiteY22" fmla="*/ 654505 h 3079769"/>
              <a:gd name="connsiteX23" fmla="*/ 494488 w 2003887"/>
              <a:gd name="connsiteY23" fmla="*/ 172515 h 3079769"/>
              <a:gd name="connsiteX24" fmla="*/ 663339 w 2003887"/>
              <a:gd name="connsiteY24" fmla="*/ 0 h 3079769"/>
              <a:gd name="connsiteX25" fmla="*/ 782561 w 2003887"/>
              <a:gd name="connsiteY25" fmla="*/ 332056 h 3079769"/>
              <a:gd name="connsiteX26" fmla="*/ 775447 w 2003887"/>
              <a:gd name="connsiteY26" fmla="*/ 678085 h 3079769"/>
              <a:gd name="connsiteX27" fmla="*/ 598345 w 2003887"/>
              <a:gd name="connsiteY27" fmla="*/ 1005788 h 3079769"/>
              <a:gd name="connsiteX28" fmla="*/ 600819 w 2003887"/>
              <a:gd name="connsiteY28" fmla="*/ 1049853 h 3079769"/>
              <a:gd name="connsiteX29" fmla="*/ 1019557 w 2003887"/>
              <a:gd name="connsiteY29" fmla="*/ 813397 h 3079769"/>
              <a:gd name="connsiteX30" fmla="*/ 1511951 w 2003887"/>
              <a:gd name="connsiteY30" fmla="*/ 701311 h 3079769"/>
              <a:gd name="connsiteX31" fmla="*/ 1524553 w 2003887"/>
              <a:gd name="connsiteY31" fmla="*/ 708401 h 3079769"/>
              <a:gd name="connsiteX0" fmla="*/ 1524553 w 2003887"/>
              <a:gd name="connsiteY0" fmla="*/ 708401 h 3079769"/>
              <a:gd name="connsiteX1" fmla="*/ 1461960 w 2003887"/>
              <a:gd name="connsiteY1" fmla="*/ 919813 h 3079769"/>
              <a:gd name="connsiteX2" fmla="*/ 1240757 w 2003887"/>
              <a:gd name="connsiteY2" fmla="*/ 1213129 h 3079769"/>
              <a:gd name="connsiteX3" fmla="*/ 959876 w 2003887"/>
              <a:gd name="connsiteY3" fmla="*/ 1450576 h 3079769"/>
              <a:gd name="connsiteX4" fmla="*/ 617615 w 2003887"/>
              <a:gd name="connsiteY4" fmla="*/ 1632245 h 3079769"/>
              <a:gd name="connsiteX5" fmla="*/ 787963 w 2003887"/>
              <a:gd name="connsiteY5" fmla="*/ 1653421 h 3079769"/>
              <a:gd name="connsiteX6" fmla="*/ 1325577 w 2003887"/>
              <a:gd name="connsiteY6" fmla="*/ 1655250 h 3079769"/>
              <a:gd name="connsiteX7" fmla="*/ 1725669 w 2003887"/>
              <a:gd name="connsiteY7" fmla="*/ 1749816 h 3079769"/>
              <a:gd name="connsiteX8" fmla="*/ 1982958 w 2003887"/>
              <a:gd name="connsiteY8" fmla="*/ 1866208 h 3079769"/>
              <a:gd name="connsiteX9" fmla="*/ 1956832 w 2003887"/>
              <a:gd name="connsiteY9" fmla="*/ 1943962 h 3079769"/>
              <a:gd name="connsiteX10" fmla="*/ 1703845 w 2003887"/>
              <a:gd name="connsiteY10" fmla="*/ 2106263 h 3079769"/>
              <a:gd name="connsiteX11" fmla="*/ 1303753 w 2003887"/>
              <a:gd name="connsiteY11" fmla="*/ 2208104 h 3079769"/>
              <a:gd name="connsiteX12" fmla="*/ 986438 w 2003887"/>
              <a:gd name="connsiteY12" fmla="*/ 2195250 h 3079769"/>
              <a:gd name="connsiteX13" fmla="*/ 629346 w 2003887"/>
              <a:gd name="connsiteY13" fmla="*/ 2089164 h 3079769"/>
              <a:gd name="connsiteX14" fmla="*/ 372552 w 2003887"/>
              <a:gd name="connsiteY14" fmla="*/ 1949541 h 3079769"/>
              <a:gd name="connsiteX15" fmla="*/ 342825 w 2003887"/>
              <a:gd name="connsiteY15" fmla="*/ 2002232 h 3079769"/>
              <a:gd name="connsiteX16" fmla="*/ 476036 w 2003887"/>
              <a:gd name="connsiteY16" fmla="*/ 2430747 h 3079769"/>
              <a:gd name="connsiteX17" fmla="*/ 631444 w 2003887"/>
              <a:gd name="connsiteY17" fmla="*/ 2857558 h 3079769"/>
              <a:gd name="connsiteX18" fmla="*/ 703761 w 2003887"/>
              <a:gd name="connsiteY18" fmla="*/ 3010749 h 3079769"/>
              <a:gd name="connsiteX19" fmla="*/ 377640 w 2003887"/>
              <a:gd name="connsiteY19" fmla="*/ 3079769 h 3079769"/>
              <a:gd name="connsiteX20" fmla="*/ 111461 w 2003887"/>
              <a:gd name="connsiteY20" fmla="*/ 2357104 h 3079769"/>
              <a:gd name="connsiteX21" fmla="*/ 99 w 2003887"/>
              <a:gd name="connsiteY21" fmla="*/ 1671964 h 3079769"/>
              <a:gd name="connsiteX22" fmla="*/ 199811 w 2003887"/>
              <a:gd name="connsiteY22" fmla="*/ 654505 h 3079769"/>
              <a:gd name="connsiteX23" fmla="*/ 494488 w 2003887"/>
              <a:gd name="connsiteY23" fmla="*/ 172515 h 3079769"/>
              <a:gd name="connsiteX24" fmla="*/ 663339 w 2003887"/>
              <a:gd name="connsiteY24" fmla="*/ 0 h 3079769"/>
              <a:gd name="connsiteX25" fmla="*/ 782561 w 2003887"/>
              <a:gd name="connsiteY25" fmla="*/ 332056 h 3079769"/>
              <a:gd name="connsiteX26" fmla="*/ 775447 w 2003887"/>
              <a:gd name="connsiteY26" fmla="*/ 678085 h 3079769"/>
              <a:gd name="connsiteX27" fmla="*/ 598345 w 2003887"/>
              <a:gd name="connsiteY27" fmla="*/ 1005788 h 3079769"/>
              <a:gd name="connsiteX28" fmla="*/ 600819 w 2003887"/>
              <a:gd name="connsiteY28" fmla="*/ 1049853 h 3079769"/>
              <a:gd name="connsiteX29" fmla="*/ 1019557 w 2003887"/>
              <a:gd name="connsiteY29" fmla="*/ 813397 h 3079769"/>
              <a:gd name="connsiteX30" fmla="*/ 1511951 w 2003887"/>
              <a:gd name="connsiteY30" fmla="*/ 701311 h 3079769"/>
              <a:gd name="connsiteX31" fmla="*/ 1524553 w 2003887"/>
              <a:gd name="connsiteY31" fmla="*/ 708401 h 3079769"/>
              <a:gd name="connsiteX0" fmla="*/ 1524553 w 2003887"/>
              <a:gd name="connsiteY0" fmla="*/ 708401 h 3079769"/>
              <a:gd name="connsiteX1" fmla="*/ 1461960 w 2003887"/>
              <a:gd name="connsiteY1" fmla="*/ 919813 h 3079769"/>
              <a:gd name="connsiteX2" fmla="*/ 1240757 w 2003887"/>
              <a:gd name="connsiteY2" fmla="*/ 1213129 h 3079769"/>
              <a:gd name="connsiteX3" fmla="*/ 959876 w 2003887"/>
              <a:gd name="connsiteY3" fmla="*/ 1450576 h 3079769"/>
              <a:gd name="connsiteX4" fmla="*/ 617615 w 2003887"/>
              <a:gd name="connsiteY4" fmla="*/ 1632245 h 3079769"/>
              <a:gd name="connsiteX5" fmla="*/ 787963 w 2003887"/>
              <a:gd name="connsiteY5" fmla="*/ 1653421 h 3079769"/>
              <a:gd name="connsiteX6" fmla="*/ 1325577 w 2003887"/>
              <a:gd name="connsiteY6" fmla="*/ 1655250 h 3079769"/>
              <a:gd name="connsiteX7" fmla="*/ 1725669 w 2003887"/>
              <a:gd name="connsiteY7" fmla="*/ 1749816 h 3079769"/>
              <a:gd name="connsiteX8" fmla="*/ 1982958 w 2003887"/>
              <a:gd name="connsiteY8" fmla="*/ 1866208 h 3079769"/>
              <a:gd name="connsiteX9" fmla="*/ 1956832 w 2003887"/>
              <a:gd name="connsiteY9" fmla="*/ 1943962 h 3079769"/>
              <a:gd name="connsiteX10" fmla="*/ 1703845 w 2003887"/>
              <a:gd name="connsiteY10" fmla="*/ 2106263 h 3079769"/>
              <a:gd name="connsiteX11" fmla="*/ 1303753 w 2003887"/>
              <a:gd name="connsiteY11" fmla="*/ 2208104 h 3079769"/>
              <a:gd name="connsiteX12" fmla="*/ 986438 w 2003887"/>
              <a:gd name="connsiteY12" fmla="*/ 2195250 h 3079769"/>
              <a:gd name="connsiteX13" fmla="*/ 629346 w 2003887"/>
              <a:gd name="connsiteY13" fmla="*/ 2089164 h 3079769"/>
              <a:gd name="connsiteX14" fmla="*/ 372552 w 2003887"/>
              <a:gd name="connsiteY14" fmla="*/ 1949541 h 3079769"/>
              <a:gd name="connsiteX15" fmla="*/ 342825 w 2003887"/>
              <a:gd name="connsiteY15" fmla="*/ 2002232 h 3079769"/>
              <a:gd name="connsiteX16" fmla="*/ 476036 w 2003887"/>
              <a:gd name="connsiteY16" fmla="*/ 2430747 h 3079769"/>
              <a:gd name="connsiteX17" fmla="*/ 680757 w 2003887"/>
              <a:gd name="connsiteY17" fmla="*/ 2882070 h 3079769"/>
              <a:gd name="connsiteX18" fmla="*/ 703761 w 2003887"/>
              <a:gd name="connsiteY18" fmla="*/ 3010749 h 3079769"/>
              <a:gd name="connsiteX19" fmla="*/ 377640 w 2003887"/>
              <a:gd name="connsiteY19" fmla="*/ 3079769 h 3079769"/>
              <a:gd name="connsiteX20" fmla="*/ 111461 w 2003887"/>
              <a:gd name="connsiteY20" fmla="*/ 2357104 h 3079769"/>
              <a:gd name="connsiteX21" fmla="*/ 99 w 2003887"/>
              <a:gd name="connsiteY21" fmla="*/ 1671964 h 3079769"/>
              <a:gd name="connsiteX22" fmla="*/ 199811 w 2003887"/>
              <a:gd name="connsiteY22" fmla="*/ 654505 h 3079769"/>
              <a:gd name="connsiteX23" fmla="*/ 494488 w 2003887"/>
              <a:gd name="connsiteY23" fmla="*/ 172515 h 3079769"/>
              <a:gd name="connsiteX24" fmla="*/ 663339 w 2003887"/>
              <a:gd name="connsiteY24" fmla="*/ 0 h 3079769"/>
              <a:gd name="connsiteX25" fmla="*/ 782561 w 2003887"/>
              <a:gd name="connsiteY25" fmla="*/ 332056 h 3079769"/>
              <a:gd name="connsiteX26" fmla="*/ 775447 w 2003887"/>
              <a:gd name="connsiteY26" fmla="*/ 678085 h 3079769"/>
              <a:gd name="connsiteX27" fmla="*/ 598345 w 2003887"/>
              <a:gd name="connsiteY27" fmla="*/ 1005788 h 3079769"/>
              <a:gd name="connsiteX28" fmla="*/ 600819 w 2003887"/>
              <a:gd name="connsiteY28" fmla="*/ 1049853 h 3079769"/>
              <a:gd name="connsiteX29" fmla="*/ 1019557 w 2003887"/>
              <a:gd name="connsiteY29" fmla="*/ 813397 h 3079769"/>
              <a:gd name="connsiteX30" fmla="*/ 1511951 w 2003887"/>
              <a:gd name="connsiteY30" fmla="*/ 701311 h 3079769"/>
              <a:gd name="connsiteX31" fmla="*/ 1524553 w 2003887"/>
              <a:gd name="connsiteY31" fmla="*/ 708401 h 3079769"/>
              <a:gd name="connsiteX0" fmla="*/ 1524553 w 2003887"/>
              <a:gd name="connsiteY0" fmla="*/ 708401 h 3079769"/>
              <a:gd name="connsiteX1" fmla="*/ 1461960 w 2003887"/>
              <a:gd name="connsiteY1" fmla="*/ 919813 h 3079769"/>
              <a:gd name="connsiteX2" fmla="*/ 1240757 w 2003887"/>
              <a:gd name="connsiteY2" fmla="*/ 1213129 h 3079769"/>
              <a:gd name="connsiteX3" fmla="*/ 959876 w 2003887"/>
              <a:gd name="connsiteY3" fmla="*/ 1450576 h 3079769"/>
              <a:gd name="connsiteX4" fmla="*/ 617615 w 2003887"/>
              <a:gd name="connsiteY4" fmla="*/ 1632245 h 3079769"/>
              <a:gd name="connsiteX5" fmla="*/ 787963 w 2003887"/>
              <a:gd name="connsiteY5" fmla="*/ 1653421 h 3079769"/>
              <a:gd name="connsiteX6" fmla="*/ 1325577 w 2003887"/>
              <a:gd name="connsiteY6" fmla="*/ 1655250 h 3079769"/>
              <a:gd name="connsiteX7" fmla="*/ 1725669 w 2003887"/>
              <a:gd name="connsiteY7" fmla="*/ 1749816 h 3079769"/>
              <a:gd name="connsiteX8" fmla="*/ 1982958 w 2003887"/>
              <a:gd name="connsiteY8" fmla="*/ 1866208 h 3079769"/>
              <a:gd name="connsiteX9" fmla="*/ 1956832 w 2003887"/>
              <a:gd name="connsiteY9" fmla="*/ 1943962 h 3079769"/>
              <a:gd name="connsiteX10" fmla="*/ 1703845 w 2003887"/>
              <a:gd name="connsiteY10" fmla="*/ 2106263 h 3079769"/>
              <a:gd name="connsiteX11" fmla="*/ 1303753 w 2003887"/>
              <a:gd name="connsiteY11" fmla="*/ 2208104 h 3079769"/>
              <a:gd name="connsiteX12" fmla="*/ 986438 w 2003887"/>
              <a:gd name="connsiteY12" fmla="*/ 2195250 h 3079769"/>
              <a:gd name="connsiteX13" fmla="*/ 629346 w 2003887"/>
              <a:gd name="connsiteY13" fmla="*/ 2089164 h 3079769"/>
              <a:gd name="connsiteX14" fmla="*/ 372552 w 2003887"/>
              <a:gd name="connsiteY14" fmla="*/ 1949541 h 3079769"/>
              <a:gd name="connsiteX15" fmla="*/ 342825 w 2003887"/>
              <a:gd name="connsiteY15" fmla="*/ 2002232 h 3079769"/>
              <a:gd name="connsiteX16" fmla="*/ 476036 w 2003887"/>
              <a:gd name="connsiteY16" fmla="*/ 2430747 h 3079769"/>
              <a:gd name="connsiteX17" fmla="*/ 680757 w 2003887"/>
              <a:gd name="connsiteY17" fmla="*/ 2882070 h 3079769"/>
              <a:gd name="connsiteX18" fmla="*/ 703761 w 2003887"/>
              <a:gd name="connsiteY18" fmla="*/ 3010749 h 3079769"/>
              <a:gd name="connsiteX19" fmla="*/ 377640 w 2003887"/>
              <a:gd name="connsiteY19" fmla="*/ 3079769 h 3079769"/>
              <a:gd name="connsiteX20" fmla="*/ 111461 w 2003887"/>
              <a:gd name="connsiteY20" fmla="*/ 2357104 h 3079769"/>
              <a:gd name="connsiteX21" fmla="*/ 99 w 2003887"/>
              <a:gd name="connsiteY21" fmla="*/ 1671964 h 3079769"/>
              <a:gd name="connsiteX22" fmla="*/ 199811 w 2003887"/>
              <a:gd name="connsiteY22" fmla="*/ 654505 h 3079769"/>
              <a:gd name="connsiteX23" fmla="*/ 494488 w 2003887"/>
              <a:gd name="connsiteY23" fmla="*/ 172515 h 3079769"/>
              <a:gd name="connsiteX24" fmla="*/ 663339 w 2003887"/>
              <a:gd name="connsiteY24" fmla="*/ 0 h 3079769"/>
              <a:gd name="connsiteX25" fmla="*/ 782561 w 2003887"/>
              <a:gd name="connsiteY25" fmla="*/ 332056 h 3079769"/>
              <a:gd name="connsiteX26" fmla="*/ 775447 w 2003887"/>
              <a:gd name="connsiteY26" fmla="*/ 678085 h 3079769"/>
              <a:gd name="connsiteX27" fmla="*/ 598345 w 2003887"/>
              <a:gd name="connsiteY27" fmla="*/ 1005788 h 3079769"/>
              <a:gd name="connsiteX28" fmla="*/ 600819 w 2003887"/>
              <a:gd name="connsiteY28" fmla="*/ 1049853 h 3079769"/>
              <a:gd name="connsiteX29" fmla="*/ 1019557 w 2003887"/>
              <a:gd name="connsiteY29" fmla="*/ 813397 h 3079769"/>
              <a:gd name="connsiteX30" fmla="*/ 1511951 w 2003887"/>
              <a:gd name="connsiteY30" fmla="*/ 701311 h 3079769"/>
              <a:gd name="connsiteX31" fmla="*/ 1524553 w 2003887"/>
              <a:gd name="connsiteY31" fmla="*/ 708401 h 3079769"/>
              <a:gd name="connsiteX0" fmla="*/ 1524645 w 2003979"/>
              <a:gd name="connsiteY0" fmla="*/ 708401 h 3079769"/>
              <a:gd name="connsiteX1" fmla="*/ 1462052 w 2003979"/>
              <a:gd name="connsiteY1" fmla="*/ 919813 h 3079769"/>
              <a:gd name="connsiteX2" fmla="*/ 1240849 w 2003979"/>
              <a:gd name="connsiteY2" fmla="*/ 1213129 h 3079769"/>
              <a:gd name="connsiteX3" fmla="*/ 959968 w 2003979"/>
              <a:gd name="connsiteY3" fmla="*/ 1450576 h 3079769"/>
              <a:gd name="connsiteX4" fmla="*/ 617707 w 2003979"/>
              <a:gd name="connsiteY4" fmla="*/ 1632245 h 3079769"/>
              <a:gd name="connsiteX5" fmla="*/ 788055 w 2003979"/>
              <a:gd name="connsiteY5" fmla="*/ 1653421 h 3079769"/>
              <a:gd name="connsiteX6" fmla="*/ 1325669 w 2003979"/>
              <a:gd name="connsiteY6" fmla="*/ 1655250 h 3079769"/>
              <a:gd name="connsiteX7" fmla="*/ 1725761 w 2003979"/>
              <a:gd name="connsiteY7" fmla="*/ 1749816 h 3079769"/>
              <a:gd name="connsiteX8" fmla="*/ 1983050 w 2003979"/>
              <a:gd name="connsiteY8" fmla="*/ 1866208 h 3079769"/>
              <a:gd name="connsiteX9" fmla="*/ 1956924 w 2003979"/>
              <a:gd name="connsiteY9" fmla="*/ 1943962 h 3079769"/>
              <a:gd name="connsiteX10" fmla="*/ 1703937 w 2003979"/>
              <a:gd name="connsiteY10" fmla="*/ 2106263 h 3079769"/>
              <a:gd name="connsiteX11" fmla="*/ 1303845 w 2003979"/>
              <a:gd name="connsiteY11" fmla="*/ 2208104 h 3079769"/>
              <a:gd name="connsiteX12" fmla="*/ 986530 w 2003979"/>
              <a:gd name="connsiteY12" fmla="*/ 2195250 h 3079769"/>
              <a:gd name="connsiteX13" fmla="*/ 629438 w 2003979"/>
              <a:gd name="connsiteY13" fmla="*/ 2089164 h 3079769"/>
              <a:gd name="connsiteX14" fmla="*/ 372644 w 2003979"/>
              <a:gd name="connsiteY14" fmla="*/ 1949541 h 3079769"/>
              <a:gd name="connsiteX15" fmla="*/ 342917 w 2003979"/>
              <a:gd name="connsiteY15" fmla="*/ 2002232 h 3079769"/>
              <a:gd name="connsiteX16" fmla="*/ 476128 w 2003979"/>
              <a:gd name="connsiteY16" fmla="*/ 2430747 h 3079769"/>
              <a:gd name="connsiteX17" fmla="*/ 680849 w 2003979"/>
              <a:gd name="connsiteY17" fmla="*/ 2882070 h 3079769"/>
              <a:gd name="connsiteX18" fmla="*/ 703853 w 2003979"/>
              <a:gd name="connsiteY18" fmla="*/ 3010749 h 3079769"/>
              <a:gd name="connsiteX19" fmla="*/ 377732 w 2003979"/>
              <a:gd name="connsiteY19" fmla="*/ 3079769 h 3079769"/>
              <a:gd name="connsiteX20" fmla="*/ 85218 w 2003979"/>
              <a:gd name="connsiteY20" fmla="*/ 2336442 h 3079769"/>
              <a:gd name="connsiteX21" fmla="*/ 191 w 2003979"/>
              <a:gd name="connsiteY21" fmla="*/ 1671964 h 3079769"/>
              <a:gd name="connsiteX22" fmla="*/ 199903 w 2003979"/>
              <a:gd name="connsiteY22" fmla="*/ 654505 h 3079769"/>
              <a:gd name="connsiteX23" fmla="*/ 494580 w 2003979"/>
              <a:gd name="connsiteY23" fmla="*/ 172515 h 3079769"/>
              <a:gd name="connsiteX24" fmla="*/ 663431 w 2003979"/>
              <a:gd name="connsiteY24" fmla="*/ 0 h 3079769"/>
              <a:gd name="connsiteX25" fmla="*/ 782653 w 2003979"/>
              <a:gd name="connsiteY25" fmla="*/ 332056 h 3079769"/>
              <a:gd name="connsiteX26" fmla="*/ 775539 w 2003979"/>
              <a:gd name="connsiteY26" fmla="*/ 678085 h 3079769"/>
              <a:gd name="connsiteX27" fmla="*/ 598437 w 2003979"/>
              <a:gd name="connsiteY27" fmla="*/ 1005788 h 3079769"/>
              <a:gd name="connsiteX28" fmla="*/ 600911 w 2003979"/>
              <a:gd name="connsiteY28" fmla="*/ 1049853 h 3079769"/>
              <a:gd name="connsiteX29" fmla="*/ 1019649 w 2003979"/>
              <a:gd name="connsiteY29" fmla="*/ 813397 h 3079769"/>
              <a:gd name="connsiteX30" fmla="*/ 1512043 w 2003979"/>
              <a:gd name="connsiteY30" fmla="*/ 701311 h 3079769"/>
              <a:gd name="connsiteX31" fmla="*/ 1524645 w 2003979"/>
              <a:gd name="connsiteY31" fmla="*/ 708401 h 3079769"/>
              <a:gd name="connsiteX0" fmla="*/ 1524646 w 2003980"/>
              <a:gd name="connsiteY0" fmla="*/ 708401 h 3106332"/>
              <a:gd name="connsiteX1" fmla="*/ 1462053 w 2003980"/>
              <a:gd name="connsiteY1" fmla="*/ 919813 h 3106332"/>
              <a:gd name="connsiteX2" fmla="*/ 1240850 w 2003980"/>
              <a:gd name="connsiteY2" fmla="*/ 1213129 h 3106332"/>
              <a:gd name="connsiteX3" fmla="*/ 959969 w 2003980"/>
              <a:gd name="connsiteY3" fmla="*/ 1450576 h 3106332"/>
              <a:gd name="connsiteX4" fmla="*/ 617708 w 2003980"/>
              <a:gd name="connsiteY4" fmla="*/ 1632245 h 3106332"/>
              <a:gd name="connsiteX5" fmla="*/ 788056 w 2003980"/>
              <a:gd name="connsiteY5" fmla="*/ 1653421 h 3106332"/>
              <a:gd name="connsiteX6" fmla="*/ 1325670 w 2003980"/>
              <a:gd name="connsiteY6" fmla="*/ 1655250 h 3106332"/>
              <a:gd name="connsiteX7" fmla="*/ 1725762 w 2003980"/>
              <a:gd name="connsiteY7" fmla="*/ 1749816 h 3106332"/>
              <a:gd name="connsiteX8" fmla="*/ 1983051 w 2003980"/>
              <a:gd name="connsiteY8" fmla="*/ 1866208 h 3106332"/>
              <a:gd name="connsiteX9" fmla="*/ 1956925 w 2003980"/>
              <a:gd name="connsiteY9" fmla="*/ 1943962 h 3106332"/>
              <a:gd name="connsiteX10" fmla="*/ 1703938 w 2003980"/>
              <a:gd name="connsiteY10" fmla="*/ 2106263 h 3106332"/>
              <a:gd name="connsiteX11" fmla="*/ 1303846 w 2003980"/>
              <a:gd name="connsiteY11" fmla="*/ 2208104 h 3106332"/>
              <a:gd name="connsiteX12" fmla="*/ 986531 w 2003980"/>
              <a:gd name="connsiteY12" fmla="*/ 2195250 h 3106332"/>
              <a:gd name="connsiteX13" fmla="*/ 629439 w 2003980"/>
              <a:gd name="connsiteY13" fmla="*/ 2089164 h 3106332"/>
              <a:gd name="connsiteX14" fmla="*/ 372645 w 2003980"/>
              <a:gd name="connsiteY14" fmla="*/ 1949541 h 3106332"/>
              <a:gd name="connsiteX15" fmla="*/ 342918 w 2003980"/>
              <a:gd name="connsiteY15" fmla="*/ 2002232 h 3106332"/>
              <a:gd name="connsiteX16" fmla="*/ 476129 w 2003980"/>
              <a:gd name="connsiteY16" fmla="*/ 2430747 h 3106332"/>
              <a:gd name="connsiteX17" fmla="*/ 680850 w 2003980"/>
              <a:gd name="connsiteY17" fmla="*/ 2882070 h 3106332"/>
              <a:gd name="connsiteX18" fmla="*/ 780401 w 2003980"/>
              <a:gd name="connsiteY18" fmla="*/ 3086564 h 3106332"/>
              <a:gd name="connsiteX19" fmla="*/ 377733 w 2003980"/>
              <a:gd name="connsiteY19" fmla="*/ 3079769 h 3106332"/>
              <a:gd name="connsiteX20" fmla="*/ 85219 w 2003980"/>
              <a:gd name="connsiteY20" fmla="*/ 2336442 h 3106332"/>
              <a:gd name="connsiteX21" fmla="*/ 192 w 2003980"/>
              <a:gd name="connsiteY21" fmla="*/ 1671964 h 3106332"/>
              <a:gd name="connsiteX22" fmla="*/ 199904 w 2003980"/>
              <a:gd name="connsiteY22" fmla="*/ 654505 h 3106332"/>
              <a:gd name="connsiteX23" fmla="*/ 494581 w 2003980"/>
              <a:gd name="connsiteY23" fmla="*/ 172515 h 3106332"/>
              <a:gd name="connsiteX24" fmla="*/ 663432 w 2003980"/>
              <a:gd name="connsiteY24" fmla="*/ 0 h 3106332"/>
              <a:gd name="connsiteX25" fmla="*/ 782654 w 2003980"/>
              <a:gd name="connsiteY25" fmla="*/ 332056 h 3106332"/>
              <a:gd name="connsiteX26" fmla="*/ 775540 w 2003980"/>
              <a:gd name="connsiteY26" fmla="*/ 678085 h 3106332"/>
              <a:gd name="connsiteX27" fmla="*/ 598438 w 2003980"/>
              <a:gd name="connsiteY27" fmla="*/ 1005788 h 3106332"/>
              <a:gd name="connsiteX28" fmla="*/ 600912 w 2003980"/>
              <a:gd name="connsiteY28" fmla="*/ 1049853 h 3106332"/>
              <a:gd name="connsiteX29" fmla="*/ 1019650 w 2003980"/>
              <a:gd name="connsiteY29" fmla="*/ 813397 h 3106332"/>
              <a:gd name="connsiteX30" fmla="*/ 1512044 w 2003980"/>
              <a:gd name="connsiteY30" fmla="*/ 701311 h 3106332"/>
              <a:gd name="connsiteX31" fmla="*/ 1524646 w 2003980"/>
              <a:gd name="connsiteY31" fmla="*/ 708401 h 3106332"/>
              <a:gd name="connsiteX0" fmla="*/ 1524684 w 2004018"/>
              <a:gd name="connsiteY0" fmla="*/ 708401 h 3175788"/>
              <a:gd name="connsiteX1" fmla="*/ 1462091 w 2004018"/>
              <a:gd name="connsiteY1" fmla="*/ 919813 h 3175788"/>
              <a:gd name="connsiteX2" fmla="*/ 1240888 w 2004018"/>
              <a:gd name="connsiteY2" fmla="*/ 1213129 h 3175788"/>
              <a:gd name="connsiteX3" fmla="*/ 960007 w 2004018"/>
              <a:gd name="connsiteY3" fmla="*/ 1450576 h 3175788"/>
              <a:gd name="connsiteX4" fmla="*/ 617746 w 2004018"/>
              <a:gd name="connsiteY4" fmla="*/ 1632245 h 3175788"/>
              <a:gd name="connsiteX5" fmla="*/ 788094 w 2004018"/>
              <a:gd name="connsiteY5" fmla="*/ 1653421 h 3175788"/>
              <a:gd name="connsiteX6" fmla="*/ 1325708 w 2004018"/>
              <a:gd name="connsiteY6" fmla="*/ 1655250 h 3175788"/>
              <a:gd name="connsiteX7" fmla="*/ 1725800 w 2004018"/>
              <a:gd name="connsiteY7" fmla="*/ 1749816 h 3175788"/>
              <a:gd name="connsiteX8" fmla="*/ 1983089 w 2004018"/>
              <a:gd name="connsiteY8" fmla="*/ 1866208 h 3175788"/>
              <a:gd name="connsiteX9" fmla="*/ 1956963 w 2004018"/>
              <a:gd name="connsiteY9" fmla="*/ 1943962 h 3175788"/>
              <a:gd name="connsiteX10" fmla="*/ 1703976 w 2004018"/>
              <a:gd name="connsiteY10" fmla="*/ 2106263 h 3175788"/>
              <a:gd name="connsiteX11" fmla="*/ 1303884 w 2004018"/>
              <a:gd name="connsiteY11" fmla="*/ 2208104 h 3175788"/>
              <a:gd name="connsiteX12" fmla="*/ 986569 w 2004018"/>
              <a:gd name="connsiteY12" fmla="*/ 2195250 h 3175788"/>
              <a:gd name="connsiteX13" fmla="*/ 629477 w 2004018"/>
              <a:gd name="connsiteY13" fmla="*/ 2089164 h 3175788"/>
              <a:gd name="connsiteX14" fmla="*/ 372683 w 2004018"/>
              <a:gd name="connsiteY14" fmla="*/ 1949541 h 3175788"/>
              <a:gd name="connsiteX15" fmla="*/ 342956 w 2004018"/>
              <a:gd name="connsiteY15" fmla="*/ 2002232 h 3175788"/>
              <a:gd name="connsiteX16" fmla="*/ 476167 w 2004018"/>
              <a:gd name="connsiteY16" fmla="*/ 2430747 h 3175788"/>
              <a:gd name="connsiteX17" fmla="*/ 680888 w 2004018"/>
              <a:gd name="connsiteY17" fmla="*/ 2882070 h 3175788"/>
              <a:gd name="connsiteX18" fmla="*/ 780439 w 2004018"/>
              <a:gd name="connsiteY18" fmla="*/ 3086564 h 3175788"/>
              <a:gd name="connsiteX19" fmla="*/ 407583 w 2004018"/>
              <a:gd name="connsiteY19" fmla="*/ 3175788 h 3175788"/>
              <a:gd name="connsiteX20" fmla="*/ 85257 w 2004018"/>
              <a:gd name="connsiteY20" fmla="*/ 2336442 h 3175788"/>
              <a:gd name="connsiteX21" fmla="*/ 230 w 2004018"/>
              <a:gd name="connsiteY21" fmla="*/ 1671964 h 3175788"/>
              <a:gd name="connsiteX22" fmla="*/ 199942 w 2004018"/>
              <a:gd name="connsiteY22" fmla="*/ 654505 h 3175788"/>
              <a:gd name="connsiteX23" fmla="*/ 494619 w 2004018"/>
              <a:gd name="connsiteY23" fmla="*/ 172515 h 3175788"/>
              <a:gd name="connsiteX24" fmla="*/ 663470 w 2004018"/>
              <a:gd name="connsiteY24" fmla="*/ 0 h 3175788"/>
              <a:gd name="connsiteX25" fmla="*/ 782692 w 2004018"/>
              <a:gd name="connsiteY25" fmla="*/ 332056 h 3175788"/>
              <a:gd name="connsiteX26" fmla="*/ 775578 w 2004018"/>
              <a:gd name="connsiteY26" fmla="*/ 678085 h 3175788"/>
              <a:gd name="connsiteX27" fmla="*/ 598476 w 2004018"/>
              <a:gd name="connsiteY27" fmla="*/ 1005788 h 3175788"/>
              <a:gd name="connsiteX28" fmla="*/ 600950 w 2004018"/>
              <a:gd name="connsiteY28" fmla="*/ 1049853 h 3175788"/>
              <a:gd name="connsiteX29" fmla="*/ 1019688 w 2004018"/>
              <a:gd name="connsiteY29" fmla="*/ 813397 h 3175788"/>
              <a:gd name="connsiteX30" fmla="*/ 1512082 w 2004018"/>
              <a:gd name="connsiteY30" fmla="*/ 701311 h 3175788"/>
              <a:gd name="connsiteX31" fmla="*/ 1524684 w 2004018"/>
              <a:gd name="connsiteY31" fmla="*/ 708401 h 3175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04018" h="3175788">
                <a:moveTo>
                  <a:pt x="1524684" y="708401"/>
                </a:moveTo>
                <a:cubicBezTo>
                  <a:pt x="1544645" y="737061"/>
                  <a:pt x="1501640" y="845173"/>
                  <a:pt x="1462091" y="919813"/>
                </a:cubicBezTo>
                <a:cubicBezTo>
                  <a:pt x="1416892" y="1005116"/>
                  <a:pt x="1324569" y="1124669"/>
                  <a:pt x="1240888" y="1213129"/>
                </a:cubicBezTo>
                <a:cubicBezTo>
                  <a:pt x="1157208" y="1301590"/>
                  <a:pt x="1063864" y="1380723"/>
                  <a:pt x="960007" y="1450576"/>
                </a:cubicBezTo>
                <a:cubicBezTo>
                  <a:pt x="856150" y="1520429"/>
                  <a:pt x="627278" y="1620692"/>
                  <a:pt x="617746" y="1632245"/>
                </a:cubicBezTo>
                <a:cubicBezTo>
                  <a:pt x="608214" y="1643798"/>
                  <a:pt x="670100" y="1649587"/>
                  <a:pt x="788094" y="1653421"/>
                </a:cubicBezTo>
                <a:cubicBezTo>
                  <a:pt x="906088" y="1657255"/>
                  <a:pt x="1169424" y="1639184"/>
                  <a:pt x="1325708" y="1655250"/>
                </a:cubicBezTo>
                <a:cubicBezTo>
                  <a:pt x="1481992" y="1671316"/>
                  <a:pt x="1616236" y="1714658"/>
                  <a:pt x="1725800" y="1749816"/>
                </a:cubicBezTo>
                <a:cubicBezTo>
                  <a:pt x="1835363" y="1784976"/>
                  <a:pt x="1944562" y="1833850"/>
                  <a:pt x="1983089" y="1866208"/>
                </a:cubicBezTo>
                <a:cubicBezTo>
                  <a:pt x="2021616" y="1898565"/>
                  <a:pt x="2003481" y="1903952"/>
                  <a:pt x="1956963" y="1943962"/>
                </a:cubicBezTo>
                <a:cubicBezTo>
                  <a:pt x="1910444" y="1983971"/>
                  <a:pt x="1812823" y="2062239"/>
                  <a:pt x="1703976" y="2106263"/>
                </a:cubicBezTo>
                <a:cubicBezTo>
                  <a:pt x="1595130" y="2150286"/>
                  <a:pt x="1423452" y="2193274"/>
                  <a:pt x="1303884" y="2208104"/>
                </a:cubicBezTo>
                <a:cubicBezTo>
                  <a:pt x="1184315" y="2222935"/>
                  <a:pt x="1098969" y="2215074"/>
                  <a:pt x="986569" y="2195250"/>
                </a:cubicBezTo>
                <a:cubicBezTo>
                  <a:pt x="874168" y="2175427"/>
                  <a:pt x="731791" y="2130115"/>
                  <a:pt x="629477" y="2089164"/>
                </a:cubicBezTo>
                <a:cubicBezTo>
                  <a:pt x="527163" y="2048213"/>
                  <a:pt x="413658" y="1979284"/>
                  <a:pt x="372683" y="1949541"/>
                </a:cubicBezTo>
                <a:cubicBezTo>
                  <a:pt x="331708" y="1919799"/>
                  <a:pt x="325709" y="1922031"/>
                  <a:pt x="342956" y="2002232"/>
                </a:cubicBezTo>
                <a:cubicBezTo>
                  <a:pt x="360203" y="2082433"/>
                  <a:pt x="419845" y="2284107"/>
                  <a:pt x="476167" y="2430747"/>
                </a:cubicBezTo>
                <a:cubicBezTo>
                  <a:pt x="532489" y="2577387"/>
                  <a:pt x="622724" y="2796271"/>
                  <a:pt x="680888" y="2882070"/>
                </a:cubicBezTo>
                <a:cubicBezTo>
                  <a:pt x="688556" y="2924963"/>
                  <a:pt x="772771" y="3043671"/>
                  <a:pt x="780439" y="3086564"/>
                </a:cubicBezTo>
                <a:cubicBezTo>
                  <a:pt x="701172" y="3143757"/>
                  <a:pt x="483880" y="3152295"/>
                  <a:pt x="407583" y="3175788"/>
                </a:cubicBezTo>
                <a:cubicBezTo>
                  <a:pt x="283763" y="2930713"/>
                  <a:pt x="153149" y="2587079"/>
                  <a:pt x="85257" y="2336442"/>
                </a:cubicBezTo>
                <a:cubicBezTo>
                  <a:pt x="17365" y="2085805"/>
                  <a:pt x="-2431" y="1910877"/>
                  <a:pt x="230" y="1671964"/>
                </a:cubicBezTo>
                <a:cubicBezTo>
                  <a:pt x="10226" y="1339215"/>
                  <a:pt x="95593" y="899717"/>
                  <a:pt x="199942" y="654505"/>
                </a:cubicBezTo>
                <a:cubicBezTo>
                  <a:pt x="304291" y="409293"/>
                  <a:pt x="417364" y="281599"/>
                  <a:pt x="494619" y="172515"/>
                </a:cubicBezTo>
                <a:cubicBezTo>
                  <a:pt x="571874" y="63431"/>
                  <a:pt x="621798" y="26492"/>
                  <a:pt x="663470" y="0"/>
                </a:cubicBezTo>
                <a:cubicBezTo>
                  <a:pt x="730489" y="115352"/>
                  <a:pt x="758923" y="210065"/>
                  <a:pt x="782692" y="332056"/>
                </a:cubicBezTo>
                <a:cubicBezTo>
                  <a:pt x="801906" y="477891"/>
                  <a:pt x="802209" y="547748"/>
                  <a:pt x="775578" y="678085"/>
                </a:cubicBezTo>
                <a:cubicBezTo>
                  <a:pt x="748430" y="810951"/>
                  <a:pt x="627580" y="943826"/>
                  <a:pt x="598476" y="1005788"/>
                </a:cubicBezTo>
                <a:cubicBezTo>
                  <a:pt x="569371" y="1067749"/>
                  <a:pt x="530749" y="1081918"/>
                  <a:pt x="600950" y="1049853"/>
                </a:cubicBezTo>
                <a:cubicBezTo>
                  <a:pt x="671152" y="1017789"/>
                  <a:pt x="867832" y="871489"/>
                  <a:pt x="1019688" y="813397"/>
                </a:cubicBezTo>
                <a:cubicBezTo>
                  <a:pt x="1171542" y="755308"/>
                  <a:pt x="1467161" y="697135"/>
                  <a:pt x="1512082" y="701311"/>
                </a:cubicBezTo>
                <a:cubicBezTo>
                  <a:pt x="1517697" y="701833"/>
                  <a:pt x="1521834" y="704307"/>
                  <a:pt x="1524684" y="708401"/>
                </a:cubicBez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4E81A2FA-5C8F-ED20-4D8F-E645813C36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842612" flipH="1" flipV="1">
            <a:off x="-123082" y="1316897"/>
            <a:ext cx="1043978" cy="1328464"/>
          </a:xfrm>
          <a:custGeom>
            <a:avLst/>
            <a:gdLst>
              <a:gd name="connsiteX0" fmla="*/ 884648 w 1043978"/>
              <a:gd name="connsiteY0" fmla="*/ 0 h 1328464"/>
              <a:gd name="connsiteX1" fmla="*/ 1006749 w 1043978"/>
              <a:gd name="connsiteY1" fmla="*/ 544414 h 1328464"/>
              <a:gd name="connsiteX2" fmla="*/ 1043957 w 1043978"/>
              <a:gd name="connsiteY2" fmla="*/ 826694 h 1328464"/>
              <a:gd name="connsiteX3" fmla="*/ 908763 w 1043978"/>
              <a:gd name="connsiteY3" fmla="*/ 1171962 h 1328464"/>
              <a:gd name="connsiteX4" fmla="*/ 616775 w 1043978"/>
              <a:gd name="connsiteY4" fmla="*/ 1315454 h 1328464"/>
              <a:gd name="connsiteX5" fmla="*/ 162591 w 1043978"/>
              <a:gd name="connsiteY5" fmla="*/ 1272587 h 1328464"/>
              <a:gd name="connsiteX6" fmla="*/ 18913 w 1043978"/>
              <a:gd name="connsiteY6" fmla="*/ 1083478 h 1328464"/>
              <a:gd name="connsiteX7" fmla="*/ 0 w 1043978"/>
              <a:gd name="connsiteY7" fmla="*/ 1038794 h 1328464"/>
              <a:gd name="connsiteX8" fmla="*/ 165134 w 1043978"/>
              <a:gd name="connsiteY8" fmla="*/ 461247 h 1328464"/>
              <a:gd name="connsiteX9" fmla="*/ 233433 w 1043978"/>
              <a:gd name="connsiteY9" fmla="*/ 540523 h 1328464"/>
              <a:gd name="connsiteX10" fmla="*/ 510590 w 1043978"/>
              <a:gd name="connsiteY10" fmla="*/ 873154 h 1328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3978" h="1328464">
                <a:moveTo>
                  <a:pt x="884648" y="0"/>
                </a:moveTo>
                <a:cubicBezTo>
                  <a:pt x="934905" y="230440"/>
                  <a:pt x="982517" y="332004"/>
                  <a:pt x="1006749" y="544414"/>
                </a:cubicBezTo>
                <a:lnTo>
                  <a:pt x="1043957" y="826694"/>
                </a:lnTo>
                <a:cubicBezTo>
                  <a:pt x="1044894" y="1014698"/>
                  <a:pt x="1015958" y="1062395"/>
                  <a:pt x="908763" y="1171962"/>
                </a:cubicBezTo>
                <a:cubicBezTo>
                  <a:pt x="843725" y="1246258"/>
                  <a:pt x="741137" y="1298683"/>
                  <a:pt x="616775" y="1315454"/>
                </a:cubicBezTo>
                <a:cubicBezTo>
                  <a:pt x="492413" y="1332225"/>
                  <a:pt x="274781" y="1344975"/>
                  <a:pt x="162591" y="1272587"/>
                </a:cubicBezTo>
                <a:cubicBezTo>
                  <a:pt x="106496" y="1236393"/>
                  <a:pt x="57005" y="1161039"/>
                  <a:pt x="18913" y="1083478"/>
                </a:cubicBezTo>
                <a:lnTo>
                  <a:pt x="0" y="1038794"/>
                </a:lnTo>
                <a:lnTo>
                  <a:pt x="165134" y="461247"/>
                </a:lnTo>
                <a:lnTo>
                  <a:pt x="233433" y="540523"/>
                </a:lnTo>
                <a:cubicBezTo>
                  <a:pt x="331077" y="657403"/>
                  <a:pt x="427687" y="781077"/>
                  <a:pt x="510590" y="873154"/>
                </a:cubicBezTo>
                <a:close/>
              </a:path>
            </a:pathLst>
          </a:cu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3E19ECCA-EE57-F5D3-40C4-2B4A9140B4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842612" flipH="1" flipV="1">
            <a:off x="-123081" y="1316898"/>
            <a:ext cx="1043978" cy="1328464"/>
          </a:xfrm>
          <a:custGeom>
            <a:avLst/>
            <a:gdLst>
              <a:gd name="connsiteX0" fmla="*/ 884648 w 1043978"/>
              <a:gd name="connsiteY0" fmla="*/ 0 h 1328464"/>
              <a:gd name="connsiteX1" fmla="*/ 1006749 w 1043978"/>
              <a:gd name="connsiteY1" fmla="*/ 544414 h 1328464"/>
              <a:gd name="connsiteX2" fmla="*/ 1043957 w 1043978"/>
              <a:gd name="connsiteY2" fmla="*/ 826694 h 1328464"/>
              <a:gd name="connsiteX3" fmla="*/ 908763 w 1043978"/>
              <a:gd name="connsiteY3" fmla="*/ 1171962 h 1328464"/>
              <a:gd name="connsiteX4" fmla="*/ 616775 w 1043978"/>
              <a:gd name="connsiteY4" fmla="*/ 1315454 h 1328464"/>
              <a:gd name="connsiteX5" fmla="*/ 162591 w 1043978"/>
              <a:gd name="connsiteY5" fmla="*/ 1272587 h 1328464"/>
              <a:gd name="connsiteX6" fmla="*/ 18913 w 1043978"/>
              <a:gd name="connsiteY6" fmla="*/ 1083478 h 1328464"/>
              <a:gd name="connsiteX7" fmla="*/ 0 w 1043978"/>
              <a:gd name="connsiteY7" fmla="*/ 1038794 h 1328464"/>
              <a:gd name="connsiteX8" fmla="*/ 165134 w 1043978"/>
              <a:gd name="connsiteY8" fmla="*/ 461247 h 1328464"/>
              <a:gd name="connsiteX9" fmla="*/ 233433 w 1043978"/>
              <a:gd name="connsiteY9" fmla="*/ 540523 h 1328464"/>
              <a:gd name="connsiteX10" fmla="*/ 510590 w 1043978"/>
              <a:gd name="connsiteY10" fmla="*/ 873154 h 1328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3978" h="1328464">
                <a:moveTo>
                  <a:pt x="884648" y="0"/>
                </a:moveTo>
                <a:cubicBezTo>
                  <a:pt x="934905" y="230440"/>
                  <a:pt x="982517" y="332004"/>
                  <a:pt x="1006749" y="544414"/>
                </a:cubicBezTo>
                <a:lnTo>
                  <a:pt x="1043957" y="826694"/>
                </a:lnTo>
                <a:cubicBezTo>
                  <a:pt x="1044894" y="1014698"/>
                  <a:pt x="1015958" y="1062395"/>
                  <a:pt x="908763" y="1171962"/>
                </a:cubicBezTo>
                <a:cubicBezTo>
                  <a:pt x="843725" y="1246258"/>
                  <a:pt x="741137" y="1298683"/>
                  <a:pt x="616775" y="1315454"/>
                </a:cubicBezTo>
                <a:cubicBezTo>
                  <a:pt x="492413" y="1332225"/>
                  <a:pt x="274781" y="1344975"/>
                  <a:pt x="162591" y="1272587"/>
                </a:cubicBezTo>
                <a:cubicBezTo>
                  <a:pt x="106496" y="1236393"/>
                  <a:pt x="57005" y="1161039"/>
                  <a:pt x="18913" y="1083478"/>
                </a:cubicBezTo>
                <a:lnTo>
                  <a:pt x="0" y="1038794"/>
                </a:lnTo>
                <a:lnTo>
                  <a:pt x="165134" y="461247"/>
                </a:lnTo>
                <a:lnTo>
                  <a:pt x="233433" y="540523"/>
                </a:lnTo>
                <a:cubicBezTo>
                  <a:pt x="331077" y="657403"/>
                  <a:pt x="427687" y="781077"/>
                  <a:pt x="510590" y="873154"/>
                </a:cubicBezTo>
                <a:close/>
              </a:path>
            </a:pathLst>
          </a:custGeom>
          <a:solidFill>
            <a:schemeClr val="accent4">
              <a:lumMod val="40000"/>
              <a:lumOff val="60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6C0CD5EC-22A3-69C2-B7B9-37849BAA3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78977">
            <a:off x="1800281" y="1699067"/>
            <a:ext cx="383909" cy="400252"/>
          </a:xfrm>
          <a:custGeom>
            <a:avLst/>
            <a:gdLst>
              <a:gd name="connsiteX0" fmla="*/ 2531073 w 4828010"/>
              <a:gd name="connsiteY0" fmla="*/ 0 h 4873559"/>
              <a:gd name="connsiteX1" fmla="*/ 3937963 w 4828010"/>
              <a:gd name="connsiteY1" fmla="*/ 437433 h 4873559"/>
              <a:gd name="connsiteX2" fmla="*/ 4806231 w 4828010"/>
              <a:gd name="connsiteY2" fmla="*/ 1773180 h 4873559"/>
              <a:gd name="connsiteX3" fmla="*/ 4448644 w 4828010"/>
              <a:gd name="connsiteY3" fmla="*/ 3933235 h 4873559"/>
              <a:gd name="connsiteX4" fmla="*/ 3192542 w 4828010"/>
              <a:gd name="connsiteY4" fmla="*/ 4716168 h 4873559"/>
              <a:gd name="connsiteX5" fmla="*/ 937448 w 4828010"/>
              <a:gd name="connsiteY5" fmla="*/ 4547691 h 4873559"/>
              <a:gd name="connsiteX6" fmla="*/ 12348 w 4828010"/>
              <a:gd name="connsiteY6" fmla="*/ 3026750 h 4873559"/>
              <a:gd name="connsiteX7" fmla="*/ 553508 w 4828010"/>
              <a:gd name="connsiteY7" fmla="*/ 740383 h 4873559"/>
              <a:gd name="connsiteX8" fmla="*/ 2531073 w 4828010"/>
              <a:gd name="connsiteY8" fmla="*/ 0 h 4873559"/>
              <a:gd name="connsiteX0" fmla="*/ 2531073 w 4828010"/>
              <a:gd name="connsiteY0" fmla="*/ 0 h 4853896"/>
              <a:gd name="connsiteX1" fmla="*/ 3937963 w 4828010"/>
              <a:gd name="connsiteY1" fmla="*/ 437433 h 4853896"/>
              <a:gd name="connsiteX2" fmla="*/ 4806231 w 4828010"/>
              <a:gd name="connsiteY2" fmla="*/ 1773180 h 4853896"/>
              <a:gd name="connsiteX3" fmla="*/ 4448644 w 4828010"/>
              <a:gd name="connsiteY3" fmla="*/ 3933235 h 4853896"/>
              <a:gd name="connsiteX4" fmla="*/ 3192542 w 4828010"/>
              <a:gd name="connsiteY4" fmla="*/ 4716168 h 4853896"/>
              <a:gd name="connsiteX5" fmla="*/ 1075671 w 4828010"/>
              <a:gd name="connsiteY5" fmla="*/ 4473263 h 4853896"/>
              <a:gd name="connsiteX6" fmla="*/ 12348 w 4828010"/>
              <a:gd name="connsiteY6" fmla="*/ 3026750 h 4853896"/>
              <a:gd name="connsiteX7" fmla="*/ 553508 w 4828010"/>
              <a:gd name="connsiteY7" fmla="*/ 740383 h 4853896"/>
              <a:gd name="connsiteX8" fmla="*/ 2531073 w 4828010"/>
              <a:gd name="connsiteY8" fmla="*/ 0 h 4853896"/>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84014 w 4780951"/>
              <a:gd name="connsiteY0" fmla="*/ 0 h 4850182"/>
              <a:gd name="connsiteX1" fmla="*/ 3890904 w 4780951"/>
              <a:gd name="connsiteY1" fmla="*/ 437433 h 4850182"/>
              <a:gd name="connsiteX2" fmla="*/ 4759172 w 4780951"/>
              <a:gd name="connsiteY2" fmla="*/ 1773180 h 4850182"/>
              <a:gd name="connsiteX3" fmla="*/ 4401585 w 4780951"/>
              <a:gd name="connsiteY3" fmla="*/ 3933235 h 4850182"/>
              <a:gd name="connsiteX4" fmla="*/ 3145483 w 4780951"/>
              <a:gd name="connsiteY4" fmla="*/ 4716168 h 4850182"/>
              <a:gd name="connsiteX5" fmla="*/ 1113673 w 4780951"/>
              <a:gd name="connsiteY5" fmla="*/ 4467947 h 4850182"/>
              <a:gd name="connsiteX6" fmla="*/ 39717 w 4780951"/>
              <a:gd name="connsiteY6" fmla="*/ 3101178 h 4850182"/>
              <a:gd name="connsiteX7" fmla="*/ 506449 w 4780951"/>
              <a:gd name="connsiteY7" fmla="*/ 740383 h 4850182"/>
              <a:gd name="connsiteX8" fmla="*/ 2484014 w 4780951"/>
              <a:gd name="connsiteY8" fmla="*/ 0 h 4850182"/>
              <a:gd name="connsiteX0" fmla="*/ 2484014 w 4780127"/>
              <a:gd name="connsiteY0" fmla="*/ 0 h 4850182"/>
              <a:gd name="connsiteX1" fmla="*/ 3890904 w 4780127"/>
              <a:gd name="connsiteY1" fmla="*/ 437433 h 4850182"/>
              <a:gd name="connsiteX2" fmla="*/ 4759172 w 4780127"/>
              <a:gd name="connsiteY2" fmla="*/ 1773180 h 4850182"/>
              <a:gd name="connsiteX3" fmla="*/ 4390953 w 4780127"/>
              <a:gd name="connsiteY3" fmla="*/ 3805644 h 4850182"/>
              <a:gd name="connsiteX4" fmla="*/ 3145483 w 4780127"/>
              <a:gd name="connsiteY4" fmla="*/ 4716168 h 4850182"/>
              <a:gd name="connsiteX5" fmla="*/ 1113673 w 4780127"/>
              <a:gd name="connsiteY5" fmla="*/ 4467947 h 4850182"/>
              <a:gd name="connsiteX6" fmla="*/ 39717 w 4780127"/>
              <a:gd name="connsiteY6" fmla="*/ 3101178 h 4850182"/>
              <a:gd name="connsiteX7" fmla="*/ 506449 w 4780127"/>
              <a:gd name="connsiteY7" fmla="*/ 740383 h 4850182"/>
              <a:gd name="connsiteX8" fmla="*/ 2484014 w 4780127"/>
              <a:gd name="connsiteY8" fmla="*/ 0 h 4850182"/>
              <a:gd name="connsiteX0" fmla="*/ 2484014 w 4778010"/>
              <a:gd name="connsiteY0" fmla="*/ 0 h 4846926"/>
              <a:gd name="connsiteX1" fmla="*/ 3890904 w 4778010"/>
              <a:gd name="connsiteY1" fmla="*/ 437433 h 4846926"/>
              <a:gd name="connsiteX2" fmla="*/ 4759172 w 4778010"/>
              <a:gd name="connsiteY2" fmla="*/ 1773180 h 4846926"/>
              <a:gd name="connsiteX3" fmla="*/ 4390953 w 4778010"/>
              <a:gd name="connsiteY3" fmla="*/ 3805644 h 4846926"/>
              <a:gd name="connsiteX4" fmla="*/ 3343914 w 4778010"/>
              <a:gd name="connsiteY4" fmla="*/ 4712128 h 4846926"/>
              <a:gd name="connsiteX5" fmla="*/ 1113673 w 4778010"/>
              <a:gd name="connsiteY5" fmla="*/ 4467947 h 4846926"/>
              <a:gd name="connsiteX6" fmla="*/ 39717 w 4778010"/>
              <a:gd name="connsiteY6" fmla="*/ 3101178 h 4846926"/>
              <a:gd name="connsiteX7" fmla="*/ 506449 w 4778010"/>
              <a:gd name="connsiteY7" fmla="*/ 740383 h 4846926"/>
              <a:gd name="connsiteX8" fmla="*/ 2484014 w 4778010"/>
              <a:gd name="connsiteY8" fmla="*/ 0 h 4846926"/>
              <a:gd name="connsiteX0" fmla="*/ 2484014 w 4782503"/>
              <a:gd name="connsiteY0" fmla="*/ 0 h 4846926"/>
              <a:gd name="connsiteX1" fmla="*/ 3890904 w 4782503"/>
              <a:gd name="connsiteY1" fmla="*/ 437433 h 4846926"/>
              <a:gd name="connsiteX2" fmla="*/ 4759172 w 4782503"/>
              <a:gd name="connsiteY2" fmla="*/ 1773180 h 4846926"/>
              <a:gd name="connsiteX3" fmla="*/ 4450482 w 4782503"/>
              <a:gd name="connsiteY3" fmla="*/ 3688481 h 4846926"/>
              <a:gd name="connsiteX4" fmla="*/ 3343914 w 4782503"/>
              <a:gd name="connsiteY4" fmla="*/ 4712128 h 4846926"/>
              <a:gd name="connsiteX5" fmla="*/ 1113673 w 4782503"/>
              <a:gd name="connsiteY5" fmla="*/ 4467947 h 4846926"/>
              <a:gd name="connsiteX6" fmla="*/ 39717 w 4782503"/>
              <a:gd name="connsiteY6" fmla="*/ 3101178 h 4846926"/>
              <a:gd name="connsiteX7" fmla="*/ 506449 w 4782503"/>
              <a:gd name="connsiteY7" fmla="*/ 740383 h 4846926"/>
              <a:gd name="connsiteX8" fmla="*/ 2484014 w 4782503"/>
              <a:gd name="connsiteY8" fmla="*/ 0 h 4846926"/>
              <a:gd name="connsiteX0" fmla="*/ 2484014 w 4784889"/>
              <a:gd name="connsiteY0" fmla="*/ 0 h 4846926"/>
              <a:gd name="connsiteX1" fmla="*/ 3890904 w 4784889"/>
              <a:gd name="connsiteY1" fmla="*/ 437433 h 4846926"/>
              <a:gd name="connsiteX2" fmla="*/ 4759172 w 4784889"/>
              <a:gd name="connsiteY2" fmla="*/ 1773180 h 4846926"/>
              <a:gd name="connsiteX3" fmla="*/ 4474294 w 4784889"/>
              <a:gd name="connsiteY3" fmla="*/ 3676361 h 4846926"/>
              <a:gd name="connsiteX4" fmla="*/ 3343914 w 4784889"/>
              <a:gd name="connsiteY4" fmla="*/ 4712128 h 4846926"/>
              <a:gd name="connsiteX5" fmla="*/ 1113673 w 4784889"/>
              <a:gd name="connsiteY5" fmla="*/ 4467947 h 4846926"/>
              <a:gd name="connsiteX6" fmla="*/ 39717 w 4784889"/>
              <a:gd name="connsiteY6" fmla="*/ 3101178 h 4846926"/>
              <a:gd name="connsiteX7" fmla="*/ 506449 w 4784889"/>
              <a:gd name="connsiteY7" fmla="*/ 740383 h 4846926"/>
              <a:gd name="connsiteX8" fmla="*/ 2484014 w 4784889"/>
              <a:gd name="connsiteY8" fmla="*/ 0 h 4846926"/>
              <a:gd name="connsiteX0" fmla="*/ 2484014 w 4784889"/>
              <a:gd name="connsiteY0" fmla="*/ 0 h 4860980"/>
              <a:gd name="connsiteX1" fmla="*/ 3890904 w 4784889"/>
              <a:gd name="connsiteY1" fmla="*/ 437433 h 4860980"/>
              <a:gd name="connsiteX2" fmla="*/ 4759172 w 4784889"/>
              <a:gd name="connsiteY2" fmla="*/ 1773180 h 4860980"/>
              <a:gd name="connsiteX3" fmla="*/ 4474294 w 4784889"/>
              <a:gd name="connsiteY3" fmla="*/ 3676361 h 4860980"/>
              <a:gd name="connsiteX4" fmla="*/ 3343914 w 4784889"/>
              <a:gd name="connsiteY4" fmla="*/ 4712128 h 4860980"/>
              <a:gd name="connsiteX5" fmla="*/ 1097799 w 4784889"/>
              <a:gd name="connsiteY5" fmla="*/ 4524510 h 4860980"/>
              <a:gd name="connsiteX6" fmla="*/ 39717 w 4784889"/>
              <a:gd name="connsiteY6" fmla="*/ 3101178 h 4860980"/>
              <a:gd name="connsiteX7" fmla="*/ 506449 w 4784889"/>
              <a:gd name="connsiteY7" fmla="*/ 740383 h 4860980"/>
              <a:gd name="connsiteX8" fmla="*/ 2484014 w 4784889"/>
              <a:gd name="connsiteY8" fmla="*/ 0 h 4860980"/>
              <a:gd name="connsiteX0" fmla="*/ 2484014 w 4783308"/>
              <a:gd name="connsiteY0" fmla="*/ 0 h 4860981"/>
              <a:gd name="connsiteX1" fmla="*/ 3890904 w 4783308"/>
              <a:gd name="connsiteY1" fmla="*/ 437433 h 4860981"/>
              <a:gd name="connsiteX2" fmla="*/ 4759172 w 4783308"/>
              <a:gd name="connsiteY2" fmla="*/ 1773180 h 4860981"/>
              <a:gd name="connsiteX3" fmla="*/ 4474294 w 4783308"/>
              <a:gd name="connsiteY3" fmla="*/ 3676361 h 4860981"/>
              <a:gd name="connsiteX4" fmla="*/ 3443129 w 4783308"/>
              <a:gd name="connsiteY4" fmla="*/ 4712129 h 4860981"/>
              <a:gd name="connsiteX5" fmla="*/ 1097799 w 4783308"/>
              <a:gd name="connsiteY5" fmla="*/ 4524510 h 4860981"/>
              <a:gd name="connsiteX6" fmla="*/ 39717 w 4783308"/>
              <a:gd name="connsiteY6" fmla="*/ 3101178 h 4860981"/>
              <a:gd name="connsiteX7" fmla="*/ 506449 w 4783308"/>
              <a:gd name="connsiteY7" fmla="*/ 740383 h 4860981"/>
              <a:gd name="connsiteX8" fmla="*/ 2484014 w 4783308"/>
              <a:gd name="connsiteY8" fmla="*/ 0 h 4860981"/>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532073 w 4784141"/>
              <a:gd name="connsiteY0" fmla="*/ 0 h 4773425"/>
              <a:gd name="connsiteX1" fmla="*/ 3891737 w 4784141"/>
              <a:gd name="connsiteY1" fmla="*/ 389356 h 4773425"/>
              <a:gd name="connsiteX2" fmla="*/ 4760005 w 4784141"/>
              <a:gd name="connsiteY2" fmla="*/ 1725103 h 4773425"/>
              <a:gd name="connsiteX3" fmla="*/ 4475127 w 4784141"/>
              <a:gd name="connsiteY3" fmla="*/ 3628284 h 4773425"/>
              <a:gd name="connsiteX4" fmla="*/ 3443962 w 4784141"/>
              <a:gd name="connsiteY4" fmla="*/ 4664052 h 4773425"/>
              <a:gd name="connsiteX5" fmla="*/ 1098632 w 4784141"/>
              <a:gd name="connsiteY5" fmla="*/ 4476433 h 4773425"/>
              <a:gd name="connsiteX6" fmla="*/ 40550 w 4784141"/>
              <a:gd name="connsiteY6" fmla="*/ 3053101 h 4773425"/>
              <a:gd name="connsiteX7" fmla="*/ 507282 w 4784141"/>
              <a:gd name="connsiteY7" fmla="*/ 692306 h 4773425"/>
              <a:gd name="connsiteX8" fmla="*/ 2532073 w 4784141"/>
              <a:gd name="connsiteY8" fmla="*/ 0 h 4773425"/>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58783 w 4784614"/>
              <a:gd name="connsiteY0" fmla="*/ 525 h 4757924"/>
              <a:gd name="connsiteX1" fmla="*/ 3892210 w 4784614"/>
              <a:gd name="connsiteY1" fmla="*/ 373855 h 4757924"/>
              <a:gd name="connsiteX2" fmla="*/ 4760478 w 4784614"/>
              <a:gd name="connsiteY2" fmla="*/ 1709602 h 4757924"/>
              <a:gd name="connsiteX3" fmla="*/ 4475600 w 4784614"/>
              <a:gd name="connsiteY3" fmla="*/ 3612783 h 4757924"/>
              <a:gd name="connsiteX4" fmla="*/ 3444435 w 4784614"/>
              <a:gd name="connsiteY4" fmla="*/ 4648551 h 4757924"/>
              <a:gd name="connsiteX5" fmla="*/ 1099105 w 4784614"/>
              <a:gd name="connsiteY5" fmla="*/ 4460932 h 4757924"/>
              <a:gd name="connsiteX6" fmla="*/ 41023 w 4784614"/>
              <a:gd name="connsiteY6" fmla="*/ 3037600 h 4757924"/>
              <a:gd name="connsiteX7" fmla="*/ 507755 w 4784614"/>
              <a:gd name="connsiteY7" fmla="*/ 676805 h 4757924"/>
              <a:gd name="connsiteX8" fmla="*/ 2558783 w 4784614"/>
              <a:gd name="connsiteY8" fmla="*/ 525 h 4757924"/>
              <a:gd name="connsiteX0" fmla="*/ 2558783 w 4784614"/>
              <a:gd name="connsiteY0" fmla="*/ 408 h 4757807"/>
              <a:gd name="connsiteX1" fmla="*/ 3907953 w 4784614"/>
              <a:gd name="connsiteY1" fmla="*/ 443183 h 4757807"/>
              <a:gd name="connsiteX2" fmla="*/ 4760478 w 4784614"/>
              <a:gd name="connsiteY2" fmla="*/ 1709485 h 4757807"/>
              <a:gd name="connsiteX3" fmla="*/ 4475600 w 4784614"/>
              <a:gd name="connsiteY3" fmla="*/ 3612666 h 4757807"/>
              <a:gd name="connsiteX4" fmla="*/ 3444435 w 4784614"/>
              <a:gd name="connsiteY4" fmla="*/ 4648434 h 4757807"/>
              <a:gd name="connsiteX5" fmla="*/ 1099105 w 4784614"/>
              <a:gd name="connsiteY5" fmla="*/ 4460815 h 4757807"/>
              <a:gd name="connsiteX6" fmla="*/ 41023 w 4784614"/>
              <a:gd name="connsiteY6" fmla="*/ 3037483 h 4757807"/>
              <a:gd name="connsiteX7" fmla="*/ 507755 w 4784614"/>
              <a:gd name="connsiteY7" fmla="*/ 676688 h 4757807"/>
              <a:gd name="connsiteX8" fmla="*/ 2558783 w 4784614"/>
              <a:gd name="connsiteY8" fmla="*/ 408 h 4757807"/>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90 h 4954518"/>
              <a:gd name="connsiteX1" fmla="*/ 3910127 w 4786788"/>
              <a:gd name="connsiteY1" fmla="*/ 639894 h 4954518"/>
              <a:gd name="connsiteX2" fmla="*/ 4762652 w 4786788"/>
              <a:gd name="connsiteY2" fmla="*/ 1906196 h 4954518"/>
              <a:gd name="connsiteX3" fmla="*/ 4477774 w 4786788"/>
              <a:gd name="connsiteY3" fmla="*/ 3809377 h 4954518"/>
              <a:gd name="connsiteX4" fmla="*/ 3446609 w 4786788"/>
              <a:gd name="connsiteY4" fmla="*/ 4845145 h 4954518"/>
              <a:gd name="connsiteX5" fmla="*/ 1101279 w 4786788"/>
              <a:gd name="connsiteY5" fmla="*/ 4657526 h 4954518"/>
              <a:gd name="connsiteX6" fmla="*/ 43197 w 4786788"/>
              <a:gd name="connsiteY6" fmla="*/ 3234194 h 4954518"/>
              <a:gd name="connsiteX7" fmla="*/ 509929 w 4786788"/>
              <a:gd name="connsiteY7" fmla="*/ 873399 h 4954518"/>
              <a:gd name="connsiteX8" fmla="*/ 2675744 w 4786788"/>
              <a:gd name="connsiteY8" fmla="*/ 290 h 4954518"/>
              <a:gd name="connsiteX0" fmla="*/ 2675744 w 4786788"/>
              <a:gd name="connsiteY0" fmla="*/ 326 h 4954554"/>
              <a:gd name="connsiteX1" fmla="*/ 3990884 w 4786788"/>
              <a:gd name="connsiteY1" fmla="*/ 591130 h 4954554"/>
              <a:gd name="connsiteX2" fmla="*/ 4762652 w 4786788"/>
              <a:gd name="connsiteY2" fmla="*/ 1906232 h 4954554"/>
              <a:gd name="connsiteX3" fmla="*/ 4477774 w 4786788"/>
              <a:gd name="connsiteY3" fmla="*/ 3809413 h 4954554"/>
              <a:gd name="connsiteX4" fmla="*/ 3446609 w 4786788"/>
              <a:gd name="connsiteY4" fmla="*/ 4845181 h 4954554"/>
              <a:gd name="connsiteX5" fmla="*/ 1101279 w 4786788"/>
              <a:gd name="connsiteY5" fmla="*/ 4657562 h 4954554"/>
              <a:gd name="connsiteX6" fmla="*/ 43197 w 4786788"/>
              <a:gd name="connsiteY6" fmla="*/ 3234230 h 4954554"/>
              <a:gd name="connsiteX7" fmla="*/ 509929 w 4786788"/>
              <a:gd name="connsiteY7" fmla="*/ 873435 h 4954554"/>
              <a:gd name="connsiteX8" fmla="*/ 2675744 w 4786788"/>
              <a:gd name="connsiteY8" fmla="*/ 326 h 4954554"/>
              <a:gd name="connsiteX0" fmla="*/ 2662196 w 4773240"/>
              <a:gd name="connsiteY0" fmla="*/ 326 h 4954554"/>
              <a:gd name="connsiteX1" fmla="*/ 3977336 w 4773240"/>
              <a:gd name="connsiteY1" fmla="*/ 591130 h 4954554"/>
              <a:gd name="connsiteX2" fmla="*/ 4749104 w 4773240"/>
              <a:gd name="connsiteY2" fmla="*/ 1906232 h 4954554"/>
              <a:gd name="connsiteX3" fmla="*/ 4464226 w 4773240"/>
              <a:gd name="connsiteY3" fmla="*/ 3809413 h 4954554"/>
              <a:gd name="connsiteX4" fmla="*/ 3433061 w 4773240"/>
              <a:gd name="connsiteY4" fmla="*/ 4845181 h 4954554"/>
              <a:gd name="connsiteX5" fmla="*/ 1087731 w 4773240"/>
              <a:gd name="connsiteY5" fmla="*/ 4657562 h 4954554"/>
              <a:gd name="connsiteX6" fmla="*/ 29649 w 4773240"/>
              <a:gd name="connsiteY6" fmla="*/ 3234230 h 4954554"/>
              <a:gd name="connsiteX7" fmla="*/ 640977 w 4773240"/>
              <a:gd name="connsiteY7" fmla="*/ 730117 h 4954554"/>
              <a:gd name="connsiteX8" fmla="*/ 2662196 w 4773240"/>
              <a:gd name="connsiteY8" fmla="*/ 326 h 4954554"/>
              <a:gd name="connsiteX0" fmla="*/ 2664762 w 4775806"/>
              <a:gd name="connsiteY0" fmla="*/ 326 h 4954554"/>
              <a:gd name="connsiteX1" fmla="*/ 3979902 w 4775806"/>
              <a:gd name="connsiteY1" fmla="*/ 591130 h 4954554"/>
              <a:gd name="connsiteX2" fmla="*/ 4751670 w 4775806"/>
              <a:gd name="connsiteY2" fmla="*/ 1906232 h 4954554"/>
              <a:gd name="connsiteX3" fmla="*/ 4466792 w 4775806"/>
              <a:gd name="connsiteY3" fmla="*/ 3809413 h 4954554"/>
              <a:gd name="connsiteX4" fmla="*/ 3435627 w 4775806"/>
              <a:gd name="connsiteY4" fmla="*/ 4845181 h 4954554"/>
              <a:gd name="connsiteX5" fmla="*/ 1090297 w 4775806"/>
              <a:gd name="connsiteY5" fmla="*/ 4657562 h 4954554"/>
              <a:gd name="connsiteX6" fmla="*/ 32215 w 4775806"/>
              <a:gd name="connsiteY6" fmla="*/ 3234230 h 4954554"/>
              <a:gd name="connsiteX7" fmla="*/ 607899 w 4775806"/>
              <a:gd name="connsiteY7" fmla="*/ 806182 h 4954554"/>
              <a:gd name="connsiteX8" fmla="*/ 2664762 w 4775806"/>
              <a:gd name="connsiteY8" fmla="*/ 326 h 4954554"/>
              <a:gd name="connsiteX0" fmla="*/ 2673549 w 4784593"/>
              <a:gd name="connsiteY0" fmla="*/ 326 h 4954554"/>
              <a:gd name="connsiteX1" fmla="*/ 3988689 w 4784593"/>
              <a:gd name="connsiteY1" fmla="*/ 591130 h 4954554"/>
              <a:gd name="connsiteX2" fmla="*/ 4760457 w 4784593"/>
              <a:gd name="connsiteY2" fmla="*/ 1906232 h 4954554"/>
              <a:gd name="connsiteX3" fmla="*/ 4475579 w 4784593"/>
              <a:gd name="connsiteY3" fmla="*/ 3809413 h 4954554"/>
              <a:gd name="connsiteX4" fmla="*/ 3444414 w 4784593"/>
              <a:gd name="connsiteY4" fmla="*/ 4845181 h 4954554"/>
              <a:gd name="connsiteX5" fmla="*/ 1099084 w 4784593"/>
              <a:gd name="connsiteY5" fmla="*/ 4657562 h 4954554"/>
              <a:gd name="connsiteX6" fmla="*/ 41002 w 4784593"/>
              <a:gd name="connsiteY6" fmla="*/ 3234230 h 4954554"/>
              <a:gd name="connsiteX7" fmla="*/ 616686 w 4784593"/>
              <a:gd name="connsiteY7" fmla="*/ 806182 h 4954554"/>
              <a:gd name="connsiteX8" fmla="*/ 2673549 w 4784593"/>
              <a:gd name="connsiteY8" fmla="*/ 326 h 4954554"/>
              <a:gd name="connsiteX0" fmla="*/ 2649000 w 4760044"/>
              <a:gd name="connsiteY0" fmla="*/ 326 h 4964273"/>
              <a:gd name="connsiteX1" fmla="*/ 3964140 w 4760044"/>
              <a:gd name="connsiteY1" fmla="*/ 591130 h 4964273"/>
              <a:gd name="connsiteX2" fmla="*/ 4735908 w 4760044"/>
              <a:gd name="connsiteY2" fmla="*/ 1906232 h 4964273"/>
              <a:gd name="connsiteX3" fmla="*/ 4451030 w 4760044"/>
              <a:gd name="connsiteY3" fmla="*/ 3809413 h 4964273"/>
              <a:gd name="connsiteX4" fmla="*/ 3419865 w 4760044"/>
              <a:gd name="connsiteY4" fmla="*/ 4845181 h 4964273"/>
              <a:gd name="connsiteX5" fmla="*/ 1074535 w 4760044"/>
              <a:gd name="connsiteY5" fmla="*/ 4657562 h 4964273"/>
              <a:gd name="connsiteX6" fmla="*/ 33359 w 4760044"/>
              <a:gd name="connsiteY6" fmla="*/ 2995991 h 4964273"/>
              <a:gd name="connsiteX7" fmla="*/ 592137 w 4760044"/>
              <a:gd name="connsiteY7" fmla="*/ 806182 h 4964273"/>
              <a:gd name="connsiteX8" fmla="*/ 2649000 w 4760044"/>
              <a:gd name="connsiteY8" fmla="*/ 326 h 4964273"/>
              <a:gd name="connsiteX0" fmla="*/ 2649000 w 4849475"/>
              <a:gd name="connsiteY0" fmla="*/ -4 h 4963943"/>
              <a:gd name="connsiteX1" fmla="*/ 4735908 w 4849475"/>
              <a:gd name="connsiteY1" fmla="*/ 1905902 h 4963943"/>
              <a:gd name="connsiteX2" fmla="*/ 4451030 w 4849475"/>
              <a:gd name="connsiteY2" fmla="*/ 3809083 h 4963943"/>
              <a:gd name="connsiteX3" fmla="*/ 3419865 w 4849475"/>
              <a:gd name="connsiteY3" fmla="*/ 4844851 h 4963943"/>
              <a:gd name="connsiteX4" fmla="*/ 1074535 w 4849475"/>
              <a:gd name="connsiteY4" fmla="*/ 4657232 h 4963943"/>
              <a:gd name="connsiteX5" fmla="*/ 33359 w 4849475"/>
              <a:gd name="connsiteY5" fmla="*/ 2995661 h 4963943"/>
              <a:gd name="connsiteX6" fmla="*/ 592137 w 4849475"/>
              <a:gd name="connsiteY6" fmla="*/ 805852 h 4963943"/>
              <a:gd name="connsiteX7" fmla="*/ 2649000 w 4849475"/>
              <a:gd name="connsiteY7" fmla="*/ -4 h 4963943"/>
              <a:gd name="connsiteX0" fmla="*/ 2649000 w 4750338"/>
              <a:gd name="connsiteY0" fmla="*/ -4 h 4963943"/>
              <a:gd name="connsiteX1" fmla="*/ 4615020 w 4750338"/>
              <a:gd name="connsiteY1" fmla="*/ 1658609 h 4963943"/>
              <a:gd name="connsiteX2" fmla="*/ 4451030 w 4750338"/>
              <a:gd name="connsiteY2" fmla="*/ 3809083 h 4963943"/>
              <a:gd name="connsiteX3" fmla="*/ 3419865 w 4750338"/>
              <a:gd name="connsiteY3" fmla="*/ 4844851 h 4963943"/>
              <a:gd name="connsiteX4" fmla="*/ 1074535 w 4750338"/>
              <a:gd name="connsiteY4" fmla="*/ 4657232 h 4963943"/>
              <a:gd name="connsiteX5" fmla="*/ 33359 w 4750338"/>
              <a:gd name="connsiteY5" fmla="*/ 2995661 h 4963943"/>
              <a:gd name="connsiteX6" fmla="*/ 592137 w 4750338"/>
              <a:gd name="connsiteY6" fmla="*/ 805852 h 4963943"/>
              <a:gd name="connsiteX7" fmla="*/ 2649000 w 4750338"/>
              <a:gd name="connsiteY7" fmla="*/ -4 h 4963943"/>
              <a:gd name="connsiteX0" fmla="*/ 2158871 w 4260209"/>
              <a:gd name="connsiteY0" fmla="*/ -4 h 5086984"/>
              <a:gd name="connsiteX1" fmla="*/ 4124891 w 4260209"/>
              <a:gd name="connsiteY1" fmla="*/ 1658609 h 5086984"/>
              <a:gd name="connsiteX2" fmla="*/ 3960901 w 4260209"/>
              <a:gd name="connsiteY2" fmla="*/ 3809083 h 5086984"/>
              <a:gd name="connsiteX3" fmla="*/ 2929736 w 4260209"/>
              <a:gd name="connsiteY3" fmla="*/ 4844851 h 5086984"/>
              <a:gd name="connsiteX4" fmla="*/ 584406 w 4260209"/>
              <a:gd name="connsiteY4" fmla="*/ 4657232 h 5086984"/>
              <a:gd name="connsiteX5" fmla="*/ 102008 w 4260209"/>
              <a:gd name="connsiteY5" fmla="*/ 805852 h 5086984"/>
              <a:gd name="connsiteX6" fmla="*/ 2158871 w 4260209"/>
              <a:gd name="connsiteY6" fmla="*/ -4 h 5086984"/>
              <a:gd name="connsiteX0" fmla="*/ 2341715 w 4443053"/>
              <a:gd name="connsiteY0" fmla="*/ -4 h 4937580"/>
              <a:gd name="connsiteX1" fmla="*/ 4307735 w 4443053"/>
              <a:gd name="connsiteY1" fmla="*/ 1658609 h 4937580"/>
              <a:gd name="connsiteX2" fmla="*/ 4143745 w 4443053"/>
              <a:gd name="connsiteY2" fmla="*/ 3809083 h 4937580"/>
              <a:gd name="connsiteX3" fmla="*/ 3112580 w 4443053"/>
              <a:gd name="connsiteY3" fmla="*/ 4844851 h 4937580"/>
              <a:gd name="connsiteX4" fmla="*/ 321924 w 4443053"/>
              <a:gd name="connsiteY4" fmla="*/ 4230304 h 4937580"/>
              <a:gd name="connsiteX5" fmla="*/ 284852 w 4443053"/>
              <a:gd name="connsiteY5" fmla="*/ 805852 h 4937580"/>
              <a:gd name="connsiteX6" fmla="*/ 2341715 w 4443053"/>
              <a:gd name="connsiteY6" fmla="*/ -4 h 4937580"/>
              <a:gd name="connsiteX0" fmla="*/ 2567003 w 4668341"/>
              <a:gd name="connsiteY0" fmla="*/ -4 h 4924017"/>
              <a:gd name="connsiteX1" fmla="*/ 4533023 w 4668341"/>
              <a:gd name="connsiteY1" fmla="*/ 1658609 h 4924017"/>
              <a:gd name="connsiteX2" fmla="*/ 4369033 w 4668341"/>
              <a:gd name="connsiteY2" fmla="*/ 3809083 h 4924017"/>
              <a:gd name="connsiteX3" fmla="*/ 3337868 w 4668341"/>
              <a:gd name="connsiteY3" fmla="*/ 4844851 h 4924017"/>
              <a:gd name="connsiteX4" fmla="*/ 547212 w 4668341"/>
              <a:gd name="connsiteY4" fmla="*/ 4230304 h 4924017"/>
              <a:gd name="connsiteX5" fmla="*/ 169043 w 4668341"/>
              <a:gd name="connsiteY5" fmla="*/ 1352706 h 4924017"/>
              <a:gd name="connsiteX6" fmla="*/ 2567003 w 4668341"/>
              <a:gd name="connsiteY6" fmla="*/ -4 h 4924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68341" h="4924017">
                <a:moveTo>
                  <a:pt x="2567003" y="-4"/>
                </a:moveTo>
                <a:cubicBezTo>
                  <a:pt x="3257631" y="183338"/>
                  <a:pt x="4232685" y="1023761"/>
                  <a:pt x="4533023" y="1658609"/>
                </a:cubicBezTo>
                <a:cubicBezTo>
                  <a:pt x="4833361" y="2293457"/>
                  <a:pt x="4568226" y="3278043"/>
                  <a:pt x="4369033" y="3809083"/>
                </a:cubicBezTo>
                <a:cubicBezTo>
                  <a:pt x="4169841" y="4340123"/>
                  <a:pt x="3650694" y="4729882"/>
                  <a:pt x="3337868" y="4844851"/>
                </a:cubicBezTo>
                <a:cubicBezTo>
                  <a:pt x="2627022" y="5065916"/>
                  <a:pt x="1075350" y="4812328"/>
                  <a:pt x="547212" y="4230304"/>
                </a:cubicBezTo>
                <a:cubicBezTo>
                  <a:pt x="19074" y="3648280"/>
                  <a:pt x="-167589" y="2057757"/>
                  <a:pt x="169043" y="1352706"/>
                </a:cubicBezTo>
                <a:cubicBezTo>
                  <a:pt x="505675" y="647655"/>
                  <a:pt x="1914330" y="30744"/>
                  <a:pt x="2567003" y="-4"/>
                </a:cubicBezTo>
                <a:close/>
              </a:path>
            </a:pathLst>
          </a:custGeom>
          <a:solidFill>
            <a:schemeClr val="accent3">
              <a:lumMod val="20000"/>
              <a:lumOff val="80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Shape 21">
            <a:extLst>
              <a:ext uri="{FF2B5EF4-FFF2-40B4-BE49-F238E27FC236}">
                <a16:creationId xmlns:a16="http://schemas.microsoft.com/office/drawing/2014/main" id="{F0F897F3-9ED0-A1AB-7376-6B1EB1F14D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660612">
            <a:off x="-5917" y="6060826"/>
            <a:ext cx="1496805" cy="528949"/>
          </a:xfrm>
          <a:custGeom>
            <a:avLst/>
            <a:gdLst>
              <a:gd name="connsiteX0" fmla="*/ 1448558 w 1496805"/>
              <a:gd name="connsiteY0" fmla="*/ 523467 h 528949"/>
              <a:gd name="connsiteX1" fmla="*/ 1442273 w 1496805"/>
              <a:gd name="connsiteY1" fmla="*/ 528799 h 528949"/>
              <a:gd name="connsiteX2" fmla="*/ 6232 w 1496805"/>
              <a:gd name="connsiteY2" fmla="*/ 296291 h 528949"/>
              <a:gd name="connsiteX3" fmla="*/ 0 w 1496805"/>
              <a:gd name="connsiteY3" fmla="*/ 295127 h 528949"/>
              <a:gd name="connsiteX4" fmla="*/ 268763 w 1496805"/>
              <a:gd name="connsiteY4" fmla="*/ 0 h 528949"/>
              <a:gd name="connsiteX5" fmla="*/ 319662 w 1496805"/>
              <a:gd name="connsiteY5" fmla="*/ 13498 h 528949"/>
              <a:gd name="connsiteX6" fmla="*/ 1496805 w 1496805"/>
              <a:gd name="connsiteY6" fmla="*/ 328120 h 528949"/>
              <a:gd name="connsiteX7" fmla="*/ 1448558 w 1496805"/>
              <a:gd name="connsiteY7" fmla="*/ 523467 h 528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96805" h="528949">
                <a:moveTo>
                  <a:pt x="1448558" y="523467"/>
                </a:moveTo>
                <a:cubicBezTo>
                  <a:pt x="1446192" y="527558"/>
                  <a:pt x="1444063" y="529532"/>
                  <a:pt x="1442273" y="528799"/>
                </a:cubicBezTo>
                <a:cubicBezTo>
                  <a:pt x="1200779" y="522221"/>
                  <a:pt x="320682" y="355241"/>
                  <a:pt x="6232" y="296291"/>
                </a:cubicBezTo>
                <a:lnTo>
                  <a:pt x="0" y="295127"/>
                </a:lnTo>
                <a:lnTo>
                  <a:pt x="268763" y="0"/>
                </a:lnTo>
                <a:lnTo>
                  <a:pt x="319662" y="13498"/>
                </a:lnTo>
                <a:cubicBezTo>
                  <a:pt x="753766" y="127892"/>
                  <a:pt x="1459069" y="304167"/>
                  <a:pt x="1496805" y="328120"/>
                </a:cubicBezTo>
                <a:cubicBezTo>
                  <a:pt x="1493203" y="362415"/>
                  <a:pt x="1465113" y="494827"/>
                  <a:pt x="1448558" y="523467"/>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4" name="Group 23">
            <a:extLst>
              <a:ext uri="{FF2B5EF4-FFF2-40B4-BE49-F238E27FC236}">
                <a16:creationId xmlns:a16="http://schemas.microsoft.com/office/drawing/2014/main" id="{6A650011-12EE-D7C1-F98E-ED1FB67B22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673231">
            <a:off x="1466541" y="4896076"/>
            <a:ext cx="920487" cy="1563561"/>
            <a:chOff x="1567145" y="4819968"/>
            <a:chExt cx="920487" cy="1563561"/>
          </a:xfrm>
        </p:grpSpPr>
        <p:sp>
          <p:nvSpPr>
            <p:cNvPr id="25" name="Freeform: Shape 24">
              <a:extLst>
                <a:ext uri="{FF2B5EF4-FFF2-40B4-BE49-F238E27FC236}">
                  <a16:creationId xmlns:a16="http://schemas.microsoft.com/office/drawing/2014/main" id="{D44D8CD1-2114-A426-E0A3-B8A7043F67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7325970">
              <a:off x="1245608" y="5141505"/>
              <a:ext cx="1563560" cy="920486"/>
            </a:xfrm>
            <a:custGeom>
              <a:avLst/>
              <a:gdLst>
                <a:gd name="connsiteX0" fmla="*/ 9881 w 1739875"/>
                <a:gd name="connsiteY0" fmla="*/ 509263 h 754659"/>
                <a:gd name="connsiteX1" fmla="*/ 497935 w 1739875"/>
                <a:gd name="connsiteY1" fmla="*/ 71697 h 754659"/>
                <a:gd name="connsiteX2" fmla="*/ 1120625 w 1739875"/>
                <a:gd name="connsiteY2" fmla="*/ 43648 h 754659"/>
                <a:gd name="connsiteX3" fmla="*/ 1608679 w 1739875"/>
                <a:gd name="connsiteY3" fmla="*/ 503653 h 754659"/>
                <a:gd name="connsiteX4" fmla="*/ 1737705 w 1739875"/>
                <a:gd name="connsiteY4" fmla="*/ 744875 h 754659"/>
                <a:gd name="connsiteX5" fmla="*/ 1535751 w 1739875"/>
                <a:gd name="connsiteY5" fmla="*/ 711216 h 754659"/>
                <a:gd name="connsiteX6" fmla="*/ 284762 w 1739875"/>
                <a:gd name="connsiteY6" fmla="*/ 559751 h 754659"/>
                <a:gd name="connsiteX7" fmla="*/ 9881 w 1739875"/>
                <a:gd name="connsiteY7" fmla="*/ 509263 h 754659"/>
                <a:gd name="connsiteX0" fmla="*/ 9881 w 1745871"/>
                <a:gd name="connsiteY0" fmla="*/ 509263 h 755689"/>
                <a:gd name="connsiteX1" fmla="*/ 497935 w 1745871"/>
                <a:gd name="connsiteY1" fmla="*/ 71697 h 755689"/>
                <a:gd name="connsiteX2" fmla="*/ 1120625 w 1745871"/>
                <a:gd name="connsiteY2" fmla="*/ 43648 h 755689"/>
                <a:gd name="connsiteX3" fmla="*/ 1608679 w 1745871"/>
                <a:gd name="connsiteY3" fmla="*/ 503653 h 755689"/>
                <a:gd name="connsiteX4" fmla="*/ 1737705 w 1745871"/>
                <a:gd name="connsiteY4" fmla="*/ 744875 h 755689"/>
                <a:gd name="connsiteX5" fmla="*/ 1426819 w 1745871"/>
                <a:gd name="connsiteY5" fmla="*/ 716950 h 755689"/>
                <a:gd name="connsiteX6" fmla="*/ 284762 w 1745871"/>
                <a:gd name="connsiteY6" fmla="*/ 559751 h 755689"/>
                <a:gd name="connsiteX7" fmla="*/ 9881 w 1745871"/>
                <a:gd name="connsiteY7" fmla="*/ 509263 h 755689"/>
                <a:gd name="connsiteX0" fmla="*/ 9881 w 1864671"/>
                <a:gd name="connsiteY0" fmla="*/ 509263 h 855937"/>
                <a:gd name="connsiteX1" fmla="*/ 497935 w 1864671"/>
                <a:gd name="connsiteY1" fmla="*/ 71697 h 855937"/>
                <a:gd name="connsiteX2" fmla="*/ 1120625 w 1864671"/>
                <a:gd name="connsiteY2" fmla="*/ 43648 h 855937"/>
                <a:gd name="connsiteX3" fmla="*/ 1608679 w 1864671"/>
                <a:gd name="connsiteY3" fmla="*/ 503653 h 855937"/>
                <a:gd name="connsiteX4" fmla="*/ 1860911 w 1864671"/>
                <a:gd name="connsiteY4" fmla="*/ 851040 h 855937"/>
                <a:gd name="connsiteX5" fmla="*/ 1426819 w 1864671"/>
                <a:gd name="connsiteY5" fmla="*/ 716950 h 855937"/>
                <a:gd name="connsiteX6" fmla="*/ 284762 w 1864671"/>
                <a:gd name="connsiteY6" fmla="*/ 559751 h 855937"/>
                <a:gd name="connsiteX7" fmla="*/ 9881 w 1864671"/>
                <a:gd name="connsiteY7" fmla="*/ 509263 h 855937"/>
                <a:gd name="connsiteX0" fmla="*/ 9881 w 1876754"/>
                <a:gd name="connsiteY0" fmla="*/ 501512 h 853026"/>
                <a:gd name="connsiteX1" fmla="*/ 497935 w 1876754"/>
                <a:gd name="connsiteY1" fmla="*/ 63946 h 853026"/>
                <a:gd name="connsiteX2" fmla="*/ 1120625 w 1876754"/>
                <a:gd name="connsiteY2" fmla="*/ 35897 h 853026"/>
                <a:gd name="connsiteX3" fmla="*/ 1718468 w 1876754"/>
                <a:gd name="connsiteY3" fmla="*/ 385272 h 853026"/>
                <a:gd name="connsiteX4" fmla="*/ 1860911 w 1876754"/>
                <a:gd name="connsiteY4" fmla="*/ 843289 h 853026"/>
                <a:gd name="connsiteX5" fmla="*/ 1426819 w 1876754"/>
                <a:gd name="connsiteY5" fmla="*/ 709199 h 853026"/>
                <a:gd name="connsiteX6" fmla="*/ 284762 w 1876754"/>
                <a:gd name="connsiteY6" fmla="*/ 552000 h 853026"/>
                <a:gd name="connsiteX7" fmla="*/ 9881 w 1876754"/>
                <a:gd name="connsiteY7" fmla="*/ 501512 h 853026"/>
                <a:gd name="connsiteX0" fmla="*/ 9881 w 1874221"/>
                <a:gd name="connsiteY0" fmla="*/ 623010 h 974525"/>
                <a:gd name="connsiteX1" fmla="*/ 497935 w 1874221"/>
                <a:gd name="connsiteY1" fmla="*/ 185444 h 974525"/>
                <a:gd name="connsiteX2" fmla="*/ 1272410 w 1874221"/>
                <a:gd name="connsiteY2" fmla="*/ 12874 h 974525"/>
                <a:gd name="connsiteX3" fmla="*/ 1718468 w 1874221"/>
                <a:gd name="connsiteY3" fmla="*/ 506770 h 974525"/>
                <a:gd name="connsiteX4" fmla="*/ 1860911 w 1874221"/>
                <a:gd name="connsiteY4" fmla="*/ 964787 h 974525"/>
                <a:gd name="connsiteX5" fmla="*/ 1426819 w 1874221"/>
                <a:gd name="connsiteY5" fmla="*/ 830697 h 974525"/>
                <a:gd name="connsiteX6" fmla="*/ 284762 w 1874221"/>
                <a:gd name="connsiteY6" fmla="*/ 673498 h 974525"/>
                <a:gd name="connsiteX7" fmla="*/ 9881 w 1874221"/>
                <a:gd name="connsiteY7" fmla="*/ 623010 h 974525"/>
                <a:gd name="connsiteX0" fmla="*/ 4712 w 1869052"/>
                <a:gd name="connsiteY0" fmla="*/ 633304 h 984819"/>
                <a:gd name="connsiteX1" fmla="*/ 402385 w 1869052"/>
                <a:gd name="connsiteY1" fmla="*/ 137323 h 984819"/>
                <a:gd name="connsiteX2" fmla="*/ 1267241 w 1869052"/>
                <a:gd name="connsiteY2" fmla="*/ 23168 h 984819"/>
                <a:gd name="connsiteX3" fmla="*/ 1713299 w 1869052"/>
                <a:gd name="connsiteY3" fmla="*/ 517064 h 984819"/>
                <a:gd name="connsiteX4" fmla="*/ 1855742 w 1869052"/>
                <a:gd name="connsiteY4" fmla="*/ 975081 h 984819"/>
                <a:gd name="connsiteX5" fmla="*/ 1421650 w 1869052"/>
                <a:gd name="connsiteY5" fmla="*/ 840991 h 984819"/>
                <a:gd name="connsiteX6" fmla="*/ 279593 w 1869052"/>
                <a:gd name="connsiteY6" fmla="*/ 683792 h 984819"/>
                <a:gd name="connsiteX7" fmla="*/ 4712 w 1869052"/>
                <a:gd name="connsiteY7" fmla="*/ 633304 h 984819"/>
                <a:gd name="connsiteX0" fmla="*/ 4712 w 1870440"/>
                <a:gd name="connsiteY0" fmla="*/ 633304 h 991310"/>
                <a:gd name="connsiteX1" fmla="*/ 402385 w 1870440"/>
                <a:gd name="connsiteY1" fmla="*/ 137323 h 991310"/>
                <a:gd name="connsiteX2" fmla="*/ 1267241 w 1870440"/>
                <a:gd name="connsiteY2" fmla="*/ 23168 h 991310"/>
                <a:gd name="connsiteX3" fmla="*/ 1713299 w 1870440"/>
                <a:gd name="connsiteY3" fmla="*/ 517064 h 991310"/>
                <a:gd name="connsiteX4" fmla="*/ 1855742 w 1870440"/>
                <a:gd name="connsiteY4" fmla="*/ 975081 h 991310"/>
                <a:gd name="connsiteX5" fmla="*/ 1399477 w 1870440"/>
                <a:gd name="connsiteY5" fmla="*/ 896414 h 991310"/>
                <a:gd name="connsiteX6" fmla="*/ 279593 w 1870440"/>
                <a:gd name="connsiteY6" fmla="*/ 683792 h 991310"/>
                <a:gd name="connsiteX7" fmla="*/ 4712 w 1870440"/>
                <a:gd name="connsiteY7" fmla="*/ 633304 h 991310"/>
                <a:gd name="connsiteX0" fmla="*/ 44 w 1865772"/>
                <a:gd name="connsiteY0" fmla="*/ 633304 h 991310"/>
                <a:gd name="connsiteX1" fmla="*/ 397717 w 1865772"/>
                <a:gd name="connsiteY1" fmla="*/ 137323 h 991310"/>
                <a:gd name="connsiteX2" fmla="*/ 1262573 w 1865772"/>
                <a:gd name="connsiteY2" fmla="*/ 23168 h 991310"/>
                <a:gd name="connsiteX3" fmla="*/ 1708631 w 1865772"/>
                <a:gd name="connsiteY3" fmla="*/ 517064 h 991310"/>
                <a:gd name="connsiteX4" fmla="*/ 1851074 w 1865772"/>
                <a:gd name="connsiteY4" fmla="*/ 975081 h 991310"/>
                <a:gd name="connsiteX5" fmla="*/ 1394809 w 1865772"/>
                <a:gd name="connsiteY5" fmla="*/ 896414 h 991310"/>
                <a:gd name="connsiteX6" fmla="*/ 417748 w 1865772"/>
                <a:gd name="connsiteY6" fmla="*/ 716201 h 991310"/>
                <a:gd name="connsiteX7" fmla="*/ 44 w 1865772"/>
                <a:gd name="connsiteY7" fmla="*/ 633304 h 991310"/>
                <a:gd name="connsiteX0" fmla="*/ 44 w 1865772"/>
                <a:gd name="connsiteY0" fmla="*/ 633304 h 991310"/>
                <a:gd name="connsiteX1" fmla="*/ 397717 w 1865772"/>
                <a:gd name="connsiteY1" fmla="*/ 137323 h 991310"/>
                <a:gd name="connsiteX2" fmla="*/ 1262573 w 1865772"/>
                <a:gd name="connsiteY2" fmla="*/ 23168 h 991310"/>
                <a:gd name="connsiteX3" fmla="*/ 1708631 w 1865772"/>
                <a:gd name="connsiteY3" fmla="*/ 517064 h 991310"/>
                <a:gd name="connsiteX4" fmla="*/ 1851074 w 1865772"/>
                <a:gd name="connsiteY4" fmla="*/ 975081 h 991310"/>
                <a:gd name="connsiteX5" fmla="*/ 1394809 w 1865772"/>
                <a:gd name="connsiteY5" fmla="*/ 896414 h 991310"/>
                <a:gd name="connsiteX6" fmla="*/ 417748 w 1865772"/>
                <a:gd name="connsiteY6" fmla="*/ 716201 h 991310"/>
                <a:gd name="connsiteX7" fmla="*/ 44 w 1865772"/>
                <a:gd name="connsiteY7" fmla="*/ 633304 h 991310"/>
                <a:gd name="connsiteX0" fmla="*/ 46 w 1853519"/>
                <a:gd name="connsiteY0" fmla="*/ 578483 h 990076"/>
                <a:gd name="connsiteX1" fmla="*/ 385464 w 1853519"/>
                <a:gd name="connsiteY1" fmla="*/ 136089 h 990076"/>
                <a:gd name="connsiteX2" fmla="*/ 1250320 w 1853519"/>
                <a:gd name="connsiteY2" fmla="*/ 21934 h 990076"/>
                <a:gd name="connsiteX3" fmla="*/ 1696378 w 1853519"/>
                <a:gd name="connsiteY3" fmla="*/ 515830 h 990076"/>
                <a:gd name="connsiteX4" fmla="*/ 1838821 w 1853519"/>
                <a:gd name="connsiteY4" fmla="*/ 973847 h 990076"/>
                <a:gd name="connsiteX5" fmla="*/ 1382556 w 1853519"/>
                <a:gd name="connsiteY5" fmla="*/ 895180 h 990076"/>
                <a:gd name="connsiteX6" fmla="*/ 405495 w 1853519"/>
                <a:gd name="connsiteY6" fmla="*/ 714967 h 990076"/>
                <a:gd name="connsiteX7" fmla="*/ 46 w 1853519"/>
                <a:gd name="connsiteY7" fmla="*/ 578483 h 990076"/>
                <a:gd name="connsiteX0" fmla="*/ 34142 w 1887615"/>
                <a:gd name="connsiteY0" fmla="*/ 578483 h 990076"/>
                <a:gd name="connsiteX1" fmla="*/ 419560 w 1887615"/>
                <a:gd name="connsiteY1" fmla="*/ 136089 h 990076"/>
                <a:gd name="connsiteX2" fmla="*/ 1284416 w 1887615"/>
                <a:gd name="connsiteY2" fmla="*/ 21934 h 990076"/>
                <a:gd name="connsiteX3" fmla="*/ 1730474 w 1887615"/>
                <a:gd name="connsiteY3" fmla="*/ 515830 h 990076"/>
                <a:gd name="connsiteX4" fmla="*/ 1872917 w 1887615"/>
                <a:gd name="connsiteY4" fmla="*/ 973847 h 990076"/>
                <a:gd name="connsiteX5" fmla="*/ 1416652 w 1887615"/>
                <a:gd name="connsiteY5" fmla="*/ 895180 h 990076"/>
                <a:gd name="connsiteX6" fmla="*/ 439591 w 1887615"/>
                <a:gd name="connsiteY6" fmla="*/ 714967 h 990076"/>
                <a:gd name="connsiteX7" fmla="*/ 64968 w 1887615"/>
                <a:gd name="connsiteY7" fmla="*/ 666714 h 990076"/>
                <a:gd name="connsiteX8" fmla="*/ 34142 w 1887615"/>
                <a:gd name="connsiteY8" fmla="*/ 578483 h 990076"/>
                <a:gd name="connsiteX0" fmla="*/ 34142 w 1887615"/>
                <a:gd name="connsiteY0" fmla="*/ 578483 h 990076"/>
                <a:gd name="connsiteX1" fmla="*/ 419560 w 1887615"/>
                <a:gd name="connsiteY1" fmla="*/ 136089 h 990076"/>
                <a:gd name="connsiteX2" fmla="*/ 1284416 w 1887615"/>
                <a:gd name="connsiteY2" fmla="*/ 21934 h 990076"/>
                <a:gd name="connsiteX3" fmla="*/ 1730474 w 1887615"/>
                <a:gd name="connsiteY3" fmla="*/ 515830 h 990076"/>
                <a:gd name="connsiteX4" fmla="*/ 1872917 w 1887615"/>
                <a:gd name="connsiteY4" fmla="*/ 973847 h 990076"/>
                <a:gd name="connsiteX5" fmla="*/ 1416652 w 1887615"/>
                <a:gd name="connsiteY5" fmla="*/ 895180 h 990076"/>
                <a:gd name="connsiteX6" fmla="*/ 439756 w 1887615"/>
                <a:gd name="connsiteY6" fmla="*/ 726636 h 990076"/>
                <a:gd name="connsiteX7" fmla="*/ 64968 w 1887615"/>
                <a:gd name="connsiteY7" fmla="*/ 666714 h 990076"/>
                <a:gd name="connsiteX8" fmla="*/ 34142 w 1887615"/>
                <a:gd name="connsiteY8" fmla="*/ 578483 h 990076"/>
                <a:gd name="connsiteX0" fmla="*/ 34142 w 1887615"/>
                <a:gd name="connsiteY0" fmla="*/ 578483 h 990076"/>
                <a:gd name="connsiteX1" fmla="*/ 419560 w 1887615"/>
                <a:gd name="connsiteY1" fmla="*/ 136089 h 990076"/>
                <a:gd name="connsiteX2" fmla="*/ 1284416 w 1887615"/>
                <a:gd name="connsiteY2" fmla="*/ 21934 h 990076"/>
                <a:gd name="connsiteX3" fmla="*/ 1730474 w 1887615"/>
                <a:gd name="connsiteY3" fmla="*/ 515830 h 990076"/>
                <a:gd name="connsiteX4" fmla="*/ 1872917 w 1887615"/>
                <a:gd name="connsiteY4" fmla="*/ 973847 h 990076"/>
                <a:gd name="connsiteX5" fmla="*/ 1416652 w 1887615"/>
                <a:gd name="connsiteY5" fmla="*/ 895180 h 990076"/>
                <a:gd name="connsiteX6" fmla="*/ 439756 w 1887615"/>
                <a:gd name="connsiteY6" fmla="*/ 726636 h 990076"/>
                <a:gd name="connsiteX7" fmla="*/ 64968 w 1887615"/>
                <a:gd name="connsiteY7" fmla="*/ 666714 h 990076"/>
                <a:gd name="connsiteX8" fmla="*/ 34142 w 1887615"/>
                <a:gd name="connsiteY8" fmla="*/ 578483 h 990076"/>
                <a:gd name="connsiteX0" fmla="*/ 34142 w 1893656"/>
                <a:gd name="connsiteY0" fmla="*/ 578887 h 990125"/>
                <a:gd name="connsiteX1" fmla="*/ 419560 w 1893656"/>
                <a:gd name="connsiteY1" fmla="*/ 136493 h 990125"/>
                <a:gd name="connsiteX2" fmla="*/ 1284416 w 1893656"/>
                <a:gd name="connsiteY2" fmla="*/ 22338 h 990125"/>
                <a:gd name="connsiteX3" fmla="*/ 1761977 w 1893656"/>
                <a:gd name="connsiteY3" fmla="*/ 522071 h 990125"/>
                <a:gd name="connsiteX4" fmla="*/ 1872917 w 1893656"/>
                <a:gd name="connsiteY4" fmla="*/ 974251 h 990125"/>
                <a:gd name="connsiteX5" fmla="*/ 1416652 w 1893656"/>
                <a:gd name="connsiteY5" fmla="*/ 895584 h 990125"/>
                <a:gd name="connsiteX6" fmla="*/ 439756 w 1893656"/>
                <a:gd name="connsiteY6" fmla="*/ 727040 h 990125"/>
                <a:gd name="connsiteX7" fmla="*/ 64968 w 1893656"/>
                <a:gd name="connsiteY7" fmla="*/ 667118 h 990125"/>
                <a:gd name="connsiteX8" fmla="*/ 34142 w 1893656"/>
                <a:gd name="connsiteY8" fmla="*/ 578887 h 990125"/>
                <a:gd name="connsiteX0" fmla="*/ 34142 w 1890318"/>
                <a:gd name="connsiteY0" fmla="*/ 578887 h 990125"/>
                <a:gd name="connsiteX1" fmla="*/ 419560 w 1890318"/>
                <a:gd name="connsiteY1" fmla="*/ 136493 h 990125"/>
                <a:gd name="connsiteX2" fmla="*/ 1284416 w 1890318"/>
                <a:gd name="connsiteY2" fmla="*/ 22338 h 990125"/>
                <a:gd name="connsiteX3" fmla="*/ 1761977 w 1890318"/>
                <a:gd name="connsiteY3" fmla="*/ 522071 h 990125"/>
                <a:gd name="connsiteX4" fmla="*/ 1872917 w 1890318"/>
                <a:gd name="connsiteY4" fmla="*/ 974251 h 990125"/>
                <a:gd name="connsiteX5" fmla="*/ 1416652 w 1890318"/>
                <a:gd name="connsiteY5" fmla="*/ 895584 h 990125"/>
                <a:gd name="connsiteX6" fmla="*/ 439756 w 1890318"/>
                <a:gd name="connsiteY6" fmla="*/ 727040 h 990125"/>
                <a:gd name="connsiteX7" fmla="*/ 64968 w 1890318"/>
                <a:gd name="connsiteY7" fmla="*/ 667118 h 990125"/>
                <a:gd name="connsiteX8" fmla="*/ 34142 w 1890318"/>
                <a:gd name="connsiteY8" fmla="*/ 578887 h 990125"/>
                <a:gd name="connsiteX0" fmla="*/ 34142 w 1874108"/>
                <a:gd name="connsiteY0" fmla="*/ 578887 h 987469"/>
                <a:gd name="connsiteX1" fmla="*/ 419560 w 1874108"/>
                <a:gd name="connsiteY1" fmla="*/ 136493 h 987469"/>
                <a:gd name="connsiteX2" fmla="*/ 1284416 w 1874108"/>
                <a:gd name="connsiteY2" fmla="*/ 22338 h 987469"/>
                <a:gd name="connsiteX3" fmla="*/ 1761977 w 1874108"/>
                <a:gd name="connsiteY3" fmla="*/ 522071 h 987469"/>
                <a:gd name="connsiteX4" fmla="*/ 1872917 w 1874108"/>
                <a:gd name="connsiteY4" fmla="*/ 974251 h 987469"/>
                <a:gd name="connsiteX5" fmla="*/ 1416652 w 1874108"/>
                <a:gd name="connsiteY5" fmla="*/ 895584 h 987469"/>
                <a:gd name="connsiteX6" fmla="*/ 439756 w 1874108"/>
                <a:gd name="connsiteY6" fmla="*/ 727040 h 987469"/>
                <a:gd name="connsiteX7" fmla="*/ 64968 w 1874108"/>
                <a:gd name="connsiteY7" fmla="*/ 667118 h 987469"/>
                <a:gd name="connsiteX8" fmla="*/ 34142 w 1874108"/>
                <a:gd name="connsiteY8" fmla="*/ 578887 h 987469"/>
                <a:gd name="connsiteX0" fmla="*/ 34142 w 1874269"/>
                <a:gd name="connsiteY0" fmla="*/ 578887 h 980571"/>
                <a:gd name="connsiteX1" fmla="*/ 419560 w 1874269"/>
                <a:gd name="connsiteY1" fmla="*/ 136493 h 980571"/>
                <a:gd name="connsiteX2" fmla="*/ 1284416 w 1874269"/>
                <a:gd name="connsiteY2" fmla="*/ 22338 h 980571"/>
                <a:gd name="connsiteX3" fmla="*/ 1761977 w 1874269"/>
                <a:gd name="connsiteY3" fmla="*/ 522071 h 980571"/>
                <a:gd name="connsiteX4" fmla="*/ 1872917 w 1874269"/>
                <a:gd name="connsiteY4" fmla="*/ 974251 h 980571"/>
                <a:gd name="connsiteX5" fmla="*/ 1416652 w 1874269"/>
                <a:gd name="connsiteY5" fmla="*/ 895584 h 980571"/>
                <a:gd name="connsiteX6" fmla="*/ 439756 w 1874269"/>
                <a:gd name="connsiteY6" fmla="*/ 727040 h 980571"/>
                <a:gd name="connsiteX7" fmla="*/ 64968 w 1874269"/>
                <a:gd name="connsiteY7" fmla="*/ 667118 h 980571"/>
                <a:gd name="connsiteX8" fmla="*/ 34142 w 1874269"/>
                <a:gd name="connsiteY8" fmla="*/ 578887 h 980571"/>
                <a:gd name="connsiteX0" fmla="*/ 34142 w 1888716"/>
                <a:gd name="connsiteY0" fmla="*/ 578887 h 993099"/>
                <a:gd name="connsiteX1" fmla="*/ 419560 w 1888716"/>
                <a:gd name="connsiteY1" fmla="*/ 136493 h 993099"/>
                <a:gd name="connsiteX2" fmla="*/ 1284416 w 1888716"/>
                <a:gd name="connsiteY2" fmla="*/ 22338 h 993099"/>
                <a:gd name="connsiteX3" fmla="*/ 1761977 w 1888716"/>
                <a:gd name="connsiteY3" fmla="*/ 522071 h 993099"/>
                <a:gd name="connsiteX4" fmla="*/ 1872917 w 1888716"/>
                <a:gd name="connsiteY4" fmla="*/ 974251 h 993099"/>
                <a:gd name="connsiteX5" fmla="*/ 1441154 w 1888716"/>
                <a:gd name="connsiteY5" fmla="*/ 914086 h 993099"/>
                <a:gd name="connsiteX6" fmla="*/ 439756 w 1888716"/>
                <a:gd name="connsiteY6" fmla="*/ 727040 h 993099"/>
                <a:gd name="connsiteX7" fmla="*/ 64968 w 1888716"/>
                <a:gd name="connsiteY7" fmla="*/ 667118 h 993099"/>
                <a:gd name="connsiteX8" fmla="*/ 34142 w 1888716"/>
                <a:gd name="connsiteY8" fmla="*/ 578887 h 993099"/>
                <a:gd name="connsiteX0" fmla="*/ 34142 w 1910942"/>
                <a:gd name="connsiteY0" fmla="*/ 578887 h 974312"/>
                <a:gd name="connsiteX1" fmla="*/ 419560 w 1910942"/>
                <a:gd name="connsiteY1" fmla="*/ 136493 h 974312"/>
                <a:gd name="connsiteX2" fmla="*/ 1284416 w 1910942"/>
                <a:gd name="connsiteY2" fmla="*/ 22338 h 974312"/>
                <a:gd name="connsiteX3" fmla="*/ 1761977 w 1910942"/>
                <a:gd name="connsiteY3" fmla="*/ 522071 h 974312"/>
                <a:gd name="connsiteX4" fmla="*/ 1876694 w 1910942"/>
                <a:gd name="connsiteY4" fmla="*/ 900322 h 974312"/>
                <a:gd name="connsiteX5" fmla="*/ 1872917 w 1910942"/>
                <a:gd name="connsiteY5" fmla="*/ 974251 h 974312"/>
                <a:gd name="connsiteX6" fmla="*/ 1441154 w 1910942"/>
                <a:gd name="connsiteY6" fmla="*/ 914086 h 974312"/>
                <a:gd name="connsiteX7" fmla="*/ 439756 w 1910942"/>
                <a:gd name="connsiteY7" fmla="*/ 727040 h 974312"/>
                <a:gd name="connsiteX8" fmla="*/ 64968 w 1910942"/>
                <a:gd name="connsiteY8" fmla="*/ 667118 h 974312"/>
                <a:gd name="connsiteX9" fmla="*/ 34142 w 1910942"/>
                <a:gd name="connsiteY9" fmla="*/ 578887 h 974312"/>
                <a:gd name="connsiteX0" fmla="*/ 34142 w 1899488"/>
                <a:gd name="connsiteY0" fmla="*/ 578887 h 989383"/>
                <a:gd name="connsiteX1" fmla="*/ 419560 w 1899488"/>
                <a:gd name="connsiteY1" fmla="*/ 136493 h 989383"/>
                <a:gd name="connsiteX2" fmla="*/ 1284416 w 1899488"/>
                <a:gd name="connsiteY2" fmla="*/ 22338 h 989383"/>
                <a:gd name="connsiteX3" fmla="*/ 1761977 w 1899488"/>
                <a:gd name="connsiteY3" fmla="*/ 522071 h 989383"/>
                <a:gd name="connsiteX4" fmla="*/ 1876694 w 1899488"/>
                <a:gd name="connsiteY4" fmla="*/ 900322 h 989383"/>
                <a:gd name="connsiteX5" fmla="*/ 1853831 w 1899488"/>
                <a:gd name="connsiteY5" fmla="*/ 989334 h 989383"/>
                <a:gd name="connsiteX6" fmla="*/ 1441154 w 1899488"/>
                <a:gd name="connsiteY6" fmla="*/ 914086 h 989383"/>
                <a:gd name="connsiteX7" fmla="*/ 439756 w 1899488"/>
                <a:gd name="connsiteY7" fmla="*/ 727040 h 989383"/>
                <a:gd name="connsiteX8" fmla="*/ 64968 w 1899488"/>
                <a:gd name="connsiteY8" fmla="*/ 667118 h 989383"/>
                <a:gd name="connsiteX9" fmla="*/ 34142 w 1899488"/>
                <a:gd name="connsiteY9" fmla="*/ 578887 h 989383"/>
                <a:gd name="connsiteX0" fmla="*/ 34142 w 1890632"/>
                <a:gd name="connsiteY0" fmla="*/ 578887 h 993703"/>
                <a:gd name="connsiteX1" fmla="*/ 419560 w 1890632"/>
                <a:gd name="connsiteY1" fmla="*/ 136493 h 993703"/>
                <a:gd name="connsiteX2" fmla="*/ 1284416 w 1890632"/>
                <a:gd name="connsiteY2" fmla="*/ 22338 h 993703"/>
                <a:gd name="connsiteX3" fmla="*/ 1761977 w 1890632"/>
                <a:gd name="connsiteY3" fmla="*/ 522071 h 993703"/>
                <a:gd name="connsiteX4" fmla="*/ 1876694 w 1890632"/>
                <a:gd name="connsiteY4" fmla="*/ 900322 h 993703"/>
                <a:gd name="connsiteX5" fmla="*/ 1853831 w 1890632"/>
                <a:gd name="connsiteY5" fmla="*/ 989334 h 993703"/>
                <a:gd name="connsiteX6" fmla="*/ 1441154 w 1890632"/>
                <a:gd name="connsiteY6" fmla="*/ 914086 h 993703"/>
                <a:gd name="connsiteX7" fmla="*/ 439756 w 1890632"/>
                <a:gd name="connsiteY7" fmla="*/ 727040 h 993703"/>
                <a:gd name="connsiteX8" fmla="*/ 64968 w 1890632"/>
                <a:gd name="connsiteY8" fmla="*/ 667118 h 993703"/>
                <a:gd name="connsiteX9" fmla="*/ 34142 w 1890632"/>
                <a:gd name="connsiteY9" fmla="*/ 578887 h 993703"/>
                <a:gd name="connsiteX0" fmla="*/ 34142 w 1890632"/>
                <a:gd name="connsiteY0" fmla="*/ 578887 h 993703"/>
                <a:gd name="connsiteX1" fmla="*/ 419560 w 1890632"/>
                <a:gd name="connsiteY1" fmla="*/ 136493 h 993703"/>
                <a:gd name="connsiteX2" fmla="*/ 1284416 w 1890632"/>
                <a:gd name="connsiteY2" fmla="*/ 22338 h 993703"/>
                <a:gd name="connsiteX3" fmla="*/ 1761977 w 1890632"/>
                <a:gd name="connsiteY3" fmla="*/ 522071 h 993703"/>
                <a:gd name="connsiteX4" fmla="*/ 1876694 w 1890632"/>
                <a:gd name="connsiteY4" fmla="*/ 900322 h 993703"/>
                <a:gd name="connsiteX5" fmla="*/ 1853831 w 1890632"/>
                <a:gd name="connsiteY5" fmla="*/ 989334 h 993703"/>
                <a:gd name="connsiteX6" fmla="*/ 1441154 w 1890632"/>
                <a:gd name="connsiteY6" fmla="*/ 914086 h 993703"/>
                <a:gd name="connsiteX7" fmla="*/ 439756 w 1890632"/>
                <a:gd name="connsiteY7" fmla="*/ 727040 h 993703"/>
                <a:gd name="connsiteX8" fmla="*/ 64968 w 1890632"/>
                <a:gd name="connsiteY8" fmla="*/ 667118 h 993703"/>
                <a:gd name="connsiteX9" fmla="*/ 34142 w 1890632"/>
                <a:gd name="connsiteY9" fmla="*/ 578887 h 993703"/>
                <a:gd name="connsiteX0" fmla="*/ 15545 w 1872035"/>
                <a:gd name="connsiteY0" fmla="*/ 578887 h 993703"/>
                <a:gd name="connsiteX1" fmla="*/ 400963 w 1872035"/>
                <a:gd name="connsiteY1" fmla="*/ 136493 h 993703"/>
                <a:gd name="connsiteX2" fmla="*/ 1265819 w 1872035"/>
                <a:gd name="connsiteY2" fmla="*/ 22338 h 993703"/>
                <a:gd name="connsiteX3" fmla="*/ 1743380 w 1872035"/>
                <a:gd name="connsiteY3" fmla="*/ 522071 h 993703"/>
                <a:gd name="connsiteX4" fmla="*/ 1858097 w 1872035"/>
                <a:gd name="connsiteY4" fmla="*/ 900322 h 993703"/>
                <a:gd name="connsiteX5" fmla="*/ 1835234 w 1872035"/>
                <a:gd name="connsiteY5" fmla="*/ 989334 h 993703"/>
                <a:gd name="connsiteX6" fmla="*/ 1422557 w 1872035"/>
                <a:gd name="connsiteY6" fmla="*/ 914086 h 993703"/>
                <a:gd name="connsiteX7" fmla="*/ 421159 w 1872035"/>
                <a:gd name="connsiteY7" fmla="*/ 727040 h 993703"/>
                <a:gd name="connsiteX8" fmla="*/ 109376 w 1872035"/>
                <a:gd name="connsiteY8" fmla="*/ 678789 h 993703"/>
                <a:gd name="connsiteX9" fmla="*/ 15545 w 1872035"/>
                <a:gd name="connsiteY9" fmla="*/ 578887 h 993703"/>
                <a:gd name="connsiteX0" fmla="*/ 21358 w 1843514"/>
                <a:gd name="connsiteY0" fmla="*/ 594911 h 994056"/>
                <a:gd name="connsiteX1" fmla="*/ 372442 w 1843514"/>
                <a:gd name="connsiteY1" fmla="*/ 136846 h 994056"/>
                <a:gd name="connsiteX2" fmla="*/ 1237298 w 1843514"/>
                <a:gd name="connsiteY2" fmla="*/ 22691 h 994056"/>
                <a:gd name="connsiteX3" fmla="*/ 1714859 w 1843514"/>
                <a:gd name="connsiteY3" fmla="*/ 522424 h 994056"/>
                <a:gd name="connsiteX4" fmla="*/ 1829576 w 1843514"/>
                <a:gd name="connsiteY4" fmla="*/ 900675 h 994056"/>
                <a:gd name="connsiteX5" fmla="*/ 1806713 w 1843514"/>
                <a:gd name="connsiteY5" fmla="*/ 989687 h 994056"/>
                <a:gd name="connsiteX6" fmla="*/ 1394036 w 1843514"/>
                <a:gd name="connsiteY6" fmla="*/ 914439 h 994056"/>
                <a:gd name="connsiteX7" fmla="*/ 392638 w 1843514"/>
                <a:gd name="connsiteY7" fmla="*/ 727393 h 994056"/>
                <a:gd name="connsiteX8" fmla="*/ 80855 w 1843514"/>
                <a:gd name="connsiteY8" fmla="*/ 679142 h 994056"/>
                <a:gd name="connsiteX9" fmla="*/ 21358 w 1843514"/>
                <a:gd name="connsiteY9" fmla="*/ 594911 h 994056"/>
                <a:gd name="connsiteX0" fmla="*/ 21358 w 1843514"/>
                <a:gd name="connsiteY0" fmla="*/ 597202 h 996347"/>
                <a:gd name="connsiteX1" fmla="*/ 372442 w 1843514"/>
                <a:gd name="connsiteY1" fmla="*/ 139137 h 996347"/>
                <a:gd name="connsiteX2" fmla="*/ 1237298 w 1843514"/>
                <a:gd name="connsiteY2" fmla="*/ 24982 h 996347"/>
                <a:gd name="connsiteX3" fmla="*/ 1714859 w 1843514"/>
                <a:gd name="connsiteY3" fmla="*/ 524715 h 996347"/>
                <a:gd name="connsiteX4" fmla="*/ 1829576 w 1843514"/>
                <a:gd name="connsiteY4" fmla="*/ 902966 h 996347"/>
                <a:gd name="connsiteX5" fmla="*/ 1806713 w 1843514"/>
                <a:gd name="connsiteY5" fmla="*/ 991978 h 996347"/>
                <a:gd name="connsiteX6" fmla="*/ 1394036 w 1843514"/>
                <a:gd name="connsiteY6" fmla="*/ 916730 h 996347"/>
                <a:gd name="connsiteX7" fmla="*/ 392638 w 1843514"/>
                <a:gd name="connsiteY7" fmla="*/ 729684 h 996347"/>
                <a:gd name="connsiteX8" fmla="*/ 80855 w 1843514"/>
                <a:gd name="connsiteY8" fmla="*/ 681433 h 996347"/>
                <a:gd name="connsiteX9" fmla="*/ 21358 w 1843514"/>
                <a:gd name="connsiteY9" fmla="*/ 597202 h 996347"/>
                <a:gd name="connsiteX0" fmla="*/ 21358 w 1843514"/>
                <a:gd name="connsiteY0" fmla="*/ 597202 h 996347"/>
                <a:gd name="connsiteX1" fmla="*/ 372442 w 1843514"/>
                <a:gd name="connsiteY1" fmla="*/ 139137 h 996347"/>
                <a:gd name="connsiteX2" fmla="*/ 1237298 w 1843514"/>
                <a:gd name="connsiteY2" fmla="*/ 24982 h 996347"/>
                <a:gd name="connsiteX3" fmla="*/ 1714859 w 1843514"/>
                <a:gd name="connsiteY3" fmla="*/ 524715 h 996347"/>
                <a:gd name="connsiteX4" fmla="*/ 1829576 w 1843514"/>
                <a:gd name="connsiteY4" fmla="*/ 902966 h 996347"/>
                <a:gd name="connsiteX5" fmla="*/ 1806713 w 1843514"/>
                <a:gd name="connsiteY5" fmla="*/ 991978 h 996347"/>
                <a:gd name="connsiteX6" fmla="*/ 1394036 w 1843514"/>
                <a:gd name="connsiteY6" fmla="*/ 916730 h 996347"/>
                <a:gd name="connsiteX7" fmla="*/ 392638 w 1843514"/>
                <a:gd name="connsiteY7" fmla="*/ 729684 h 996347"/>
                <a:gd name="connsiteX8" fmla="*/ 80855 w 1843514"/>
                <a:gd name="connsiteY8" fmla="*/ 681433 h 996347"/>
                <a:gd name="connsiteX9" fmla="*/ 21358 w 1843514"/>
                <a:gd name="connsiteY9" fmla="*/ 597202 h 996347"/>
                <a:gd name="connsiteX0" fmla="*/ 9840 w 1948135"/>
                <a:gd name="connsiteY0" fmla="*/ 573511 h 993588"/>
                <a:gd name="connsiteX1" fmla="*/ 477063 w 1948135"/>
                <a:gd name="connsiteY1" fmla="*/ 136378 h 993588"/>
                <a:gd name="connsiteX2" fmla="*/ 1341919 w 1948135"/>
                <a:gd name="connsiteY2" fmla="*/ 22223 h 993588"/>
                <a:gd name="connsiteX3" fmla="*/ 1819480 w 1948135"/>
                <a:gd name="connsiteY3" fmla="*/ 521956 h 993588"/>
                <a:gd name="connsiteX4" fmla="*/ 1934197 w 1948135"/>
                <a:gd name="connsiteY4" fmla="*/ 900207 h 993588"/>
                <a:gd name="connsiteX5" fmla="*/ 1911334 w 1948135"/>
                <a:gd name="connsiteY5" fmla="*/ 989219 h 993588"/>
                <a:gd name="connsiteX6" fmla="*/ 1498657 w 1948135"/>
                <a:gd name="connsiteY6" fmla="*/ 913971 h 993588"/>
                <a:gd name="connsiteX7" fmla="*/ 497259 w 1948135"/>
                <a:gd name="connsiteY7" fmla="*/ 726925 h 993588"/>
                <a:gd name="connsiteX8" fmla="*/ 185476 w 1948135"/>
                <a:gd name="connsiteY8" fmla="*/ 678674 h 993588"/>
                <a:gd name="connsiteX9" fmla="*/ 9840 w 1948135"/>
                <a:gd name="connsiteY9" fmla="*/ 573511 h 993588"/>
                <a:gd name="connsiteX0" fmla="*/ 45764 w 1984059"/>
                <a:gd name="connsiteY0" fmla="*/ 573511 h 993588"/>
                <a:gd name="connsiteX1" fmla="*/ 512987 w 1984059"/>
                <a:gd name="connsiteY1" fmla="*/ 136378 h 993588"/>
                <a:gd name="connsiteX2" fmla="*/ 1377843 w 1984059"/>
                <a:gd name="connsiteY2" fmla="*/ 22223 h 993588"/>
                <a:gd name="connsiteX3" fmla="*/ 1855404 w 1984059"/>
                <a:gd name="connsiteY3" fmla="*/ 521956 h 993588"/>
                <a:gd name="connsiteX4" fmla="*/ 1970121 w 1984059"/>
                <a:gd name="connsiteY4" fmla="*/ 900207 h 993588"/>
                <a:gd name="connsiteX5" fmla="*/ 1947258 w 1984059"/>
                <a:gd name="connsiteY5" fmla="*/ 989219 h 993588"/>
                <a:gd name="connsiteX6" fmla="*/ 1534581 w 1984059"/>
                <a:gd name="connsiteY6" fmla="*/ 913971 h 993588"/>
                <a:gd name="connsiteX7" fmla="*/ 533183 w 1984059"/>
                <a:gd name="connsiteY7" fmla="*/ 726925 h 993588"/>
                <a:gd name="connsiteX8" fmla="*/ 72744 w 1984059"/>
                <a:gd name="connsiteY8" fmla="*/ 645571 h 993588"/>
                <a:gd name="connsiteX9" fmla="*/ 45764 w 1984059"/>
                <a:gd name="connsiteY9" fmla="*/ 573511 h 993588"/>
                <a:gd name="connsiteX0" fmla="*/ 45764 w 1984059"/>
                <a:gd name="connsiteY0" fmla="*/ 534317 h 954394"/>
                <a:gd name="connsiteX1" fmla="*/ 512987 w 1984059"/>
                <a:gd name="connsiteY1" fmla="*/ 97184 h 954394"/>
                <a:gd name="connsiteX2" fmla="*/ 1338355 w 1984059"/>
                <a:gd name="connsiteY2" fmla="*/ 29812 h 954394"/>
                <a:gd name="connsiteX3" fmla="*/ 1855404 w 1984059"/>
                <a:gd name="connsiteY3" fmla="*/ 482762 h 954394"/>
                <a:gd name="connsiteX4" fmla="*/ 1970121 w 1984059"/>
                <a:gd name="connsiteY4" fmla="*/ 861013 h 954394"/>
                <a:gd name="connsiteX5" fmla="*/ 1947258 w 1984059"/>
                <a:gd name="connsiteY5" fmla="*/ 950025 h 954394"/>
                <a:gd name="connsiteX6" fmla="*/ 1534581 w 1984059"/>
                <a:gd name="connsiteY6" fmla="*/ 874777 h 954394"/>
                <a:gd name="connsiteX7" fmla="*/ 533183 w 1984059"/>
                <a:gd name="connsiteY7" fmla="*/ 687731 h 954394"/>
                <a:gd name="connsiteX8" fmla="*/ 72744 w 1984059"/>
                <a:gd name="connsiteY8" fmla="*/ 606377 h 954394"/>
                <a:gd name="connsiteX9" fmla="*/ 45764 w 1984059"/>
                <a:gd name="connsiteY9" fmla="*/ 534317 h 954394"/>
                <a:gd name="connsiteX0" fmla="*/ 45764 w 1984059"/>
                <a:gd name="connsiteY0" fmla="*/ 534317 h 954394"/>
                <a:gd name="connsiteX1" fmla="*/ 512987 w 1984059"/>
                <a:gd name="connsiteY1" fmla="*/ 97184 h 954394"/>
                <a:gd name="connsiteX2" fmla="*/ 1338355 w 1984059"/>
                <a:gd name="connsiteY2" fmla="*/ 29812 h 954394"/>
                <a:gd name="connsiteX3" fmla="*/ 1855404 w 1984059"/>
                <a:gd name="connsiteY3" fmla="*/ 482762 h 954394"/>
                <a:gd name="connsiteX4" fmla="*/ 1970121 w 1984059"/>
                <a:gd name="connsiteY4" fmla="*/ 861013 h 954394"/>
                <a:gd name="connsiteX5" fmla="*/ 1947258 w 1984059"/>
                <a:gd name="connsiteY5" fmla="*/ 950025 h 954394"/>
                <a:gd name="connsiteX6" fmla="*/ 1534581 w 1984059"/>
                <a:gd name="connsiteY6" fmla="*/ 874777 h 954394"/>
                <a:gd name="connsiteX7" fmla="*/ 533183 w 1984059"/>
                <a:gd name="connsiteY7" fmla="*/ 687731 h 954394"/>
                <a:gd name="connsiteX8" fmla="*/ 72744 w 1984059"/>
                <a:gd name="connsiteY8" fmla="*/ 606377 h 954394"/>
                <a:gd name="connsiteX9" fmla="*/ 45764 w 1984059"/>
                <a:gd name="connsiteY9" fmla="*/ 534317 h 954394"/>
                <a:gd name="connsiteX0" fmla="*/ 45764 w 2006048"/>
                <a:gd name="connsiteY0" fmla="*/ 534317 h 965213"/>
                <a:gd name="connsiteX1" fmla="*/ 512987 w 2006048"/>
                <a:gd name="connsiteY1" fmla="*/ 97184 h 965213"/>
                <a:gd name="connsiteX2" fmla="*/ 1338355 w 2006048"/>
                <a:gd name="connsiteY2" fmla="*/ 29812 h 965213"/>
                <a:gd name="connsiteX3" fmla="*/ 1855404 w 2006048"/>
                <a:gd name="connsiteY3" fmla="*/ 482762 h 965213"/>
                <a:gd name="connsiteX4" fmla="*/ 1991773 w 2006048"/>
                <a:gd name="connsiteY4" fmla="*/ 918378 h 965213"/>
                <a:gd name="connsiteX5" fmla="*/ 1947258 w 2006048"/>
                <a:gd name="connsiteY5" fmla="*/ 950025 h 965213"/>
                <a:gd name="connsiteX6" fmla="*/ 1534581 w 2006048"/>
                <a:gd name="connsiteY6" fmla="*/ 874777 h 965213"/>
                <a:gd name="connsiteX7" fmla="*/ 533183 w 2006048"/>
                <a:gd name="connsiteY7" fmla="*/ 687731 h 965213"/>
                <a:gd name="connsiteX8" fmla="*/ 72744 w 2006048"/>
                <a:gd name="connsiteY8" fmla="*/ 606377 h 965213"/>
                <a:gd name="connsiteX9" fmla="*/ 45764 w 2006048"/>
                <a:gd name="connsiteY9" fmla="*/ 534317 h 965213"/>
                <a:gd name="connsiteX0" fmla="*/ 45764 w 2000586"/>
                <a:gd name="connsiteY0" fmla="*/ 534317 h 953030"/>
                <a:gd name="connsiteX1" fmla="*/ 512987 w 2000586"/>
                <a:gd name="connsiteY1" fmla="*/ 97184 h 953030"/>
                <a:gd name="connsiteX2" fmla="*/ 1338355 w 2000586"/>
                <a:gd name="connsiteY2" fmla="*/ 29812 h 953030"/>
                <a:gd name="connsiteX3" fmla="*/ 1855404 w 2000586"/>
                <a:gd name="connsiteY3" fmla="*/ 482762 h 953030"/>
                <a:gd name="connsiteX4" fmla="*/ 1991773 w 2000586"/>
                <a:gd name="connsiteY4" fmla="*/ 918378 h 953030"/>
                <a:gd name="connsiteX5" fmla="*/ 1947258 w 2000586"/>
                <a:gd name="connsiteY5" fmla="*/ 950025 h 953030"/>
                <a:gd name="connsiteX6" fmla="*/ 1534581 w 2000586"/>
                <a:gd name="connsiteY6" fmla="*/ 874777 h 953030"/>
                <a:gd name="connsiteX7" fmla="*/ 533183 w 2000586"/>
                <a:gd name="connsiteY7" fmla="*/ 687731 h 953030"/>
                <a:gd name="connsiteX8" fmla="*/ 72744 w 2000586"/>
                <a:gd name="connsiteY8" fmla="*/ 606377 h 953030"/>
                <a:gd name="connsiteX9" fmla="*/ 45764 w 2000586"/>
                <a:gd name="connsiteY9" fmla="*/ 534317 h 953030"/>
                <a:gd name="connsiteX0" fmla="*/ 45764 w 2000586"/>
                <a:gd name="connsiteY0" fmla="*/ 539083 h 957796"/>
                <a:gd name="connsiteX1" fmla="*/ 512987 w 2000586"/>
                <a:gd name="connsiteY1" fmla="*/ 101950 h 957796"/>
                <a:gd name="connsiteX2" fmla="*/ 1302659 w 2000586"/>
                <a:gd name="connsiteY2" fmla="*/ 28602 h 957796"/>
                <a:gd name="connsiteX3" fmla="*/ 1855404 w 2000586"/>
                <a:gd name="connsiteY3" fmla="*/ 487528 h 957796"/>
                <a:gd name="connsiteX4" fmla="*/ 1991773 w 2000586"/>
                <a:gd name="connsiteY4" fmla="*/ 923144 h 957796"/>
                <a:gd name="connsiteX5" fmla="*/ 1947258 w 2000586"/>
                <a:gd name="connsiteY5" fmla="*/ 954791 h 957796"/>
                <a:gd name="connsiteX6" fmla="*/ 1534581 w 2000586"/>
                <a:gd name="connsiteY6" fmla="*/ 879543 h 957796"/>
                <a:gd name="connsiteX7" fmla="*/ 533183 w 2000586"/>
                <a:gd name="connsiteY7" fmla="*/ 692497 h 957796"/>
                <a:gd name="connsiteX8" fmla="*/ 72744 w 2000586"/>
                <a:gd name="connsiteY8" fmla="*/ 611143 h 957796"/>
                <a:gd name="connsiteX9" fmla="*/ 45764 w 2000586"/>
                <a:gd name="connsiteY9" fmla="*/ 539083 h 957796"/>
                <a:gd name="connsiteX0" fmla="*/ 45764 w 2006017"/>
                <a:gd name="connsiteY0" fmla="*/ 538435 h 970879"/>
                <a:gd name="connsiteX1" fmla="*/ 512987 w 2006017"/>
                <a:gd name="connsiteY1" fmla="*/ 101302 h 970879"/>
                <a:gd name="connsiteX2" fmla="*/ 1302659 w 2006017"/>
                <a:gd name="connsiteY2" fmla="*/ 27954 h 970879"/>
                <a:gd name="connsiteX3" fmla="*/ 1836757 w 2006017"/>
                <a:gd name="connsiteY3" fmla="*/ 478081 h 970879"/>
                <a:gd name="connsiteX4" fmla="*/ 1991773 w 2006017"/>
                <a:gd name="connsiteY4" fmla="*/ 922496 h 970879"/>
                <a:gd name="connsiteX5" fmla="*/ 1947258 w 2006017"/>
                <a:gd name="connsiteY5" fmla="*/ 954143 h 970879"/>
                <a:gd name="connsiteX6" fmla="*/ 1534581 w 2006017"/>
                <a:gd name="connsiteY6" fmla="*/ 878895 h 970879"/>
                <a:gd name="connsiteX7" fmla="*/ 533183 w 2006017"/>
                <a:gd name="connsiteY7" fmla="*/ 691849 h 970879"/>
                <a:gd name="connsiteX8" fmla="*/ 72744 w 2006017"/>
                <a:gd name="connsiteY8" fmla="*/ 610495 h 970879"/>
                <a:gd name="connsiteX9" fmla="*/ 45764 w 2006017"/>
                <a:gd name="connsiteY9" fmla="*/ 538435 h 970879"/>
                <a:gd name="connsiteX0" fmla="*/ 45764 w 2001312"/>
                <a:gd name="connsiteY0" fmla="*/ 538435 h 968966"/>
                <a:gd name="connsiteX1" fmla="*/ 512987 w 2001312"/>
                <a:gd name="connsiteY1" fmla="*/ 101302 h 968966"/>
                <a:gd name="connsiteX2" fmla="*/ 1302659 w 2001312"/>
                <a:gd name="connsiteY2" fmla="*/ 27954 h 968966"/>
                <a:gd name="connsiteX3" fmla="*/ 1836757 w 2001312"/>
                <a:gd name="connsiteY3" fmla="*/ 478081 h 968966"/>
                <a:gd name="connsiteX4" fmla="*/ 1991773 w 2001312"/>
                <a:gd name="connsiteY4" fmla="*/ 922496 h 968966"/>
                <a:gd name="connsiteX5" fmla="*/ 1947258 w 2001312"/>
                <a:gd name="connsiteY5" fmla="*/ 954143 h 968966"/>
                <a:gd name="connsiteX6" fmla="*/ 1534581 w 2001312"/>
                <a:gd name="connsiteY6" fmla="*/ 878895 h 968966"/>
                <a:gd name="connsiteX7" fmla="*/ 533183 w 2001312"/>
                <a:gd name="connsiteY7" fmla="*/ 691849 h 968966"/>
                <a:gd name="connsiteX8" fmla="*/ 72744 w 2001312"/>
                <a:gd name="connsiteY8" fmla="*/ 610495 h 968966"/>
                <a:gd name="connsiteX9" fmla="*/ 45764 w 2001312"/>
                <a:gd name="connsiteY9" fmla="*/ 538435 h 968966"/>
                <a:gd name="connsiteX0" fmla="*/ 45764 w 1997670"/>
                <a:gd name="connsiteY0" fmla="*/ 538435 h 954720"/>
                <a:gd name="connsiteX1" fmla="*/ 512987 w 1997670"/>
                <a:gd name="connsiteY1" fmla="*/ 101302 h 954720"/>
                <a:gd name="connsiteX2" fmla="*/ 1302659 w 1997670"/>
                <a:gd name="connsiteY2" fmla="*/ 27954 h 954720"/>
                <a:gd name="connsiteX3" fmla="*/ 1836757 w 1997670"/>
                <a:gd name="connsiteY3" fmla="*/ 478081 h 954720"/>
                <a:gd name="connsiteX4" fmla="*/ 1991773 w 1997670"/>
                <a:gd name="connsiteY4" fmla="*/ 922496 h 954720"/>
                <a:gd name="connsiteX5" fmla="*/ 1947258 w 1997670"/>
                <a:gd name="connsiteY5" fmla="*/ 954143 h 954720"/>
                <a:gd name="connsiteX6" fmla="*/ 1534581 w 1997670"/>
                <a:gd name="connsiteY6" fmla="*/ 878895 h 954720"/>
                <a:gd name="connsiteX7" fmla="*/ 533183 w 1997670"/>
                <a:gd name="connsiteY7" fmla="*/ 691849 h 954720"/>
                <a:gd name="connsiteX8" fmla="*/ 72744 w 1997670"/>
                <a:gd name="connsiteY8" fmla="*/ 610495 h 954720"/>
                <a:gd name="connsiteX9" fmla="*/ 45764 w 1997670"/>
                <a:gd name="connsiteY9" fmla="*/ 538435 h 954720"/>
                <a:gd name="connsiteX0" fmla="*/ 44343 w 1996249"/>
                <a:gd name="connsiteY0" fmla="*/ 538435 h 954720"/>
                <a:gd name="connsiteX1" fmla="*/ 511566 w 1996249"/>
                <a:gd name="connsiteY1" fmla="*/ 101302 h 954720"/>
                <a:gd name="connsiteX2" fmla="*/ 1301238 w 1996249"/>
                <a:gd name="connsiteY2" fmla="*/ 27954 h 954720"/>
                <a:gd name="connsiteX3" fmla="*/ 1835336 w 1996249"/>
                <a:gd name="connsiteY3" fmla="*/ 478081 h 954720"/>
                <a:gd name="connsiteX4" fmla="*/ 1990352 w 1996249"/>
                <a:gd name="connsiteY4" fmla="*/ 922496 h 954720"/>
                <a:gd name="connsiteX5" fmla="*/ 1945837 w 1996249"/>
                <a:gd name="connsiteY5" fmla="*/ 954143 h 954720"/>
                <a:gd name="connsiteX6" fmla="*/ 1533160 w 1996249"/>
                <a:gd name="connsiteY6" fmla="*/ 878895 h 954720"/>
                <a:gd name="connsiteX7" fmla="*/ 531762 w 1996249"/>
                <a:gd name="connsiteY7" fmla="*/ 691849 h 954720"/>
                <a:gd name="connsiteX8" fmla="*/ 71323 w 1996249"/>
                <a:gd name="connsiteY8" fmla="*/ 610495 h 954720"/>
                <a:gd name="connsiteX9" fmla="*/ 44343 w 1996249"/>
                <a:gd name="connsiteY9" fmla="*/ 538435 h 954720"/>
                <a:gd name="connsiteX0" fmla="*/ 38388 w 1990294"/>
                <a:gd name="connsiteY0" fmla="*/ 538435 h 954720"/>
                <a:gd name="connsiteX1" fmla="*/ 505611 w 1990294"/>
                <a:gd name="connsiteY1" fmla="*/ 101302 h 954720"/>
                <a:gd name="connsiteX2" fmla="*/ 1295283 w 1990294"/>
                <a:gd name="connsiteY2" fmla="*/ 27954 h 954720"/>
                <a:gd name="connsiteX3" fmla="*/ 1829381 w 1990294"/>
                <a:gd name="connsiteY3" fmla="*/ 478081 h 954720"/>
                <a:gd name="connsiteX4" fmla="*/ 1984397 w 1990294"/>
                <a:gd name="connsiteY4" fmla="*/ 922496 h 954720"/>
                <a:gd name="connsiteX5" fmla="*/ 1939882 w 1990294"/>
                <a:gd name="connsiteY5" fmla="*/ 954143 h 954720"/>
                <a:gd name="connsiteX6" fmla="*/ 1527205 w 1990294"/>
                <a:gd name="connsiteY6" fmla="*/ 878895 h 954720"/>
                <a:gd name="connsiteX7" fmla="*/ 525807 w 1990294"/>
                <a:gd name="connsiteY7" fmla="*/ 691849 h 954720"/>
                <a:gd name="connsiteX8" fmla="*/ 65368 w 1990294"/>
                <a:gd name="connsiteY8" fmla="*/ 610495 h 954720"/>
                <a:gd name="connsiteX9" fmla="*/ 38388 w 1990294"/>
                <a:gd name="connsiteY9" fmla="*/ 538435 h 954720"/>
                <a:gd name="connsiteX0" fmla="*/ 33188 w 1985094"/>
                <a:gd name="connsiteY0" fmla="*/ 538435 h 954720"/>
                <a:gd name="connsiteX1" fmla="*/ 500411 w 1985094"/>
                <a:gd name="connsiteY1" fmla="*/ 101302 h 954720"/>
                <a:gd name="connsiteX2" fmla="*/ 1290083 w 1985094"/>
                <a:gd name="connsiteY2" fmla="*/ 27954 h 954720"/>
                <a:gd name="connsiteX3" fmla="*/ 1824181 w 1985094"/>
                <a:gd name="connsiteY3" fmla="*/ 478081 h 954720"/>
                <a:gd name="connsiteX4" fmla="*/ 1979197 w 1985094"/>
                <a:gd name="connsiteY4" fmla="*/ 922496 h 954720"/>
                <a:gd name="connsiteX5" fmla="*/ 1934682 w 1985094"/>
                <a:gd name="connsiteY5" fmla="*/ 954143 h 954720"/>
                <a:gd name="connsiteX6" fmla="*/ 1522005 w 1985094"/>
                <a:gd name="connsiteY6" fmla="*/ 878895 h 954720"/>
                <a:gd name="connsiteX7" fmla="*/ 520607 w 1985094"/>
                <a:gd name="connsiteY7" fmla="*/ 691849 h 954720"/>
                <a:gd name="connsiteX8" fmla="*/ 60168 w 1985094"/>
                <a:gd name="connsiteY8" fmla="*/ 610495 h 954720"/>
                <a:gd name="connsiteX9" fmla="*/ 33188 w 1985094"/>
                <a:gd name="connsiteY9" fmla="*/ 538435 h 95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85094" h="954720">
                  <a:moveTo>
                    <a:pt x="33188" y="538435"/>
                  </a:moveTo>
                  <a:cubicBezTo>
                    <a:pt x="88814" y="464808"/>
                    <a:pt x="290929" y="186382"/>
                    <a:pt x="500411" y="101302"/>
                  </a:cubicBezTo>
                  <a:cubicBezTo>
                    <a:pt x="709894" y="16222"/>
                    <a:pt x="1069455" y="-34842"/>
                    <a:pt x="1290083" y="27954"/>
                  </a:cubicBezTo>
                  <a:cubicBezTo>
                    <a:pt x="1510711" y="90750"/>
                    <a:pt x="1709329" y="328991"/>
                    <a:pt x="1824181" y="478081"/>
                  </a:cubicBezTo>
                  <a:cubicBezTo>
                    <a:pt x="1939033" y="627171"/>
                    <a:pt x="1968978" y="889429"/>
                    <a:pt x="1979197" y="922496"/>
                  </a:cubicBezTo>
                  <a:cubicBezTo>
                    <a:pt x="1989416" y="955563"/>
                    <a:pt x="1992690" y="955931"/>
                    <a:pt x="1934682" y="954143"/>
                  </a:cubicBezTo>
                  <a:cubicBezTo>
                    <a:pt x="1876674" y="952355"/>
                    <a:pt x="1522005" y="878895"/>
                    <a:pt x="1522005" y="878895"/>
                  </a:cubicBezTo>
                  <a:lnTo>
                    <a:pt x="520607" y="691849"/>
                  </a:lnTo>
                  <a:cubicBezTo>
                    <a:pt x="296090" y="649646"/>
                    <a:pt x="124891" y="627844"/>
                    <a:pt x="60168" y="610495"/>
                  </a:cubicBezTo>
                  <a:cubicBezTo>
                    <a:pt x="-4555" y="593146"/>
                    <a:pt x="-22438" y="612062"/>
                    <a:pt x="33188" y="538435"/>
                  </a:cubicBezTo>
                  <a:close/>
                </a:path>
              </a:pathLst>
            </a:cu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2DABA67-6DFE-0C29-1BE0-521A08D8AE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7325970">
              <a:off x="1245609" y="5141506"/>
              <a:ext cx="1563560" cy="920486"/>
            </a:xfrm>
            <a:custGeom>
              <a:avLst/>
              <a:gdLst>
                <a:gd name="connsiteX0" fmla="*/ 9881 w 1739875"/>
                <a:gd name="connsiteY0" fmla="*/ 509263 h 754659"/>
                <a:gd name="connsiteX1" fmla="*/ 497935 w 1739875"/>
                <a:gd name="connsiteY1" fmla="*/ 71697 h 754659"/>
                <a:gd name="connsiteX2" fmla="*/ 1120625 w 1739875"/>
                <a:gd name="connsiteY2" fmla="*/ 43648 h 754659"/>
                <a:gd name="connsiteX3" fmla="*/ 1608679 w 1739875"/>
                <a:gd name="connsiteY3" fmla="*/ 503653 h 754659"/>
                <a:gd name="connsiteX4" fmla="*/ 1737705 w 1739875"/>
                <a:gd name="connsiteY4" fmla="*/ 744875 h 754659"/>
                <a:gd name="connsiteX5" fmla="*/ 1535751 w 1739875"/>
                <a:gd name="connsiteY5" fmla="*/ 711216 h 754659"/>
                <a:gd name="connsiteX6" fmla="*/ 284762 w 1739875"/>
                <a:gd name="connsiteY6" fmla="*/ 559751 h 754659"/>
                <a:gd name="connsiteX7" fmla="*/ 9881 w 1739875"/>
                <a:gd name="connsiteY7" fmla="*/ 509263 h 754659"/>
                <a:gd name="connsiteX0" fmla="*/ 9881 w 1745871"/>
                <a:gd name="connsiteY0" fmla="*/ 509263 h 755689"/>
                <a:gd name="connsiteX1" fmla="*/ 497935 w 1745871"/>
                <a:gd name="connsiteY1" fmla="*/ 71697 h 755689"/>
                <a:gd name="connsiteX2" fmla="*/ 1120625 w 1745871"/>
                <a:gd name="connsiteY2" fmla="*/ 43648 h 755689"/>
                <a:gd name="connsiteX3" fmla="*/ 1608679 w 1745871"/>
                <a:gd name="connsiteY3" fmla="*/ 503653 h 755689"/>
                <a:gd name="connsiteX4" fmla="*/ 1737705 w 1745871"/>
                <a:gd name="connsiteY4" fmla="*/ 744875 h 755689"/>
                <a:gd name="connsiteX5" fmla="*/ 1426819 w 1745871"/>
                <a:gd name="connsiteY5" fmla="*/ 716950 h 755689"/>
                <a:gd name="connsiteX6" fmla="*/ 284762 w 1745871"/>
                <a:gd name="connsiteY6" fmla="*/ 559751 h 755689"/>
                <a:gd name="connsiteX7" fmla="*/ 9881 w 1745871"/>
                <a:gd name="connsiteY7" fmla="*/ 509263 h 755689"/>
                <a:gd name="connsiteX0" fmla="*/ 9881 w 1864671"/>
                <a:gd name="connsiteY0" fmla="*/ 509263 h 855937"/>
                <a:gd name="connsiteX1" fmla="*/ 497935 w 1864671"/>
                <a:gd name="connsiteY1" fmla="*/ 71697 h 855937"/>
                <a:gd name="connsiteX2" fmla="*/ 1120625 w 1864671"/>
                <a:gd name="connsiteY2" fmla="*/ 43648 h 855937"/>
                <a:gd name="connsiteX3" fmla="*/ 1608679 w 1864671"/>
                <a:gd name="connsiteY3" fmla="*/ 503653 h 855937"/>
                <a:gd name="connsiteX4" fmla="*/ 1860911 w 1864671"/>
                <a:gd name="connsiteY4" fmla="*/ 851040 h 855937"/>
                <a:gd name="connsiteX5" fmla="*/ 1426819 w 1864671"/>
                <a:gd name="connsiteY5" fmla="*/ 716950 h 855937"/>
                <a:gd name="connsiteX6" fmla="*/ 284762 w 1864671"/>
                <a:gd name="connsiteY6" fmla="*/ 559751 h 855937"/>
                <a:gd name="connsiteX7" fmla="*/ 9881 w 1864671"/>
                <a:gd name="connsiteY7" fmla="*/ 509263 h 855937"/>
                <a:gd name="connsiteX0" fmla="*/ 9881 w 1876754"/>
                <a:gd name="connsiteY0" fmla="*/ 501512 h 853026"/>
                <a:gd name="connsiteX1" fmla="*/ 497935 w 1876754"/>
                <a:gd name="connsiteY1" fmla="*/ 63946 h 853026"/>
                <a:gd name="connsiteX2" fmla="*/ 1120625 w 1876754"/>
                <a:gd name="connsiteY2" fmla="*/ 35897 h 853026"/>
                <a:gd name="connsiteX3" fmla="*/ 1718468 w 1876754"/>
                <a:gd name="connsiteY3" fmla="*/ 385272 h 853026"/>
                <a:gd name="connsiteX4" fmla="*/ 1860911 w 1876754"/>
                <a:gd name="connsiteY4" fmla="*/ 843289 h 853026"/>
                <a:gd name="connsiteX5" fmla="*/ 1426819 w 1876754"/>
                <a:gd name="connsiteY5" fmla="*/ 709199 h 853026"/>
                <a:gd name="connsiteX6" fmla="*/ 284762 w 1876754"/>
                <a:gd name="connsiteY6" fmla="*/ 552000 h 853026"/>
                <a:gd name="connsiteX7" fmla="*/ 9881 w 1876754"/>
                <a:gd name="connsiteY7" fmla="*/ 501512 h 853026"/>
                <a:gd name="connsiteX0" fmla="*/ 9881 w 1874221"/>
                <a:gd name="connsiteY0" fmla="*/ 623010 h 974525"/>
                <a:gd name="connsiteX1" fmla="*/ 497935 w 1874221"/>
                <a:gd name="connsiteY1" fmla="*/ 185444 h 974525"/>
                <a:gd name="connsiteX2" fmla="*/ 1272410 w 1874221"/>
                <a:gd name="connsiteY2" fmla="*/ 12874 h 974525"/>
                <a:gd name="connsiteX3" fmla="*/ 1718468 w 1874221"/>
                <a:gd name="connsiteY3" fmla="*/ 506770 h 974525"/>
                <a:gd name="connsiteX4" fmla="*/ 1860911 w 1874221"/>
                <a:gd name="connsiteY4" fmla="*/ 964787 h 974525"/>
                <a:gd name="connsiteX5" fmla="*/ 1426819 w 1874221"/>
                <a:gd name="connsiteY5" fmla="*/ 830697 h 974525"/>
                <a:gd name="connsiteX6" fmla="*/ 284762 w 1874221"/>
                <a:gd name="connsiteY6" fmla="*/ 673498 h 974525"/>
                <a:gd name="connsiteX7" fmla="*/ 9881 w 1874221"/>
                <a:gd name="connsiteY7" fmla="*/ 623010 h 974525"/>
                <a:gd name="connsiteX0" fmla="*/ 4712 w 1869052"/>
                <a:gd name="connsiteY0" fmla="*/ 633304 h 984819"/>
                <a:gd name="connsiteX1" fmla="*/ 402385 w 1869052"/>
                <a:gd name="connsiteY1" fmla="*/ 137323 h 984819"/>
                <a:gd name="connsiteX2" fmla="*/ 1267241 w 1869052"/>
                <a:gd name="connsiteY2" fmla="*/ 23168 h 984819"/>
                <a:gd name="connsiteX3" fmla="*/ 1713299 w 1869052"/>
                <a:gd name="connsiteY3" fmla="*/ 517064 h 984819"/>
                <a:gd name="connsiteX4" fmla="*/ 1855742 w 1869052"/>
                <a:gd name="connsiteY4" fmla="*/ 975081 h 984819"/>
                <a:gd name="connsiteX5" fmla="*/ 1421650 w 1869052"/>
                <a:gd name="connsiteY5" fmla="*/ 840991 h 984819"/>
                <a:gd name="connsiteX6" fmla="*/ 279593 w 1869052"/>
                <a:gd name="connsiteY6" fmla="*/ 683792 h 984819"/>
                <a:gd name="connsiteX7" fmla="*/ 4712 w 1869052"/>
                <a:gd name="connsiteY7" fmla="*/ 633304 h 984819"/>
                <a:gd name="connsiteX0" fmla="*/ 4712 w 1870440"/>
                <a:gd name="connsiteY0" fmla="*/ 633304 h 991310"/>
                <a:gd name="connsiteX1" fmla="*/ 402385 w 1870440"/>
                <a:gd name="connsiteY1" fmla="*/ 137323 h 991310"/>
                <a:gd name="connsiteX2" fmla="*/ 1267241 w 1870440"/>
                <a:gd name="connsiteY2" fmla="*/ 23168 h 991310"/>
                <a:gd name="connsiteX3" fmla="*/ 1713299 w 1870440"/>
                <a:gd name="connsiteY3" fmla="*/ 517064 h 991310"/>
                <a:gd name="connsiteX4" fmla="*/ 1855742 w 1870440"/>
                <a:gd name="connsiteY4" fmla="*/ 975081 h 991310"/>
                <a:gd name="connsiteX5" fmla="*/ 1399477 w 1870440"/>
                <a:gd name="connsiteY5" fmla="*/ 896414 h 991310"/>
                <a:gd name="connsiteX6" fmla="*/ 279593 w 1870440"/>
                <a:gd name="connsiteY6" fmla="*/ 683792 h 991310"/>
                <a:gd name="connsiteX7" fmla="*/ 4712 w 1870440"/>
                <a:gd name="connsiteY7" fmla="*/ 633304 h 991310"/>
                <a:gd name="connsiteX0" fmla="*/ 44 w 1865772"/>
                <a:gd name="connsiteY0" fmla="*/ 633304 h 991310"/>
                <a:gd name="connsiteX1" fmla="*/ 397717 w 1865772"/>
                <a:gd name="connsiteY1" fmla="*/ 137323 h 991310"/>
                <a:gd name="connsiteX2" fmla="*/ 1262573 w 1865772"/>
                <a:gd name="connsiteY2" fmla="*/ 23168 h 991310"/>
                <a:gd name="connsiteX3" fmla="*/ 1708631 w 1865772"/>
                <a:gd name="connsiteY3" fmla="*/ 517064 h 991310"/>
                <a:gd name="connsiteX4" fmla="*/ 1851074 w 1865772"/>
                <a:gd name="connsiteY4" fmla="*/ 975081 h 991310"/>
                <a:gd name="connsiteX5" fmla="*/ 1394809 w 1865772"/>
                <a:gd name="connsiteY5" fmla="*/ 896414 h 991310"/>
                <a:gd name="connsiteX6" fmla="*/ 417748 w 1865772"/>
                <a:gd name="connsiteY6" fmla="*/ 716201 h 991310"/>
                <a:gd name="connsiteX7" fmla="*/ 44 w 1865772"/>
                <a:gd name="connsiteY7" fmla="*/ 633304 h 991310"/>
                <a:gd name="connsiteX0" fmla="*/ 44 w 1865772"/>
                <a:gd name="connsiteY0" fmla="*/ 633304 h 991310"/>
                <a:gd name="connsiteX1" fmla="*/ 397717 w 1865772"/>
                <a:gd name="connsiteY1" fmla="*/ 137323 h 991310"/>
                <a:gd name="connsiteX2" fmla="*/ 1262573 w 1865772"/>
                <a:gd name="connsiteY2" fmla="*/ 23168 h 991310"/>
                <a:gd name="connsiteX3" fmla="*/ 1708631 w 1865772"/>
                <a:gd name="connsiteY3" fmla="*/ 517064 h 991310"/>
                <a:gd name="connsiteX4" fmla="*/ 1851074 w 1865772"/>
                <a:gd name="connsiteY4" fmla="*/ 975081 h 991310"/>
                <a:gd name="connsiteX5" fmla="*/ 1394809 w 1865772"/>
                <a:gd name="connsiteY5" fmla="*/ 896414 h 991310"/>
                <a:gd name="connsiteX6" fmla="*/ 417748 w 1865772"/>
                <a:gd name="connsiteY6" fmla="*/ 716201 h 991310"/>
                <a:gd name="connsiteX7" fmla="*/ 44 w 1865772"/>
                <a:gd name="connsiteY7" fmla="*/ 633304 h 991310"/>
                <a:gd name="connsiteX0" fmla="*/ 46 w 1853519"/>
                <a:gd name="connsiteY0" fmla="*/ 578483 h 990076"/>
                <a:gd name="connsiteX1" fmla="*/ 385464 w 1853519"/>
                <a:gd name="connsiteY1" fmla="*/ 136089 h 990076"/>
                <a:gd name="connsiteX2" fmla="*/ 1250320 w 1853519"/>
                <a:gd name="connsiteY2" fmla="*/ 21934 h 990076"/>
                <a:gd name="connsiteX3" fmla="*/ 1696378 w 1853519"/>
                <a:gd name="connsiteY3" fmla="*/ 515830 h 990076"/>
                <a:gd name="connsiteX4" fmla="*/ 1838821 w 1853519"/>
                <a:gd name="connsiteY4" fmla="*/ 973847 h 990076"/>
                <a:gd name="connsiteX5" fmla="*/ 1382556 w 1853519"/>
                <a:gd name="connsiteY5" fmla="*/ 895180 h 990076"/>
                <a:gd name="connsiteX6" fmla="*/ 405495 w 1853519"/>
                <a:gd name="connsiteY6" fmla="*/ 714967 h 990076"/>
                <a:gd name="connsiteX7" fmla="*/ 46 w 1853519"/>
                <a:gd name="connsiteY7" fmla="*/ 578483 h 990076"/>
                <a:gd name="connsiteX0" fmla="*/ 34142 w 1887615"/>
                <a:gd name="connsiteY0" fmla="*/ 578483 h 990076"/>
                <a:gd name="connsiteX1" fmla="*/ 419560 w 1887615"/>
                <a:gd name="connsiteY1" fmla="*/ 136089 h 990076"/>
                <a:gd name="connsiteX2" fmla="*/ 1284416 w 1887615"/>
                <a:gd name="connsiteY2" fmla="*/ 21934 h 990076"/>
                <a:gd name="connsiteX3" fmla="*/ 1730474 w 1887615"/>
                <a:gd name="connsiteY3" fmla="*/ 515830 h 990076"/>
                <a:gd name="connsiteX4" fmla="*/ 1872917 w 1887615"/>
                <a:gd name="connsiteY4" fmla="*/ 973847 h 990076"/>
                <a:gd name="connsiteX5" fmla="*/ 1416652 w 1887615"/>
                <a:gd name="connsiteY5" fmla="*/ 895180 h 990076"/>
                <a:gd name="connsiteX6" fmla="*/ 439591 w 1887615"/>
                <a:gd name="connsiteY6" fmla="*/ 714967 h 990076"/>
                <a:gd name="connsiteX7" fmla="*/ 64968 w 1887615"/>
                <a:gd name="connsiteY7" fmla="*/ 666714 h 990076"/>
                <a:gd name="connsiteX8" fmla="*/ 34142 w 1887615"/>
                <a:gd name="connsiteY8" fmla="*/ 578483 h 990076"/>
                <a:gd name="connsiteX0" fmla="*/ 34142 w 1887615"/>
                <a:gd name="connsiteY0" fmla="*/ 578483 h 990076"/>
                <a:gd name="connsiteX1" fmla="*/ 419560 w 1887615"/>
                <a:gd name="connsiteY1" fmla="*/ 136089 h 990076"/>
                <a:gd name="connsiteX2" fmla="*/ 1284416 w 1887615"/>
                <a:gd name="connsiteY2" fmla="*/ 21934 h 990076"/>
                <a:gd name="connsiteX3" fmla="*/ 1730474 w 1887615"/>
                <a:gd name="connsiteY3" fmla="*/ 515830 h 990076"/>
                <a:gd name="connsiteX4" fmla="*/ 1872917 w 1887615"/>
                <a:gd name="connsiteY4" fmla="*/ 973847 h 990076"/>
                <a:gd name="connsiteX5" fmla="*/ 1416652 w 1887615"/>
                <a:gd name="connsiteY5" fmla="*/ 895180 h 990076"/>
                <a:gd name="connsiteX6" fmla="*/ 439756 w 1887615"/>
                <a:gd name="connsiteY6" fmla="*/ 726636 h 990076"/>
                <a:gd name="connsiteX7" fmla="*/ 64968 w 1887615"/>
                <a:gd name="connsiteY7" fmla="*/ 666714 h 990076"/>
                <a:gd name="connsiteX8" fmla="*/ 34142 w 1887615"/>
                <a:gd name="connsiteY8" fmla="*/ 578483 h 990076"/>
                <a:gd name="connsiteX0" fmla="*/ 34142 w 1887615"/>
                <a:gd name="connsiteY0" fmla="*/ 578483 h 990076"/>
                <a:gd name="connsiteX1" fmla="*/ 419560 w 1887615"/>
                <a:gd name="connsiteY1" fmla="*/ 136089 h 990076"/>
                <a:gd name="connsiteX2" fmla="*/ 1284416 w 1887615"/>
                <a:gd name="connsiteY2" fmla="*/ 21934 h 990076"/>
                <a:gd name="connsiteX3" fmla="*/ 1730474 w 1887615"/>
                <a:gd name="connsiteY3" fmla="*/ 515830 h 990076"/>
                <a:gd name="connsiteX4" fmla="*/ 1872917 w 1887615"/>
                <a:gd name="connsiteY4" fmla="*/ 973847 h 990076"/>
                <a:gd name="connsiteX5" fmla="*/ 1416652 w 1887615"/>
                <a:gd name="connsiteY5" fmla="*/ 895180 h 990076"/>
                <a:gd name="connsiteX6" fmla="*/ 439756 w 1887615"/>
                <a:gd name="connsiteY6" fmla="*/ 726636 h 990076"/>
                <a:gd name="connsiteX7" fmla="*/ 64968 w 1887615"/>
                <a:gd name="connsiteY7" fmla="*/ 666714 h 990076"/>
                <a:gd name="connsiteX8" fmla="*/ 34142 w 1887615"/>
                <a:gd name="connsiteY8" fmla="*/ 578483 h 990076"/>
                <a:gd name="connsiteX0" fmla="*/ 34142 w 1893656"/>
                <a:gd name="connsiteY0" fmla="*/ 578887 h 990125"/>
                <a:gd name="connsiteX1" fmla="*/ 419560 w 1893656"/>
                <a:gd name="connsiteY1" fmla="*/ 136493 h 990125"/>
                <a:gd name="connsiteX2" fmla="*/ 1284416 w 1893656"/>
                <a:gd name="connsiteY2" fmla="*/ 22338 h 990125"/>
                <a:gd name="connsiteX3" fmla="*/ 1761977 w 1893656"/>
                <a:gd name="connsiteY3" fmla="*/ 522071 h 990125"/>
                <a:gd name="connsiteX4" fmla="*/ 1872917 w 1893656"/>
                <a:gd name="connsiteY4" fmla="*/ 974251 h 990125"/>
                <a:gd name="connsiteX5" fmla="*/ 1416652 w 1893656"/>
                <a:gd name="connsiteY5" fmla="*/ 895584 h 990125"/>
                <a:gd name="connsiteX6" fmla="*/ 439756 w 1893656"/>
                <a:gd name="connsiteY6" fmla="*/ 727040 h 990125"/>
                <a:gd name="connsiteX7" fmla="*/ 64968 w 1893656"/>
                <a:gd name="connsiteY7" fmla="*/ 667118 h 990125"/>
                <a:gd name="connsiteX8" fmla="*/ 34142 w 1893656"/>
                <a:gd name="connsiteY8" fmla="*/ 578887 h 990125"/>
                <a:gd name="connsiteX0" fmla="*/ 34142 w 1890318"/>
                <a:gd name="connsiteY0" fmla="*/ 578887 h 990125"/>
                <a:gd name="connsiteX1" fmla="*/ 419560 w 1890318"/>
                <a:gd name="connsiteY1" fmla="*/ 136493 h 990125"/>
                <a:gd name="connsiteX2" fmla="*/ 1284416 w 1890318"/>
                <a:gd name="connsiteY2" fmla="*/ 22338 h 990125"/>
                <a:gd name="connsiteX3" fmla="*/ 1761977 w 1890318"/>
                <a:gd name="connsiteY3" fmla="*/ 522071 h 990125"/>
                <a:gd name="connsiteX4" fmla="*/ 1872917 w 1890318"/>
                <a:gd name="connsiteY4" fmla="*/ 974251 h 990125"/>
                <a:gd name="connsiteX5" fmla="*/ 1416652 w 1890318"/>
                <a:gd name="connsiteY5" fmla="*/ 895584 h 990125"/>
                <a:gd name="connsiteX6" fmla="*/ 439756 w 1890318"/>
                <a:gd name="connsiteY6" fmla="*/ 727040 h 990125"/>
                <a:gd name="connsiteX7" fmla="*/ 64968 w 1890318"/>
                <a:gd name="connsiteY7" fmla="*/ 667118 h 990125"/>
                <a:gd name="connsiteX8" fmla="*/ 34142 w 1890318"/>
                <a:gd name="connsiteY8" fmla="*/ 578887 h 990125"/>
                <a:gd name="connsiteX0" fmla="*/ 34142 w 1874108"/>
                <a:gd name="connsiteY0" fmla="*/ 578887 h 987469"/>
                <a:gd name="connsiteX1" fmla="*/ 419560 w 1874108"/>
                <a:gd name="connsiteY1" fmla="*/ 136493 h 987469"/>
                <a:gd name="connsiteX2" fmla="*/ 1284416 w 1874108"/>
                <a:gd name="connsiteY2" fmla="*/ 22338 h 987469"/>
                <a:gd name="connsiteX3" fmla="*/ 1761977 w 1874108"/>
                <a:gd name="connsiteY3" fmla="*/ 522071 h 987469"/>
                <a:gd name="connsiteX4" fmla="*/ 1872917 w 1874108"/>
                <a:gd name="connsiteY4" fmla="*/ 974251 h 987469"/>
                <a:gd name="connsiteX5" fmla="*/ 1416652 w 1874108"/>
                <a:gd name="connsiteY5" fmla="*/ 895584 h 987469"/>
                <a:gd name="connsiteX6" fmla="*/ 439756 w 1874108"/>
                <a:gd name="connsiteY6" fmla="*/ 727040 h 987469"/>
                <a:gd name="connsiteX7" fmla="*/ 64968 w 1874108"/>
                <a:gd name="connsiteY7" fmla="*/ 667118 h 987469"/>
                <a:gd name="connsiteX8" fmla="*/ 34142 w 1874108"/>
                <a:gd name="connsiteY8" fmla="*/ 578887 h 987469"/>
                <a:gd name="connsiteX0" fmla="*/ 34142 w 1874269"/>
                <a:gd name="connsiteY0" fmla="*/ 578887 h 980571"/>
                <a:gd name="connsiteX1" fmla="*/ 419560 w 1874269"/>
                <a:gd name="connsiteY1" fmla="*/ 136493 h 980571"/>
                <a:gd name="connsiteX2" fmla="*/ 1284416 w 1874269"/>
                <a:gd name="connsiteY2" fmla="*/ 22338 h 980571"/>
                <a:gd name="connsiteX3" fmla="*/ 1761977 w 1874269"/>
                <a:gd name="connsiteY3" fmla="*/ 522071 h 980571"/>
                <a:gd name="connsiteX4" fmla="*/ 1872917 w 1874269"/>
                <a:gd name="connsiteY4" fmla="*/ 974251 h 980571"/>
                <a:gd name="connsiteX5" fmla="*/ 1416652 w 1874269"/>
                <a:gd name="connsiteY5" fmla="*/ 895584 h 980571"/>
                <a:gd name="connsiteX6" fmla="*/ 439756 w 1874269"/>
                <a:gd name="connsiteY6" fmla="*/ 727040 h 980571"/>
                <a:gd name="connsiteX7" fmla="*/ 64968 w 1874269"/>
                <a:gd name="connsiteY7" fmla="*/ 667118 h 980571"/>
                <a:gd name="connsiteX8" fmla="*/ 34142 w 1874269"/>
                <a:gd name="connsiteY8" fmla="*/ 578887 h 980571"/>
                <a:gd name="connsiteX0" fmla="*/ 34142 w 1888716"/>
                <a:gd name="connsiteY0" fmla="*/ 578887 h 993099"/>
                <a:gd name="connsiteX1" fmla="*/ 419560 w 1888716"/>
                <a:gd name="connsiteY1" fmla="*/ 136493 h 993099"/>
                <a:gd name="connsiteX2" fmla="*/ 1284416 w 1888716"/>
                <a:gd name="connsiteY2" fmla="*/ 22338 h 993099"/>
                <a:gd name="connsiteX3" fmla="*/ 1761977 w 1888716"/>
                <a:gd name="connsiteY3" fmla="*/ 522071 h 993099"/>
                <a:gd name="connsiteX4" fmla="*/ 1872917 w 1888716"/>
                <a:gd name="connsiteY4" fmla="*/ 974251 h 993099"/>
                <a:gd name="connsiteX5" fmla="*/ 1441154 w 1888716"/>
                <a:gd name="connsiteY5" fmla="*/ 914086 h 993099"/>
                <a:gd name="connsiteX6" fmla="*/ 439756 w 1888716"/>
                <a:gd name="connsiteY6" fmla="*/ 727040 h 993099"/>
                <a:gd name="connsiteX7" fmla="*/ 64968 w 1888716"/>
                <a:gd name="connsiteY7" fmla="*/ 667118 h 993099"/>
                <a:gd name="connsiteX8" fmla="*/ 34142 w 1888716"/>
                <a:gd name="connsiteY8" fmla="*/ 578887 h 993099"/>
                <a:gd name="connsiteX0" fmla="*/ 34142 w 1910942"/>
                <a:gd name="connsiteY0" fmla="*/ 578887 h 974312"/>
                <a:gd name="connsiteX1" fmla="*/ 419560 w 1910942"/>
                <a:gd name="connsiteY1" fmla="*/ 136493 h 974312"/>
                <a:gd name="connsiteX2" fmla="*/ 1284416 w 1910942"/>
                <a:gd name="connsiteY2" fmla="*/ 22338 h 974312"/>
                <a:gd name="connsiteX3" fmla="*/ 1761977 w 1910942"/>
                <a:gd name="connsiteY3" fmla="*/ 522071 h 974312"/>
                <a:gd name="connsiteX4" fmla="*/ 1876694 w 1910942"/>
                <a:gd name="connsiteY4" fmla="*/ 900322 h 974312"/>
                <a:gd name="connsiteX5" fmla="*/ 1872917 w 1910942"/>
                <a:gd name="connsiteY5" fmla="*/ 974251 h 974312"/>
                <a:gd name="connsiteX6" fmla="*/ 1441154 w 1910942"/>
                <a:gd name="connsiteY6" fmla="*/ 914086 h 974312"/>
                <a:gd name="connsiteX7" fmla="*/ 439756 w 1910942"/>
                <a:gd name="connsiteY7" fmla="*/ 727040 h 974312"/>
                <a:gd name="connsiteX8" fmla="*/ 64968 w 1910942"/>
                <a:gd name="connsiteY8" fmla="*/ 667118 h 974312"/>
                <a:gd name="connsiteX9" fmla="*/ 34142 w 1910942"/>
                <a:gd name="connsiteY9" fmla="*/ 578887 h 974312"/>
                <a:gd name="connsiteX0" fmla="*/ 34142 w 1899488"/>
                <a:gd name="connsiteY0" fmla="*/ 578887 h 989383"/>
                <a:gd name="connsiteX1" fmla="*/ 419560 w 1899488"/>
                <a:gd name="connsiteY1" fmla="*/ 136493 h 989383"/>
                <a:gd name="connsiteX2" fmla="*/ 1284416 w 1899488"/>
                <a:gd name="connsiteY2" fmla="*/ 22338 h 989383"/>
                <a:gd name="connsiteX3" fmla="*/ 1761977 w 1899488"/>
                <a:gd name="connsiteY3" fmla="*/ 522071 h 989383"/>
                <a:gd name="connsiteX4" fmla="*/ 1876694 w 1899488"/>
                <a:gd name="connsiteY4" fmla="*/ 900322 h 989383"/>
                <a:gd name="connsiteX5" fmla="*/ 1853831 w 1899488"/>
                <a:gd name="connsiteY5" fmla="*/ 989334 h 989383"/>
                <a:gd name="connsiteX6" fmla="*/ 1441154 w 1899488"/>
                <a:gd name="connsiteY6" fmla="*/ 914086 h 989383"/>
                <a:gd name="connsiteX7" fmla="*/ 439756 w 1899488"/>
                <a:gd name="connsiteY7" fmla="*/ 727040 h 989383"/>
                <a:gd name="connsiteX8" fmla="*/ 64968 w 1899488"/>
                <a:gd name="connsiteY8" fmla="*/ 667118 h 989383"/>
                <a:gd name="connsiteX9" fmla="*/ 34142 w 1899488"/>
                <a:gd name="connsiteY9" fmla="*/ 578887 h 989383"/>
                <a:gd name="connsiteX0" fmla="*/ 34142 w 1890632"/>
                <a:gd name="connsiteY0" fmla="*/ 578887 h 993703"/>
                <a:gd name="connsiteX1" fmla="*/ 419560 w 1890632"/>
                <a:gd name="connsiteY1" fmla="*/ 136493 h 993703"/>
                <a:gd name="connsiteX2" fmla="*/ 1284416 w 1890632"/>
                <a:gd name="connsiteY2" fmla="*/ 22338 h 993703"/>
                <a:gd name="connsiteX3" fmla="*/ 1761977 w 1890632"/>
                <a:gd name="connsiteY3" fmla="*/ 522071 h 993703"/>
                <a:gd name="connsiteX4" fmla="*/ 1876694 w 1890632"/>
                <a:gd name="connsiteY4" fmla="*/ 900322 h 993703"/>
                <a:gd name="connsiteX5" fmla="*/ 1853831 w 1890632"/>
                <a:gd name="connsiteY5" fmla="*/ 989334 h 993703"/>
                <a:gd name="connsiteX6" fmla="*/ 1441154 w 1890632"/>
                <a:gd name="connsiteY6" fmla="*/ 914086 h 993703"/>
                <a:gd name="connsiteX7" fmla="*/ 439756 w 1890632"/>
                <a:gd name="connsiteY7" fmla="*/ 727040 h 993703"/>
                <a:gd name="connsiteX8" fmla="*/ 64968 w 1890632"/>
                <a:gd name="connsiteY8" fmla="*/ 667118 h 993703"/>
                <a:gd name="connsiteX9" fmla="*/ 34142 w 1890632"/>
                <a:gd name="connsiteY9" fmla="*/ 578887 h 993703"/>
                <a:gd name="connsiteX0" fmla="*/ 34142 w 1890632"/>
                <a:gd name="connsiteY0" fmla="*/ 578887 h 993703"/>
                <a:gd name="connsiteX1" fmla="*/ 419560 w 1890632"/>
                <a:gd name="connsiteY1" fmla="*/ 136493 h 993703"/>
                <a:gd name="connsiteX2" fmla="*/ 1284416 w 1890632"/>
                <a:gd name="connsiteY2" fmla="*/ 22338 h 993703"/>
                <a:gd name="connsiteX3" fmla="*/ 1761977 w 1890632"/>
                <a:gd name="connsiteY3" fmla="*/ 522071 h 993703"/>
                <a:gd name="connsiteX4" fmla="*/ 1876694 w 1890632"/>
                <a:gd name="connsiteY4" fmla="*/ 900322 h 993703"/>
                <a:gd name="connsiteX5" fmla="*/ 1853831 w 1890632"/>
                <a:gd name="connsiteY5" fmla="*/ 989334 h 993703"/>
                <a:gd name="connsiteX6" fmla="*/ 1441154 w 1890632"/>
                <a:gd name="connsiteY6" fmla="*/ 914086 h 993703"/>
                <a:gd name="connsiteX7" fmla="*/ 439756 w 1890632"/>
                <a:gd name="connsiteY7" fmla="*/ 727040 h 993703"/>
                <a:gd name="connsiteX8" fmla="*/ 64968 w 1890632"/>
                <a:gd name="connsiteY8" fmla="*/ 667118 h 993703"/>
                <a:gd name="connsiteX9" fmla="*/ 34142 w 1890632"/>
                <a:gd name="connsiteY9" fmla="*/ 578887 h 993703"/>
                <a:gd name="connsiteX0" fmla="*/ 15545 w 1872035"/>
                <a:gd name="connsiteY0" fmla="*/ 578887 h 993703"/>
                <a:gd name="connsiteX1" fmla="*/ 400963 w 1872035"/>
                <a:gd name="connsiteY1" fmla="*/ 136493 h 993703"/>
                <a:gd name="connsiteX2" fmla="*/ 1265819 w 1872035"/>
                <a:gd name="connsiteY2" fmla="*/ 22338 h 993703"/>
                <a:gd name="connsiteX3" fmla="*/ 1743380 w 1872035"/>
                <a:gd name="connsiteY3" fmla="*/ 522071 h 993703"/>
                <a:gd name="connsiteX4" fmla="*/ 1858097 w 1872035"/>
                <a:gd name="connsiteY4" fmla="*/ 900322 h 993703"/>
                <a:gd name="connsiteX5" fmla="*/ 1835234 w 1872035"/>
                <a:gd name="connsiteY5" fmla="*/ 989334 h 993703"/>
                <a:gd name="connsiteX6" fmla="*/ 1422557 w 1872035"/>
                <a:gd name="connsiteY6" fmla="*/ 914086 h 993703"/>
                <a:gd name="connsiteX7" fmla="*/ 421159 w 1872035"/>
                <a:gd name="connsiteY7" fmla="*/ 727040 h 993703"/>
                <a:gd name="connsiteX8" fmla="*/ 109376 w 1872035"/>
                <a:gd name="connsiteY8" fmla="*/ 678789 h 993703"/>
                <a:gd name="connsiteX9" fmla="*/ 15545 w 1872035"/>
                <a:gd name="connsiteY9" fmla="*/ 578887 h 993703"/>
                <a:gd name="connsiteX0" fmla="*/ 21358 w 1843514"/>
                <a:gd name="connsiteY0" fmla="*/ 594911 h 994056"/>
                <a:gd name="connsiteX1" fmla="*/ 372442 w 1843514"/>
                <a:gd name="connsiteY1" fmla="*/ 136846 h 994056"/>
                <a:gd name="connsiteX2" fmla="*/ 1237298 w 1843514"/>
                <a:gd name="connsiteY2" fmla="*/ 22691 h 994056"/>
                <a:gd name="connsiteX3" fmla="*/ 1714859 w 1843514"/>
                <a:gd name="connsiteY3" fmla="*/ 522424 h 994056"/>
                <a:gd name="connsiteX4" fmla="*/ 1829576 w 1843514"/>
                <a:gd name="connsiteY4" fmla="*/ 900675 h 994056"/>
                <a:gd name="connsiteX5" fmla="*/ 1806713 w 1843514"/>
                <a:gd name="connsiteY5" fmla="*/ 989687 h 994056"/>
                <a:gd name="connsiteX6" fmla="*/ 1394036 w 1843514"/>
                <a:gd name="connsiteY6" fmla="*/ 914439 h 994056"/>
                <a:gd name="connsiteX7" fmla="*/ 392638 w 1843514"/>
                <a:gd name="connsiteY7" fmla="*/ 727393 h 994056"/>
                <a:gd name="connsiteX8" fmla="*/ 80855 w 1843514"/>
                <a:gd name="connsiteY8" fmla="*/ 679142 h 994056"/>
                <a:gd name="connsiteX9" fmla="*/ 21358 w 1843514"/>
                <a:gd name="connsiteY9" fmla="*/ 594911 h 994056"/>
                <a:gd name="connsiteX0" fmla="*/ 21358 w 1843514"/>
                <a:gd name="connsiteY0" fmla="*/ 597202 h 996347"/>
                <a:gd name="connsiteX1" fmla="*/ 372442 w 1843514"/>
                <a:gd name="connsiteY1" fmla="*/ 139137 h 996347"/>
                <a:gd name="connsiteX2" fmla="*/ 1237298 w 1843514"/>
                <a:gd name="connsiteY2" fmla="*/ 24982 h 996347"/>
                <a:gd name="connsiteX3" fmla="*/ 1714859 w 1843514"/>
                <a:gd name="connsiteY3" fmla="*/ 524715 h 996347"/>
                <a:gd name="connsiteX4" fmla="*/ 1829576 w 1843514"/>
                <a:gd name="connsiteY4" fmla="*/ 902966 h 996347"/>
                <a:gd name="connsiteX5" fmla="*/ 1806713 w 1843514"/>
                <a:gd name="connsiteY5" fmla="*/ 991978 h 996347"/>
                <a:gd name="connsiteX6" fmla="*/ 1394036 w 1843514"/>
                <a:gd name="connsiteY6" fmla="*/ 916730 h 996347"/>
                <a:gd name="connsiteX7" fmla="*/ 392638 w 1843514"/>
                <a:gd name="connsiteY7" fmla="*/ 729684 h 996347"/>
                <a:gd name="connsiteX8" fmla="*/ 80855 w 1843514"/>
                <a:gd name="connsiteY8" fmla="*/ 681433 h 996347"/>
                <a:gd name="connsiteX9" fmla="*/ 21358 w 1843514"/>
                <a:gd name="connsiteY9" fmla="*/ 597202 h 996347"/>
                <a:gd name="connsiteX0" fmla="*/ 21358 w 1843514"/>
                <a:gd name="connsiteY0" fmla="*/ 597202 h 996347"/>
                <a:gd name="connsiteX1" fmla="*/ 372442 w 1843514"/>
                <a:gd name="connsiteY1" fmla="*/ 139137 h 996347"/>
                <a:gd name="connsiteX2" fmla="*/ 1237298 w 1843514"/>
                <a:gd name="connsiteY2" fmla="*/ 24982 h 996347"/>
                <a:gd name="connsiteX3" fmla="*/ 1714859 w 1843514"/>
                <a:gd name="connsiteY3" fmla="*/ 524715 h 996347"/>
                <a:gd name="connsiteX4" fmla="*/ 1829576 w 1843514"/>
                <a:gd name="connsiteY4" fmla="*/ 902966 h 996347"/>
                <a:gd name="connsiteX5" fmla="*/ 1806713 w 1843514"/>
                <a:gd name="connsiteY5" fmla="*/ 991978 h 996347"/>
                <a:gd name="connsiteX6" fmla="*/ 1394036 w 1843514"/>
                <a:gd name="connsiteY6" fmla="*/ 916730 h 996347"/>
                <a:gd name="connsiteX7" fmla="*/ 392638 w 1843514"/>
                <a:gd name="connsiteY7" fmla="*/ 729684 h 996347"/>
                <a:gd name="connsiteX8" fmla="*/ 80855 w 1843514"/>
                <a:gd name="connsiteY8" fmla="*/ 681433 h 996347"/>
                <a:gd name="connsiteX9" fmla="*/ 21358 w 1843514"/>
                <a:gd name="connsiteY9" fmla="*/ 597202 h 996347"/>
                <a:gd name="connsiteX0" fmla="*/ 9840 w 1948135"/>
                <a:gd name="connsiteY0" fmla="*/ 573511 h 993588"/>
                <a:gd name="connsiteX1" fmla="*/ 477063 w 1948135"/>
                <a:gd name="connsiteY1" fmla="*/ 136378 h 993588"/>
                <a:gd name="connsiteX2" fmla="*/ 1341919 w 1948135"/>
                <a:gd name="connsiteY2" fmla="*/ 22223 h 993588"/>
                <a:gd name="connsiteX3" fmla="*/ 1819480 w 1948135"/>
                <a:gd name="connsiteY3" fmla="*/ 521956 h 993588"/>
                <a:gd name="connsiteX4" fmla="*/ 1934197 w 1948135"/>
                <a:gd name="connsiteY4" fmla="*/ 900207 h 993588"/>
                <a:gd name="connsiteX5" fmla="*/ 1911334 w 1948135"/>
                <a:gd name="connsiteY5" fmla="*/ 989219 h 993588"/>
                <a:gd name="connsiteX6" fmla="*/ 1498657 w 1948135"/>
                <a:gd name="connsiteY6" fmla="*/ 913971 h 993588"/>
                <a:gd name="connsiteX7" fmla="*/ 497259 w 1948135"/>
                <a:gd name="connsiteY7" fmla="*/ 726925 h 993588"/>
                <a:gd name="connsiteX8" fmla="*/ 185476 w 1948135"/>
                <a:gd name="connsiteY8" fmla="*/ 678674 h 993588"/>
                <a:gd name="connsiteX9" fmla="*/ 9840 w 1948135"/>
                <a:gd name="connsiteY9" fmla="*/ 573511 h 993588"/>
                <a:gd name="connsiteX0" fmla="*/ 45764 w 1984059"/>
                <a:gd name="connsiteY0" fmla="*/ 573511 h 993588"/>
                <a:gd name="connsiteX1" fmla="*/ 512987 w 1984059"/>
                <a:gd name="connsiteY1" fmla="*/ 136378 h 993588"/>
                <a:gd name="connsiteX2" fmla="*/ 1377843 w 1984059"/>
                <a:gd name="connsiteY2" fmla="*/ 22223 h 993588"/>
                <a:gd name="connsiteX3" fmla="*/ 1855404 w 1984059"/>
                <a:gd name="connsiteY3" fmla="*/ 521956 h 993588"/>
                <a:gd name="connsiteX4" fmla="*/ 1970121 w 1984059"/>
                <a:gd name="connsiteY4" fmla="*/ 900207 h 993588"/>
                <a:gd name="connsiteX5" fmla="*/ 1947258 w 1984059"/>
                <a:gd name="connsiteY5" fmla="*/ 989219 h 993588"/>
                <a:gd name="connsiteX6" fmla="*/ 1534581 w 1984059"/>
                <a:gd name="connsiteY6" fmla="*/ 913971 h 993588"/>
                <a:gd name="connsiteX7" fmla="*/ 533183 w 1984059"/>
                <a:gd name="connsiteY7" fmla="*/ 726925 h 993588"/>
                <a:gd name="connsiteX8" fmla="*/ 72744 w 1984059"/>
                <a:gd name="connsiteY8" fmla="*/ 645571 h 993588"/>
                <a:gd name="connsiteX9" fmla="*/ 45764 w 1984059"/>
                <a:gd name="connsiteY9" fmla="*/ 573511 h 993588"/>
                <a:gd name="connsiteX0" fmla="*/ 45764 w 1984059"/>
                <a:gd name="connsiteY0" fmla="*/ 534317 h 954394"/>
                <a:gd name="connsiteX1" fmla="*/ 512987 w 1984059"/>
                <a:gd name="connsiteY1" fmla="*/ 97184 h 954394"/>
                <a:gd name="connsiteX2" fmla="*/ 1338355 w 1984059"/>
                <a:gd name="connsiteY2" fmla="*/ 29812 h 954394"/>
                <a:gd name="connsiteX3" fmla="*/ 1855404 w 1984059"/>
                <a:gd name="connsiteY3" fmla="*/ 482762 h 954394"/>
                <a:gd name="connsiteX4" fmla="*/ 1970121 w 1984059"/>
                <a:gd name="connsiteY4" fmla="*/ 861013 h 954394"/>
                <a:gd name="connsiteX5" fmla="*/ 1947258 w 1984059"/>
                <a:gd name="connsiteY5" fmla="*/ 950025 h 954394"/>
                <a:gd name="connsiteX6" fmla="*/ 1534581 w 1984059"/>
                <a:gd name="connsiteY6" fmla="*/ 874777 h 954394"/>
                <a:gd name="connsiteX7" fmla="*/ 533183 w 1984059"/>
                <a:gd name="connsiteY7" fmla="*/ 687731 h 954394"/>
                <a:gd name="connsiteX8" fmla="*/ 72744 w 1984059"/>
                <a:gd name="connsiteY8" fmla="*/ 606377 h 954394"/>
                <a:gd name="connsiteX9" fmla="*/ 45764 w 1984059"/>
                <a:gd name="connsiteY9" fmla="*/ 534317 h 954394"/>
                <a:gd name="connsiteX0" fmla="*/ 45764 w 1984059"/>
                <a:gd name="connsiteY0" fmla="*/ 534317 h 954394"/>
                <a:gd name="connsiteX1" fmla="*/ 512987 w 1984059"/>
                <a:gd name="connsiteY1" fmla="*/ 97184 h 954394"/>
                <a:gd name="connsiteX2" fmla="*/ 1338355 w 1984059"/>
                <a:gd name="connsiteY2" fmla="*/ 29812 h 954394"/>
                <a:gd name="connsiteX3" fmla="*/ 1855404 w 1984059"/>
                <a:gd name="connsiteY3" fmla="*/ 482762 h 954394"/>
                <a:gd name="connsiteX4" fmla="*/ 1970121 w 1984059"/>
                <a:gd name="connsiteY4" fmla="*/ 861013 h 954394"/>
                <a:gd name="connsiteX5" fmla="*/ 1947258 w 1984059"/>
                <a:gd name="connsiteY5" fmla="*/ 950025 h 954394"/>
                <a:gd name="connsiteX6" fmla="*/ 1534581 w 1984059"/>
                <a:gd name="connsiteY6" fmla="*/ 874777 h 954394"/>
                <a:gd name="connsiteX7" fmla="*/ 533183 w 1984059"/>
                <a:gd name="connsiteY7" fmla="*/ 687731 h 954394"/>
                <a:gd name="connsiteX8" fmla="*/ 72744 w 1984059"/>
                <a:gd name="connsiteY8" fmla="*/ 606377 h 954394"/>
                <a:gd name="connsiteX9" fmla="*/ 45764 w 1984059"/>
                <a:gd name="connsiteY9" fmla="*/ 534317 h 954394"/>
                <a:gd name="connsiteX0" fmla="*/ 45764 w 2006048"/>
                <a:gd name="connsiteY0" fmla="*/ 534317 h 965213"/>
                <a:gd name="connsiteX1" fmla="*/ 512987 w 2006048"/>
                <a:gd name="connsiteY1" fmla="*/ 97184 h 965213"/>
                <a:gd name="connsiteX2" fmla="*/ 1338355 w 2006048"/>
                <a:gd name="connsiteY2" fmla="*/ 29812 h 965213"/>
                <a:gd name="connsiteX3" fmla="*/ 1855404 w 2006048"/>
                <a:gd name="connsiteY3" fmla="*/ 482762 h 965213"/>
                <a:gd name="connsiteX4" fmla="*/ 1991773 w 2006048"/>
                <a:gd name="connsiteY4" fmla="*/ 918378 h 965213"/>
                <a:gd name="connsiteX5" fmla="*/ 1947258 w 2006048"/>
                <a:gd name="connsiteY5" fmla="*/ 950025 h 965213"/>
                <a:gd name="connsiteX6" fmla="*/ 1534581 w 2006048"/>
                <a:gd name="connsiteY6" fmla="*/ 874777 h 965213"/>
                <a:gd name="connsiteX7" fmla="*/ 533183 w 2006048"/>
                <a:gd name="connsiteY7" fmla="*/ 687731 h 965213"/>
                <a:gd name="connsiteX8" fmla="*/ 72744 w 2006048"/>
                <a:gd name="connsiteY8" fmla="*/ 606377 h 965213"/>
                <a:gd name="connsiteX9" fmla="*/ 45764 w 2006048"/>
                <a:gd name="connsiteY9" fmla="*/ 534317 h 965213"/>
                <a:gd name="connsiteX0" fmla="*/ 45764 w 2000586"/>
                <a:gd name="connsiteY0" fmla="*/ 534317 h 953030"/>
                <a:gd name="connsiteX1" fmla="*/ 512987 w 2000586"/>
                <a:gd name="connsiteY1" fmla="*/ 97184 h 953030"/>
                <a:gd name="connsiteX2" fmla="*/ 1338355 w 2000586"/>
                <a:gd name="connsiteY2" fmla="*/ 29812 h 953030"/>
                <a:gd name="connsiteX3" fmla="*/ 1855404 w 2000586"/>
                <a:gd name="connsiteY3" fmla="*/ 482762 h 953030"/>
                <a:gd name="connsiteX4" fmla="*/ 1991773 w 2000586"/>
                <a:gd name="connsiteY4" fmla="*/ 918378 h 953030"/>
                <a:gd name="connsiteX5" fmla="*/ 1947258 w 2000586"/>
                <a:gd name="connsiteY5" fmla="*/ 950025 h 953030"/>
                <a:gd name="connsiteX6" fmla="*/ 1534581 w 2000586"/>
                <a:gd name="connsiteY6" fmla="*/ 874777 h 953030"/>
                <a:gd name="connsiteX7" fmla="*/ 533183 w 2000586"/>
                <a:gd name="connsiteY7" fmla="*/ 687731 h 953030"/>
                <a:gd name="connsiteX8" fmla="*/ 72744 w 2000586"/>
                <a:gd name="connsiteY8" fmla="*/ 606377 h 953030"/>
                <a:gd name="connsiteX9" fmla="*/ 45764 w 2000586"/>
                <a:gd name="connsiteY9" fmla="*/ 534317 h 953030"/>
                <a:gd name="connsiteX0" fmla="*/ 45764 w 2000586"/>
                <a:gd name="connsiteY0" fmla="*/ 539083 h 957796"/>
                <a:gd name="connsiteX1" fmla="*/ 512987 w 2000586"/>
                <a:gd name="connsiteY1" fmla="*/ 101950 h 957796"/>
                <a:gd name="connsiteX2" fmla="*/ 1302659 w 2000586"/>
                <a:gd name="connsiteY2" fmla="*/ 28602 h 957796"/>
                <a:gd name="connsiteX3" fmla="*/ 1855404 w 2000586"/>
                <a:gd name="connsiteY3" fmla="*/ 487528 h 957796"/>
                <a:gd name="connsiteX4" fmla="*/ 1991773 w 2000586"/>
                <a:gd name="connsiteY4" fmla="*/ 923144 h 957796"/>
                <a:gd name="connsiteX5" fmla="*/ 1947258 w 2000586"/>
                <a:gd name="connsiteY5" fmla="*/ 954791 h 957796"/>
                <a:gd name="connsiteX6" fmla="*/ 1534581 w 2000586"/>
                <a:gd name="connsiteY6" fmla="*/ 879543 h 957796"/>
                <a:gd name="connsiteX7" fmla="*/ 533183 w 2000586"/>
                <a:gd name="connsiteY7" fmla="*/ 692497 h 957796"/>
                <a:gd name="connsiteX8" fmla="*/ 72744 w 2000586"/>
                <a:gd name="connsiteY8" fmla="*/ 611143 h 957796"/>
                <a:gd name="connsiteX9" fmla="*/ 45764 w 2000586"/>
                <a:gd name="connsiteY9" fmla="*/ 539083 h 957796"/>
                <a:gd name="connsiteX0" fmla="*/ 45764 w 2006017"/>
                <a:gd name="connsiteY0" fmla="*/ 538435 h 970879"/>
                <a:gd name="connsiteX1" fmla="*/ 512987 w 2006017"/>
                <a:gd name="connsiteY1" fmla="*/ 101302 h 970879"/>
                <a:gd name="connsiteX2" fmla="*/ 1302659 w 2006017"/>
                <a:gd name="connsiteY2" fmla="*/ 27954 h 970879"/>
                <a:gd name="connsiteX3" fmla="*/ 1836757 w 2006017"/>
                <a:gd name="connsiteY3" fmla="*/ 478081 h 970879"/>
                <a:gd name="connsiteX4" fmla="*/ 1991773 w 2006017"/>
                <a:gd name="connsiteY4" fmla="*/ 922496 h 970879"/>
                <a:gd name="connsiteX5" fmla="*/ 1947258 w 2006017"/>
                <a:gd name="connsiteY5" fmla="*/ 954143 h 970879"/>
                <a:gd name="connsiteX6" fmla="*/ 1534581 w 2006017"/>
                <a:gd name="connsiteY6" fmla="*/ 878895 h 970879"/>
                <a:gd name="connsiteX7" fmla="*/ 533183 w 2006017"/>
                <a:gd name="connsiteY7" fmla="*/ 691849 h 970879"/>
                <a:gd name="connsiteX8" fmla="*/ 72744 w 2006017"/>
                <a:gd name="connsiteY8" fmla="*/ 610495 h 970879"/>
                <a:gd name="connsiteX9" fmla="*/ 45764 w 2006017"/>
                <a:gd name="connsiteY9" fmla="*/ 538435 h 970879"/>
                <a:gd name="connsiteX0" fmla="*/ 45764 w 2001312"/>
                <a:gd name="connsiteY0" fmla="*/ 538435 h 968966"/>
                <a:gd name="connsiteX1" fmla="*/ 512987 w 2001312"/>
                <a:gd name="connsiteY1" fmla="*/ 101302 h 968966"/>
                <a:gd name="connsiteX2" fmla="*/ 1302659 w 2001312"/>
                <a:gd name="connsiteY2" fmla="*/ 27954 h 968966"/>
                <a:gd name="connsiteX3" fmla="*/ 1836757 w 2001312"/>
                <a:gd name="connsiteY3" fmla="*/ 478081 h 968966"/>
                <a:gd name="connsiteX4" fmla="*/ 1991773 w 2001312"/>
                <a:gd name="connsiteY4" fmla="*/ 922496 h 968966"/>
                <a:gd name="connsiteX5" fmla="*/ 1947258 w 2001312"/>
                <a:gd name="connsiteY5" fmla="*/ 954143 h 968966"/>
                <a:gd name="connsiteX6" fmla="*/ 1534581 w 2001312"/>
                <a:gd name="connsiteY6" fmla="*/ 878895 h 968966"/>
                <a:gd name="connsiteX7" fmla="*/ 533183 w 2001312"/>
                <a:gd name="connsiteY7" fmla="*/ 691849 h 968966"/>
                <a:gd name="connsiteX8" fmla="*/ 72744 w 2001312"/>
                <a:gd name="connsiteY8" fmla="*/ 610495 h 968966"/>
                <a:gd name="connsiteX9" fmla="*/ 45764 w 2001312"/>
                <a:gd name="connsiteY9" fmla="*/ 538435 h 968966"/>
                <a:gd name="connsiteX0" fmla="*/ 45764 w 1997670"/>
                <a:gd name="connsiteY0" fmla="*/ 538435 h 954720"/>
                <a:gd name="connsiteX1" fmla="*/ 512987 w 1997670"/>
                <a:gd name="connsiteY1" fmla="*/ 101302 h 954720"/>
                <a:gd name="connsiteX2" fmla="*/ 1302659 w 1997670"/>
                <a:gd name="connsiteY2" fmla="*/ 27954 h 954720"/>
                <a:gd name="connsiteX3" fmla="*/ 1836757 w 1997670"/>
                <a:gd name="connsiteY3" fmla="*/ 478081 h 954720"/>
                <a:gd name="connsiteX4" fmla="*/ 1991773 w 1997670"/>
                <a:gd name="connsiteY4" fmla="*/ 922496 h 954720"/>
                <a:gd name="connsiteX5" fmla="*/ 1947258 w 1997670"/>
                <a:gd name="connsiteY5" fmla="*/ 954143 h 954720"/>
                <a:gd name="connsiteX6" fmla="*/ 1534581 w 1997670"/>
                <a:gd name="connsiteY6" fmla="*/ 878895 h 954720"/>
                <a:gd name="connsiteX7" fmla="*/ 533183 w 1997670"/>
                <a:gd name="connsiteY7" fmla="*/ 691849 h 954720"/>
                <a:gd name="connsiteX8" fmla="*/ 72744 w 1997670"/>
                <a:gd name="connsiteY8" fmla="*/ 610495 h 954720"/>
                <a:gd name="connsiteX9" fmla="*/ 45764 w 1997670"/>
                <a:gd name="connsiteY9" fmla="*/ 538435 h 954720"/>
                <a:gd name="connsiteX0" fmla="*/ 44343 w 1996249"/>
                <a:gd name="connsiteY0" fmla="*/ 538435 h 954720"/>
                <a:gd name="connsiteX1" fmla="*/ 511566 w 1996249"/>
                <a:gd name="connsiteY1" fmla="*/ 101302 h 954720"/>
                <a:gd name="connsiteX2" fmla="*/ 1301238 w 1996249"/>
                <a:gd name="connsiteY2" fmla="*/ 27954 h 954720"/>
                <a:gd name="connsiteX3" fmla="*/ 1835336 w 1996249"/>
                <a:gd name="connsiteY3" fmla="*/ 478081 h 954720"/>
                <a:gd name="connsiteX4" fmla="*/ 1990352 w 1996249"/>
                <a:gd name="connsiteY4" fmla="*/ 922496 h 954720"/>
                <a:gd name="connsiteX5" fmla="*/ 1945837 w 1996249"/>
                <a:gd name="connsiteY5" fmla="*/ 954143 h 954720"/>
                <a:gd name="connsiteX6" fmla="*/ 1533160 w 1996249"/>
                <a:gd name="connsiteY6" fmla="*/ 878895 h 954720"/>
                <a:gd name="connsiteX7" fmla="*/ 531762 w 1996249"/>
                <a:gd name="connsiteY7" fmla="*/ 691849 h 954720"/>
                <a:gd name="connsiteX8" fmla="*/ 71323 w 1996249"/>
                <a:gd name="connsiteY8" fmla="*/ 610495 h 954720"/>
                <a:gd name="connsiteX9" fmla="*/ 44343 w 1996249"/>
                <a:gd name="connsiteY9" fmla="*/ 538435 h 954720"/>
                <a:gd name="connsiteX0" fmla="*/ 38388 w 1990294"/>
                <a:gd name="connsiteY0" fmla="*/ 538435 h 954720"/>
                <a:gd name="connsiteX1" fmla="*/ 505611 w 1990294"/>
                <a:gd name="connsiteY1" fmla="*/ 101302 h 954720"/>
                <a:gd name="connsiteX2" fmla="*/ 1295283 w 1990294"/>
                <a:gd name="connsiteY2" fmla="*/ 27954 h 954720"/>
                <a:gd name="connsiteX3" fmla="*/ 1829381 w 1990294"/>
                <a:gd name="connsiteY3" fmla="*/ 478081 h 954720"/>
                <a:gd name="connsiteX4" fmla="*/ 1984397 w 1990294"/>
                <a:gd name="connsiteY4" fmla="*/ 922496 h 954720"/>
                <a:gd name="connsiteX5" fmla="*/ 1939882 w 1990294"/>
                <a:gd name="connsiteY5" fmla="*/ 954143 h 954720"/>
                <a:gd name="connsiteX6" fmla="*/ 1527205 w 1990294"/>
                <a:gd name="connsiteY6" fmla="*/ 878895 h 954720"/>
                <a:gd name="connsiteX7" fmla="*/ 525807 w 1990294"/>
                <a:gd name="connsiteY7" fmla="*/ 691849 h 954720"/>
                <a:gd name="connsiteX8" fmla="*/ 65368 w 1990294"/>
                <a:gd name="connsiteY8" fmla="*/ 610495 h 954720"/>
                <a:gd name="connsiteX9" fmla="*/ 38388 w 1990294"/>
                <a:gd name="connsiteY9" fmla="*/ 538435 h 954720"/>
                <a:gd name="connsiteX0" fmla="*/ 33188 w 1985094"/>
                <a:gd name="connsiteY0" fmla="*/ 538435 h 954720"/>
                <a:gd name="connsiteX1" fmla="*/ 500411 w 1985094"/>
                <a:gd name="connsiteY1" fmla="*/ 101302 h 954720"/>
                <a:gd name="connsiteX2" fmla="*/ 1290083 w 1985094"/>
                <a:gd name="connsiteY2" fmla="*/ 27954 h 954720"/>
                <a:gd name="connsiteX3" fmla="*/ 1824181 w 1985094"/>
                <a:gd name="connsiteY3" fmla="*/ 478081 h 954720"/>
                <a:gd name="connsiteX4" fmla="*/ 1979197 w 1985094"/>
                <a:gd name="connsiteY4" fmla="*/ 922496 h 954720"/>
                <a:gd name="connsiteX5" fmla="*/ 1934682 w 1985094"/>
                <a:gd name="connsiteY5" fmla="*/ 954143 h 954720"/>
                <a:gd name="connsiteX6" fmla="*/ 1522005 w 1985094"/>
                <a:gd name="connsiteY6" fmla="*/ 878895 h 954720"/>
                <a:gd name="connsiteX7" fmla="*/ 520607 w 1985094"/>
                <a:gd name="connsiteY7" fmla="*/ 691849 h 954720"/>
                <a:gd name="connsiteX8" fmla="*/ 60168 w 1985094"/>
                <a:gd name="connsiteY8" fmla="*/ 610495 h 954720"/>
                <a:gd name="connsiteX9" fmla="*/ 33188 w 1985094"/>
                <a:gd name="connsiteY9" fmla="*/ 538435 h 95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85094" h="954720">
                  <a:moveTo>
                    <a:pt x="33188" y="538435"/>
                  </a:moveTo>
                  <a:cubicBezTo>
                    <a:pt x="88814" y="464808"/>
                    <a:pt x="290929" y="186382"/>
                    <a:pt x="500411" y="101302"/>
                  </a:cubicBezTo>
                  <a:cubicBezTo>
                    <a:pt x="709894" y="16222"/>
                    <a:pt x="1069455" y="-34842"/>
                    <a:pt x="1290083" y="27954"/>
                  </a:cubicBezTo>
                  <a:cubicBezTo>
                    <a:pt x="1510711" y="90750"/>
                    <a:pt x="1709329" y="328991"/>
                    <a:pt x="1824181" y="478081"/>
                  </a:cubicBezTo>
                  <a:cubicBezTo>
                    <a:pt x="1939033" y="627171"/>
                    <a:pt x="1968978" y="889429"/>
                    <a:pt x="1979197" y="922496"/>
                  </a:cubicBezTo>
                  <a:cubicBezTo>
                    <a:pt x="1989416" y="955563"/>
                    <a:pt x="1992690" y="955931"/>
                    <a:pt x="1934682" y="954143"/>
                  </a:cubicBezTo>
                  <a:cubicBezTo>
                    <a:pt x="1876674" y="952355"/>
                    <a:pt x="1522005" y="878895"/>
                    <a:pt x="1522005" y="878895"/>
                  </a:cubicBezTo>
                  <a:lnTo>
                    <a:pt x="520607" y="691849"/>
                  </a:lnTo>
                  <a:cubicBezTo>
                    <a:pt x="296090" y="649646"/>
                    <a:pt x="124891" y="627844"/>
                    <a:pt x="60168" y="610495"/>
                  </a:cubicBezTo>
                  <a:cubicBezTo>
                    <a:pt x="-4555" y="593146"/>
                    <a:pt x="-22438" y="612062"/>
                    <a:pt x="33188" y="538435"/>
                  </a:cubicBezTo>
                  <a:close/>
                </a:path>
              </a:pathLst>
            </a:custGeom>
            <a:solidFill>
              <a:schemeClr val="accent4">
                <a:lumMod val="40000"/>
                <a:lumOff val="60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Freeform: Shape 27">
            <a:extLst>
              <a:ext uri="{FF2B5EF4-FFF2-40B4-BE49-F238E27FC236}">
                <a16:creationId xmlns:a16="http://schemas.microsoft.com/office/drawing/2014/main" id="{CCE7A0D0-5A82-2EAC-4FA9-07D603877B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660612">
            <a:off x="-5917" y="6060826"/>
            <a:ext cx="1496805" cy="528949"/>
          </a:xfrm>
          <a:custGeom>
            <a:avLst/>
            <a:gdLst>
              <a:gd name="connsiteX0" fmla="*/ 1448558 w 1496805"/>
              <a:gd name="connsiteY0" fmla="*/ 523467 h 528949"/>
              <a:gd name="connsiteX1" fmla="*/ 1442273 w 1496805"/>
              <a:gd name="connsiteY1" fmla="*/ 528799 h 528949"/>
              <a:gd name="connsiteX2" fmla="*/ 6232 w 1496805"/>
              <a:gd name="connsiteY2" fmla="*/ 296291 h 528949"/>
              <a:gd name="connsiteX3" fmla="*/ 0 w 1496805"/>
              <a:gd name="connsiteY3" fmla="*/ 295127 h 528949"/>
              <a:gd name="connsiteX4" fmla="*/ 268763 w 1496805"/>
              <a:gd name="connsiteY4" fmla="*/ 0 h 528949"/>
              <a:gd name="connsiteX5" fmla="*/ 319662 w 1496805"/>
              <a:gd name="connsiteY5" fmla="*/ 13498 h 528949"/>
              <a:gd name="connsiteX6" fmla="*/ 1496805 w 1496805"/>
              <a:gd name="connsiteY6" fmla="*/ 328120 h 528949"/>
              <a:gd name="connsiteX7" fmla="*/ 1448558 w 1496805"/>
              <a:gd name="connsiteY7" fmla="*/ 523467 h 528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96805" h="528949">
                <a:moveTo>
                  <a:pt x="1448558" y="523467"/>
                </a:moveTo>
                <a:cubicBezTo>
                  <a:pt x="1446192" y="527558"/>
                  <a:pt x="1444063" y="529532"/>
                  <a:pt x="1442273" y="528799"/>
                </a:cubicBezTo>
                <a:cubicBezTo>
                  <a:pt x="1200779" y="522221"/>
                  <a:pt x="320682" y="355241"/>
                  <a:pt x="6232" y="296291"/>
                </a:cubicBezTo>
                <a:lnTo>
                  <a:pt x="0" y="295127"/>
                </a:lnTo>
                <a:lnTo>
                  <a:pt x="268763" y="0"/>
                </a:lnTo>
                <a:lnTo>
                  <a:pt x="319662" y="13498"/>
                </a:lnTo>
                <a:cubicBezTo>
                  <a:pt x="753766" y="127892"/>
                  <a:pt x="1459069" y="304167"/>
                  <a:pt x="1496805" y="328120"/>
                </a:cubicBezTo>
                <a:cubicBezTo>
                  <a:pt x="1493203" y="362415"/>
                  <a:pt x="1465113" y="494827"/>
                  <a:pt x="1448558" y="523467"/>
                </a:cubicBezTo>
                <a:close/>
              </a:path>
            </a:pathLst>
          </a:custGeom>
          <a:solidFill>
            <a:schemeClr val="accent3">
              <a:lumMod val="20000"/>
              <a:lumOff val="80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2498AD3D-3436-9D40-7D7B-13EEE1FDB540}"/>
              </a:ext>
            </a:extLst>
          </p:cNvPr>
          <p:cNvSpPr>
            <a:spLocks noGrp="1"/>
          </p:cNvSpPr>
          <p:nvPr>
            <p:ph idx="1"/>
          </p:nvPr>
        </p:nvSpPr>
        <p:spPr>
          <a:xfrm>
            <a:off x="3033067" y="1795241"/>
            <a:ext cx="8539808" cy="4789777"/>
          </a:xfrm>
        </p:spPr>
        <p:txBody>
          <a:bodyPr>
            <a:normAutofit/>
          </a:bodyPr>
          <a:lstStyle/>
          <a:p>
            <a:pPr marL="0" indent="0">
              <a:buNone/>
            </a:pPr>
            <a:r>
              <a:rPr lang="en-GB" sz="2200">
                <a:solidFill>
                  <a:schemeClr val="tx2"/>
                </a:solidFill>
              </a:rPr>
              <a:t>Shonkoff and Phillips (2000) have emphasised the importance of the first three years of life offering a window of opportunities that shape the brain architecture, not only in terms of developing cognitive and language skills but also social-emotional skills. Shonkoff and Phillips (2000) suggest children’s brain architecture is shaped by ‘adult-child’ interactions through play and communication in a style referred to as ‘serve and return’ as in a table-tennis match. Such studies have widened the focus ECE interventions to include even earlier ages, starting with a strong emphasis on stimulation and play from birth. This approach, however, emphasises need for strong child-parent interactions (primary caregiver) to build social-emotional ties that form the foundation for child’s development including cognitive and language skills.</a:t>
            </a:r>
          </a:p>
        </p:txBody>
      </p:sp>
    </p:spTree>
    <p:extLst>
      <p:ext uri="{BB962C8B-B14F-4D97-AF65-F5344CB8AC3E}">
        <p14:creationId xmlns:p14="http://schemas.microsoft.com/office/powerpoint/2010/main" val="12373727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1F3F5-9FD1-A40C-E9BD-F440F3E47A5B}"/>
              </a:ext>
            </a:extLst>
          </p:cNvPr>
          <p:cNvSpPr>
            <a:spLocks noGrp="1"/>
          </p:cNvSpPr>
          <p:nvPr>
            <p:ph type="title"/>
          </p:nvPr>
        </p:nvSpPr>
        <p:spPr/>
        <p:txBody>
          <a:bodyPr/>
          <a:lstStyle/>
          <a:p>
            <a:r>
              <a:rPr lang="en-GB"/>
              <a:t>Play-based, child-centred and active learning techniques(p212)</a:t>
            </a:r>
          </a:p>
        </p:txBody>
      </p:sp>
      <p:sp>
        <p:nvSpPr>
          <p:cNvPr id="3" name="Content Placeholder 2">
            <a:extLst>
              <a:ext uri="{FF2B5EF4-FFF2-40B4-BE49-F238E27FC236}">
                <a16:creationId xmlns:a16="http://schemas.microsoft.com/office/drawing/2014/main" id="{2498AD3D-3436-9D40-7D7B-13EEE1FDB540}"/>
              </a:ext>
            </a:extLst>
          </p:cNvPr>
          <p:cNvSpPr>
            <a:spLocks noGrp="1"/>
          </p:cNvSpPr>
          <p:nvPr>
            <p:ph idx="1"/>
          </p:nvPr>
        </p:nvSpPr>
        <p:spPr/>
        <p:txBody>
          <a:bodyPr>
            <a:normAutofit/>
          </a:bodyPr>
          <a:lstStyle/>
          <a:p>
            <a:pPr marL="0" indent="0">
              <a:buNone/>
            </a:pPr>
            <a:r>
              <a:rPr lang="en-GB" i="1"/>
              <a:t>Pre-primary classrooms are not simply a downward extension of primary classrooms and schools – they are very different in terms of purpose, organization and function. Pre-primary education usually employs play-based, child-centred and active learning techniques to create a nurturing learning environment. Good pre-primary programmes foster and facilitate children’s holistic learning, including key social and emotional skills such as sharing, collaborating and managing feelings. This contrasts with what is often a more structured academic approach at the primary level. (UNICEF 2019, 86)</a:t>
            </a:r>
          </a:p>
        </p:txBody>
      </p:sp>
    </p:spTree>
    <p:extLst>
      <p:ext uri="{BB962C8B-B14F-4D97-AF65-F5344CB8AC3E}">
        <p14:creationId xmlns:p14="http://schemas.microsoft.com/office/powerpoint/2010/main" val="2849749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6E7045C2-6482-717E-7569-2963960CAA27}"/>
              </a:ext>
            </a:extLst>
          </p:cNvPr>
          <p:cNvPicPr>
            <a:picLocks noGrp="1" noChangeAspect="1"/>
          </p:cNvPicPr>
          <p:nvPr>
            <p:ph idx="1"/>
          </p:nvPr>
        </p:nvPicPr>
        <p:blipFill>
          <a:blip r:embed="rId2"/>
          <a:stretch>
            <a:fillRect/>
          </a:stretch>
        </p:blipFill>
        <p:spPr>
          <a:xfrm>
            <a:off x="695325" y="1059755"/>
            <a:ext cx="11280636" cy="4226619"/>
          </a:xfrm>
          <a:prstGeom prst="rect">
            <a:avLst/>
          </a:prstGeom>
        </p:spPr>
      </p:pic>
    </p:spTree>
    <p:extLst>
      <p:ext uri="{BB962C8B-B14F-4D97-AF65-F5344CB8AC3E}">
        <p14:creationId xmlns:p14="http://schemas.microsoft.com/office/powerpoint/2010/main" val="24215764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CFBDE-C7F8-8AEC-1242-210F98CB4FDC}"/>
              </a:ext>
            </a:extLst>
          </p:cNvPr>
          <p:cNvSpPr>
            <a:spLocks noGrp="1"/>
          </p:cNvSpPr>
          <p:nvPr>
            <p:ph type="title"/>
          </p:nvPr>
        </p:nvSpPr>
        <p:spPr>
          <a:xfrm>
            <a:off x="896112" y="609600"/>
            <a:ext cx="7860891" cy="1600200"/>
          </a:xfrm>
        </p:spPr>
        <p:txBody>
          <a:bodyPr vert="horz" lIns="91440" tIns="45720" rIns="91440" bIns="45720" rtlCol="0" anchor="b">
            <a:normAutofit/>
          </a:bodyPr>
          <a:lstStyle/>
          <a:p>
            <a:r>
              <a:rPr lang="en-US" sz="3600" kern="1200">
                <a:solidFill>
                  <a:schemeClr val="tx2"/>
                </a:solidFill>
                <a:latin typeface="+mj-lt"/>
                <a:ea typeface="+mj-ea"/>
                <a:cs typeface="+mj-cs"/>
              </a:rPr>
              <a:t>References</a:t>
            </a:r>
          </a:p>
        </p:txBody>
      </p:sp>
      <p:sp>
        <p:nvSpPr>
          <p:cNvPr id="6" name="TextBox 5">
            <a:extLst>
              <a:ext uri="{FF2B5EF4-FFF2-40B4-BE49-F238E27FC236}">
                <a16:creationId xmlns:a16="http://schemas.microsoft.com/office/drawing/2014/main" id="{DD35E656-1C56-AF3A-56E5-21DF2D0DF75F}"/>
              </a:ext>
            </a:extLst>
          </p:cNvPr>
          <p:cNvSpPr txBox="1"/>
          <p:nvPr/>
        </p:nvSpPr>
        <p:spPr>
          <a:xfrm>
            <a:off x="896112" y="2596244"/>
            <a:ext cx="9448038" cy="3507523"/>
          </a:xfrm>
          <a:prstGeom prst="rect">
            <a:avLst/>
          </a:prstGeom>
        </p:spPr>
        <p:txBody>
          <a:bodyPr vert="horz" lIns="91440" tIns="45720" rIns="91440" bIns="45720" rtlCol="0">
            <a:normAutofit/>
          </a:bodyPr>
          <a:lstStyle/>
          <a:p>
            <a:pPr marL="0" marR="0" lvl="0" indent="-228600" fontAlgn="auto">
              <a:lnSpc>
                <a:spcPct val="90000"/>
              </a:lnSpc>
              <a:spcBef>
                <a:spcPts val="0"/>
              </a:spcBef>
              <a:spcAft>
                <a:spcPts val="600"/>
              </a:spcAft>
              <a:buClrTx/>
              <a:buSzTx/>
              <a:buFont typeface="Arial" panose="020B0604020202020204" pitchFamily="34" charset="0"/>
              <a:buChar char="•"/>
              <a:tabLst/>
              <a:defRPr/>
            </a:pPr>
            <a:r>
              <a:rPr lang="en-US" sz="2000">
                <a:solidFill>
                  <a:schemeClr val="tx2"/>
                </a:solidFill>
              </a:rPr>
              <a:t>Needham, M  &amp; </a:t>
            </a:r>
            <a:r>
              <a:rPr lang="en-US" sz="2000" err="1">
                <a:solidFill>
                  <a:schemeClr val="tx2"/>
                </a:solidFill>
              </a:rPr>
              <a:t>Ülküer</a:t>
            </a:r>
            <a:r>
              <a:rPr lang="en-US" sz="2000">
                <a:solidFill>
                  <a:schemeClr val="tx2"/>
                </a:solidFill>
              </a:rPr>
              <a:t>, N (2020) A growing interest in early childhood’s contribution to school readiness, </a:t>
            </a:r>
            <a:r>
              <a:rPr lang="en-US" sz="2000" i="1">
                <a:solidFill>
                  <a:schemeClr val="tx2"/>
                </a:solidFill>
              </a:rPr>
              <a:t>International Journal of Early Years Education</a:t>
            </a:r>
            <a:r>
              <a:rPr lang="en-US" sz="2000">
                <a:solidFill>
                  <a:schemeClr val="tx2"/>
                </a:solidFill>
              </a:rPr>
              <a:t>, 28:3, 209-217, DOI: 10.1080/09669760.2020.1796416</a:t>
            </a:r>
            <a:endParaRPr kumimoji="0" lang="en-US" sz="2000" b="1" i="0" u="none" strike="noStrike" cap="none" spc="0" normalizeH="0" baseline="0" noProof="0">
              <a:ln>
                <a:noFill/>
              </a:ln>
              <a:solidFill>
                <a:schemeClr val="tx2"/>
              </a:solidFill>
              <a:effectLst/>
              <a:uLnTx/>
              <a:uFillTx/>
            </a:endParaRPr>
          </a:p>
        </p:txBody>
      </p:sp>
      <p:grpSp>
        <p:nvGrpSpPr>
          <p:cNvPr id="11" name="Group 10">
            <a:extLst>
              <a:ext uri="{FF2B5EF4-FFF2-40B4-BE49-F238E27FC236}">
                <a16:creationId xmlns:a16="http://schemas.microsoft.com/office/drawing/2014/main" id="{F2C6548C-3B6A-8257-11A5-C6BC870A7A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782720" y="4015411"/>
            <a:ext cx="365077" cy="367579"/>
            <a:chOff x="10572581" y="4151226"/>
            <a:chExt cx="365077" cy="367579"/>
          </a:xfrm>
        </p:grpSpPr>
        <p:sp>
          <p:nvSpPr>
            <p:cNvPr id="12" name="Freeform: Shape 11">
              <a:extLst>
                <a:ext uri="{FF2B5EF4-FFF2-40B4-BE49-F238E27FC236}">
                  <a16:creationId xmlns:a16="http://schemas.microsoft.com/office/drawing/2014/main" id="{2256C25D-D3D8-F7A6-A6FE-5B7ADB0601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9479010">
              <a:off x="10572581" y="4151226"/>
              <a:ext cx="365077" cy="367579"/>
            </a:xfrm>
            <a:custGeom>
              <a:avLst/>
              <a:gdLst>
                <a:gd name="connsiteX0" fmla="*/ 2531073 w 4828010"/>
                <a:gd name="connsiteY0" fmla="*/ 0 h 4873559"/>
                <a:gd name="connsiteX1" fmla="*/ 3937963 w 4828010"/>
                <a:gd name="connsiteY1" fmla="*/ 437433 h 4873559"/>
                <a:gd name="connsiteX2" fmla="*/ 4806231 w 4828010"/>
                <a:gd name="connsiteY2" fmla="*/ 1773180 h 4873559"/>
                <a:gd name="connsiteX3" fmla="*/ 4448644 w 4828010"/>
                <a:gd name="connsiteY3" fmla="*/ 3933235 h 4873559"/>
                <a:gd name="connsiteX4" fmla="*/ 3192542 w 4828010"/>
                <a:gd name="connsiteY4" fmla="*/ 4716168 h 4873559"/>
                <a:gd name="connsiteX5" fmla="*/ 937448 w 4828010"/>
                <a:gd name="connsiteY5" fmla="*/ 4547691 h 4873559"/>
                <a:gd name="connsiteX6" fmla="*/ 12348 w 4828010"/>
                <a:gd name="connsiteY6" fmla="*/ 3026750 h 4873559"/>
                <a:gd name="connsiteX7" fmla="*/ 553508 w 4828010"/>
                <a:gd name="connsiteY7" fmla="*/ 740383 h 4873559"/>
                <a:gd name="connsiteX8" fmla="*/ 2531073 w 4828010"/>
                <a:gd name="connsiteY8" fmla="*/ 0 h 4873559"/>
                <a:gd name="connsiteX0" fmla="*/ 2531073 w 4828010"/>
                <a:gd name="connsiteY0" fmla="*/ 0 h 4853896"/>
                <a:gd name="connsiteX1" fmla="*/ 3937963 w 4828010"/>
                <a:gd name="connsiteY1" fmla="*/ 437433 h 4853896"/>
                <a:gd name="connsiteX2" fmla="*/ 4806231 w 4828010"/>
                <a:gd name="connsiteY2" fmla="*/ 1773180 h 4853896"/>
                <a:gd name="connsiteX3" fmla="*/ 4448644 w 4828010"/>
                <a:gd name="connsiteY3" fmla="*/ 3933235 h 4853896"/>
                <a:gd name="connsiteX4" fmla="*/ 3192542 w 4828010"/>
                <a:gd name="connsiteY4" fmla="*/ 4716168 h 4853896"/>
                <a:gd name="connsiteX5" fmla="*/ 1075671 w 4828010"/>
                <a:gd name="connsiteY5" fmla="*/ 4473263 h 4853896"/>
                <a:gd name="connsiteX6" fmla="*/ 12348 w 4828010"/>
                <a:gd name="connsiteY6" fmla="*/ 3026750 h 4853896"/>
                <a:gd name="connsiteX7" fmla="*/ 553508 w 4828010"/>
                <a:gd name="connsiteY7" fmla="*/ 740383 h 4853896"/>
                <a:gd name="connsiteX8" fmla="*/ 2531073 w 4828010"/>
                <a:gd name="connsiteY8" fmla="*/ 0 h 4853896"/>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84014 w 4780951"/>
                <a:gd name="connsiteY0" fmla="*/ 0 h 4850182"/>
                <a:gd name="connsiteX1" fmla="*/ 3890904 w 4780951"/>
                <a:gd name="connsiteY1" fmla="*/ 437433 h 4850182"/>
                <a:gd name="connsiteX2" fmla="*/ 4759172 w 4780951"/>
                <a:gd name="connsiteY2" fmla="*/ 1773180 h 4850182"/>
                <a:gd name="connsiteX3" fmla="*/ 4401585 w 4780951"/>
                <a:gd name="connsiteY3" fmla="*/ 3933235 h 4850182"/>
                <a:gd name="connsiteX4" fmla="*/ 3145483 w 4780951"/>
                <a:gd name="connsiteY4" fmla="*/ 4716168 h 4850182"/>
                <a:gd name="connsiteX5" fmla="*/ 1113673 w 4780951"/>
                <a:gd name="connsiteY5" fmla="*/ 4467947 h 4850182"/>
                <a:gd name="connsiteX6" fmla="*/ 39717 w 4780951"/>
                <a:gd name="connsiteY6" fmla="*/ 3101178 h 4850182"/>
                <a:gd name="connsiteX7" fmla="*/ 506449 w 4780951"/>
                <a:gd name="connsiteY7" fmla="*/ 740383 h 4850182"/>
                <a:gd name="connsiteX8" fmla="*/ 2484014 w 4780951"/>
                <a:gd name="connsiteY8" fmla="*/ 0 h 4850182"/>
                <a:gd name="connsiteX0" fmla="*/ 2484014 w 4780127"/>
                <a:gd name="connsiteY0" fmla="*/ 0 h 4850182"/>
                <a:gd name="connsiteX1" fmla="*/ 3890904 w 4780127"/>
                <a:gd name="connsiteY1" fmla="*/ 437433 h 4850182"/>
                <a:gd name="connsiteX2" fmla="*/ 4759172 w 4780127"/>
                <a:gd name="connsiteY2" fmla="*/ 1773180 h 4850182"/>
                <a:gd name="connsiteX3" fmla="*/ 4390953 w 4780127"/>
                <a:gd name="connsiteY3" fmla="*/ 3805644 h 4850182"/>
                <a:gd name="connsiteX4" fmla="*/ 3145483 w 4780127"/>
                <a:gd name="connsiteY4" fmla="*/ 4716168 h 4850182"/>
                <a:gd name="connsiteX5" fmla="*/ 1113673 w 4780127"/>
                <a:gd name="connsiteY5" fmla="*/ 4467947 h 4850182"/>
                <a:gd name="connsiteX6" fmla="*/ 39717 w 4780127"/>
                <a:gd name="connsiteY6" fmla="*/ 3101178 h 4850182"/>
                <a:gd name="connsiteX7" fmla="*/ 506449 w 4780127"/>
                <a:gd name="connsiteY7" fmla="*/ 740383 h 4850182"/>
                <a:gd name="connsiteX8" fmla="*/ 2484014 w 4780127"/>
                <a:gd name="connsiteY8" fmla="*/ 0 h 4850182"/>
                <a:gd name="connsiteX0" fmla="*/ 2484014 w 4778010"/>
                <a:gd name="connsiteY0" fmla="*/ 0 h 4846926"/>
                <a:gd name="connsiteX1" fmla="*/ 3890904 w 4778010"/>
                <a:gd name="connsiteY1" fmla="*/ 437433 h 4846926"/>
                <a:gd name="connsiteX2" fmla="*/ 4759172 w 4778010"/>
                <a:gd name="connsiteY2" fmla="*/ 1773180 h 4846926"/>
                <a:gd name="connsiteX3" fmla="*/ 4390953 w 4778010"/>
                <a:gd name="connsiteY3" fmla="*/ 3805644 h 4846926"/>
                <a:gd name="connsiteX4" fmla="*/ 3343914 w 4778010"/>
                <a:gd name="connsiteY4" fmla="*/ 4712128 h 4846926"/>
                <a:gd name="connsiteX5" fmla="*/ 1113673 w 4778010"/>
                <a:gd name="connsiteY5" fmla="*/ 4467947 h 4846926"/>
                <a:gd name="connsiteX6" fmla="*/ 39717 w 4778010"/>
                <a:gd name="connsiteY6" fmla="*/ 3101178 h 4846926"/>
                <a:gd name="connsiteX7" fmla="*/ 506449 w 4778010"/>
                <a:gd name="connsiteY7" fmla="*/ 740383 h 4846926"/>
                <a:gd name="connsiteX8" fmla="*/ 2484014 w 4778010"/>
                <a:gd name="connsiteY8" fmla="*/ 0 h 4846926"/>
                <a:gd name="connsiteX0" fmla="*/ 2484014 w 4782503"/>
                <a:gd name="connsiteY0" fmla="*/ 0 h 4846926"/>
                <a:gd name="connsiteX1" fmla="*/ 3890904 w 4782503"/>
                <a:gd name="connsiteY1" fmla="*/ 437433 h 4846926"/>
                <a:gd name="connsiteX2" fmla="*/ 4759172 w 4782503"/>
                <a:gd name="connsiteY2" fmla="*/ 1773180 h 4846926"/>
                <a:gd name="connsiteX3" fmla="*/ 4450482 w 4782503"/>
                <a:gd name="connsiteY3" fmla="*/ 3688481 h 4846926"/>
                <a:gd name="connsiteX4" fmla="*/ 3343914 w 4782503"/>
                <a:gd name="connsiteY4" fmla="*/ 4712128 h 4846926"/>
                <a:gd name="connsiteX5" fmla="*/ 1113673 w 4782503"/>
                <a:gd name="connsiteY5" fmla="*/ 4467947 h 4846926"/>
                <a:gd name="connsiteX6" fmla="*/ 39717 w 4782503"/>
                <a:gd name="connsiteY6" fmla="*/ 3101178 h 4846926"/>
                <a:gd name="connsiteX7" fmla="*/ 506449 w 4782503"/>
                <a:gd name="connsiteY7" fmla="*/ 740383 h 4846926"/>
                <a:gd name="connsiteX8" fmla="*/ 2484014 w 4782503"/>
                <a:gd name="connsiteY8" fmla="*/ 0 h 4846926"/>
                <a:gd name="connsiteX0" fmla="*/ 2484014 w 4784889"/>
                <a:gd name="connsiteY0" fmla="*/ 0 h 4846926"/>
                <a:gd name="connsiteX1" fmla="*/ 3890904 w 4784889"/>
                <a:gd name="connsiteY1" fmla="*/ 437433 h 4846926"/>
                <a:gd name="connsiteX2" fmla="*/ 4759172 w 4784889"/>
                <a:gd name="connsiteY2" fmla="*/ 1773180 h 4846926"/>
                <a:gd name="connsiteX3" fmla="*/ 4474294 w 4784889"/>
                <a:gd name="connsiteY3" fmla="*/ 3676361 h 4846926"/>
                <a:gd name="connsiteX4" fmla="*/ 3343914 w 4784889"/>
                <a:gd name="connsiteY4" fmla="*/ 4712128 h 4846926"/>
                <a:gd name="connsiteX5" fmla="*/ 1113673 w 4784889"/>
                <a:gd name="connsiteY5" fmla="*/ 4467947 h 4846926"/>
                <a:gd name="connsiteX6" fmla="*/ 39717 w 4784889"/>
                <a:gd name="connsiteY6" fmla="*/ 3101178 h 4846926"/>
                <a:gd name="connsiteX7" fmla="*/ 506449 w 4784889"/>
                <a:gd name="connsiteY7" fmla="*/ 740383 h 4846926"/>
                <a:gd name="connsiteX8" fmla="*/ 2484014 w 4784889"/>
                <a:gd name="connsiteY8" fmla="*/ 0 h 4846926"/>
                <a:gd name="connsiteX0" fmla="*/ 2484014 w 4784889"/>
                <a:gd name="connsiteY0" fmla="*/ 0 h 4860980"/>
                <a:gd name="connsiteX1" fmla="*/ 3890904 w 4784889"/>
                <a:gd name="connsiteY1" fmla="*/ 437433 h 4860980"/>
                <a:gd name="connsiteX2" fmla="*/ 4759172 w 4784889"/>
                <a:gd name="connsiteY2" fmla="*/ 1773180 h 4860980"/>
                <a:gd name="connsiteX3" fmla="*/ 4474294 w 4784889"/>
                <a:gd name="connsiteY3" fmla="*/ 3676361 h 4860980"/>
                <a:gd name="connsiteX4" fmla="*/ 3343914 w 4784889"/>
                <a:gd name="connsiteY4" fmla="*/ 4712128 h 4860980"/>
                <a:gd name="connsiteX5" fmla="*/ 1097799 w 4784889"/>
                <a:gd name="connsiteY5" fmla="*/ 4524510 h 4860980"/>
                <a:gd name="connsiteX6" fmla="*/ 39717 w 4784889"/>
                <a:gd name="connsiteY6" fmla="*/ 3101178 h 4860980"/>
                <a:gd name="connsiteX7" fmla="*/ 506449 w 4784889"/>
                <a:gd name="connsiteY7" fmla="*/ 740383 h 4860980"/>
                <a:gd name="connsiteX8" fmla="*/ 2484014 w 4784889"/>
                <a:gd name="connsiteY8" fmla="*/ 0 h 4860980"/>
                <a:gd name="connsiteX0" fmla="*/ 2484014 w 4783308"/>
                <a:gd name="connsiteY0" fmla="*/ 0 h 4860981"/>
                <a:gd name="connsiteX1" fmla="*/ 3890904 w 4783308"/>
                <a:gd name="connsiteY1" fmla="*/ 437433 h 4860981"/>
                <a:gd name="connsiteX2" fmla="*/ 4759172 w 4783308"/>
                <a:gd name="connsiteY2" fmla="*/ 1773180 h 4860981"/>
                <a:gd name="connsiteX3" fmla="*/ 4474294 w 4783308"/>
                <a:gd name="connsiteY3" fmla="*/ 3676361 h 4860981"/>
                <a:gd name="connsiteX4" fmla="*/ 3443129 w 4783308"/>
                <a:gd name="connsiteY4" fmla="*/ 4712129 h 4860981"/>
                <a:gd name="connsiteX5" fmla="*/ 1097799 w 4783308"/>
                <a:gd name="connsiteY5" fmla="*/ 4524510 h 4860981"/>
                <a:gd name="connsiteX6" fmla="*/ 39717 w 4783308"/>
                <a:gd name="connsiteY6" fmla="*/ 3101178 h 4860981"/>
                <a:gd name="connsiteX7" fmla="*/ 506449 w 4783308"/>
                <a:gd name="connsiteY7" fmla="*/ 740383 h 4860981"/>
                <a:gd name="connsiteX8" fmla="*/ 2484014 w 4783308"/>
                <a:gd name="connsiteY8" fmla="*/ 0 h 4860981"/>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532073 w 4784141"/>
                <a:gd name="connsiteY0" fmla="*/ 0 h 4773425"/>
                <a:gd name="connsiteX1" fmla="*/ 3891737 w 4784141"/>
                <a:gd name="connsiteY1" fmla="*/ 389356 h 4773425"/>
                <a:gd name="connsiteX2" fmla="*/ 4760005 w 4784141"/>
                <a:gd name="connsiteY2" fmla="*/ 1725103 h 4773425"/>
                <a:gd name="connsiteX3" fmla="*/ 4475127 w 4784141"/>
                <a:gd name="connsiteY3" fmla="*/ 3628284 h 4773425"/>
                <a:gd name="connsiteX4" fmla="*/ 3443962 w 4784141"/>
                <a:gd name="connsiteY4" fmla="*/ 4664052 h 4773425"/>
                <a:gd name="connsiteX5" fmla="*/ 1098632 w 4784141"/>
                <a:gd name="connsiteY5" fmla="*/ 4476433 h 4773425"/>
                <a:gd name="connsiteX6" fmla="*/ 40550 w 4784141"/>
                <a:gd name="connsiteY6" fmla="*/ 3053101 h 4773425"/>
                <a:gd name="connsiteX7" fmla="*/ 507282 w 4784141"/>
                <a:gd name="connsiteY7" fmla="*/ 692306 h 4773425"/>
                <a:gd name="connsiteX8" fmla="*/ 2532073 w 4784141"/>
                <a:gd name="connsiteY8" fmla="*/ 0 h 4773425"/>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58783 w 4784614"/>
                <a:gd name="connsiteY0" fmla="*/ 525 h 4757924"/>
                <a:gd name="connsiteX1" fmla="*/ 3892210 w 4784614"/>
                <a:gd name="connsiteY1" fmla="*/ 373855 h 4757924"/>
                <a:gd name="connsiteX2" fmla="*/ 4760478 w 4784614"/>
                <a:gd name="connsiteY2" fmla="*/ 1709602 h 4757924"/>
                <a:gd name="connsiteX3" fmla="*/ 4475600 w 4784614"/>
                <a:gd name="connsiteY3" fmla="*/ 3612783 h 4757924"/>
                <a:gd name="connsiteX4" fmla="*/ 3444435 w 4784614"/>
                <a:gd name="connsiteY4" fmla="*/ 4648551 h 4757924"/>
                <a:gd name="connsiteX5" fmla="*/ 1099105 w 4784614"/>
                <a:gd name="connsiteY5" fmla="*/ 4460932 h 4757924"/>
                <a:gd name="connsiteX6" fmla="*/ 41023 w 4784614"/>
                <a:gd name="connsiteY6" fmla="*/ 3037600 h 4757924"/>
                <a:gd name="connsiteX7" fmla="*/ 507755 w 4784614"/>
                <a:gd name="connsiteY7" fmla="*/ 676805 h 4757924"/>
                <a:gd name="connsiteX8" fmla="*/ 2558783 w 4784614"/>
                <a:gd name="connsiteY8" fmla="*/ 525 h 4757924"/>
                <a:gd name="connsiteX0" fmla="*/ 2558783 w 4784614"/>
                <a:gd name="connsiteY0" fmla="*/ 408 h 4757807"/>
                <a:gd name="connsiteX1" fmla="*/ 3907953 w 4784614"/>
                <a:gd name="connsiteY1" fmla="*/ 443183 h 4757807"/>
                <a:gd name="connsiteX2" fmla="*/ 4760478 w 4784614"/>
                <a:gd name="connsiteY2" fmla="*/ 1709485 h 4757807"/>
                <a:gd name="connsiteX3" fmla="*/ 4475600 w 4784614"/>
                <a:gd name="connsiteY3" fmla="*/ 3612666 h 4757807"/>
                <a:gd name="connsiteX4" fmla="*/ 3444435 w 4784614"/>
                <a:gd name="connsiteY4" fmla="*/ 4648434 h 4757807"/>
                <a:gd name="connsiteX5" fmla="*/ 1099105 w 4784614"/>
                <a:gd name="connsiteY5" fmla="*/ 4460815 h 4757807"/>
                <a:gd name="connsiteX6" fmla="*/ 41023 w 4784614"/>
                <a:gd name="connsiteY6" fmla="*/ 3037483 h 4757807"/>
                <a:gd name="connsiteX7" fmla="*/ 507755 w 4784614"/>
                <a:gd name="connsiteY7" fmla="*/ 676688 h 4757807"/>
                <a:gd name="connsiteX8" fmla="*/ 2558783 w 4784614"/>
                <a:gd name="connsiteY8" fmla="*/ 408 h 4757807"/>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90 h 4954518"/>
                <a:gd name="connsiteX1" fmla="*/ 3910127 w 4786788"/>
                <a:gd name="connsiteY1" fmla="*/ 639894 h 4954518"/>
                <a:gd name="connsiteX2" fmla="*/ 4762652 w 4786788"/>
                <a:gd name="connsiteY2" fmla="*/ 1906196 h 4954518"/>
                <a:gd name="connsiteX3" fmla="*/ 4477774 w 4786788"/>
                <a:gd name="connsiteY3" fmla="*/ 3809377 h 4954518"/>
                <a:gd name="connsiteX4" fmla="*/ 3446609 w 4786788"/>
                <a:gd name="connsiteY4" fmla="*/ 4845145 h 4954518"/>
                <a:gd name="connsiteX5" fmla="*/ 1101279 w 4786788"/>
                <a:gd name="connsiteY5" fmla="*/ 4657526 h 4954518"/>
                <a:gd name="connsiteX6" fmla="*/ 43197 w 4786788"/>
                <a:gd name="connsiteY6" fmla="*/ 3234194 h 4954518"/>
                <a:gd name="connsiteX7" fmla="*/ 509929 w 4786788"/>
                <a:gd name="connsiteY7" fmla="*/ 873399 h 4954518"/>
                <a:gd name="connsiteX8" fmla="*/ 2675744 w 4786788"/>
                <a:gd name="connsiteY8" fmla="*/ 290 h 4954518"/>
                <a:gd name="connsiteX0" fmla="*/ 2675744 w 4786788"/>
                <a:gd name="connsiteY0" fmla="*/ 326 h 4954554"/>
                <a:gd name="connsiteX1" fmla="*/ 3990884 w 4786788"/>
                <a:gd name="connsiteY1" fmla="*/ 591130 h 4954554"/>
                <a:gd name="connsiteX2" fmla="*/ 4762652 w 4786788"/>
                <a:gd name="connsiteY2" fmla="*/ 1906232 h 4954554"/>
                <a:gd name="connsiteX3" fmla="*/ 4477774 w 4786788"/>
                <a:gd name="connsiteY3" fmla="*/ 3809413 h 4954554"/>
                <a:gd name="connsiteX4" fmla="*/ 3446609 w 4786788"/>
                <a:gd name="connsiteY4" fmla="*/ 4845181 h 4954554"/>
                <a:gd name="connsiteX5" fmla="*/ 1101279 w 4786788"/>
                <a:gd name="connsiteY5" fmla="*/ 4657562 h 4954554"/>
                <a:gd name="connsiteX6" fmla="*/ 43197 w 4786788"/>
                <a:gd name="connsiteY6" fmla="*/ 3234230 h 4954554"/>
                <a:gd name="connsiteX7" fmla="*/ 509929 w 4786788"/>
                <a:gd name="connsiteY7" fmla="*/ 873435 h 4954554"/>
                <a:gd name="connsiteX8" fmla="*/ 2675744 w 4786788"/>
                <a:gd name="connsiteY8" fmla="*/ 326 h 4954554"/>
                <a:gd name="connsiteX0" fmla="*/ 2662196 w 4773240"/>
                <a:gd name="connsiteY0" fmla="*/ 326 h 4954554"/>
                <a:gd name="connsiteX1" fmla="*/ 3977336 w 4773240"/>
                <a:gd name="connsiteY1" fmla="*/ 591130 h 4954554"/>
                <a:gd name="connsiteX2" fmla="*/ 4749104 w 4773240"/>
                <a:gd name="connsiteY2" fmla="*/ 1906232 h 4954554"/>
                <a:gd name="connsiteX3" fmla="*/ 4464226 w 4773240"/>
                <a:gd name="connsiteY3" fmla="*/ 3809413 h 4954554"/>
                <a:gd name="connsiteX4" fmla="*/ 3433061 w 4773240"/>
                <a:gd name="connsiteY4" fmla="*/ 4845181 h 4954554"/>
                <a:gd name="connsiteX5" fmla="*/ 1087731 w 4773240"/>
                <a:gd name="connsiteY5" fmla="*/ 4657562 h 4954554"/>
                <a:gd name="connsiteX6" fmla="*/ 29649 w 4773240"/>
                <a:gd name="connsiteY6" fmla="*/ 3234230 h 4954554"/>
                <a:gd name="connsiteX7" fmla="*/ 640977 w 4773240"/>
                <a:gd name="connsiteY7" fmla="*/ 730117 h 4954554"/>
                <a:gd name="connsiteX8" fmla="*/ 2662196 w 4773240"/>
                <a:gd name="connsiteY8" fmla="*/ 326 h 4954554"/>
                <a:gd name="connsiteX0" fmla="*/ 2664762 w 4775806"/>
                <a:gd name="connsiteY0" fmla="*/ 326 h 4954554"/>
                <a:gd name="connsiteX1" fmla="*/ 3979902 w 4775806"/>
                <a:gd name="connsiteY1" fmla="*/ 591130 h 4954554"/>
                <a:gd name="connsiteX2" fmla="*/ 4751670 w 4775806"/>
                <a:gd name="connsiteY2" fmla="*/ 1906232 h 4954554"/>
                <a:gd name="connsiteX3" fmla="*/ 4466792 w 4775806"/>
                <a:gd name="connsiteY3" fmla="*/ 3809413 h 4954554"/>
                <a:gd name="connsiteX4" fmla="*/ 3435627 w 4775806"/>
                <a:gd name="connsiteY4" fmla="*/ 4845181 h 4954554"/>
                <a:gd name="connsiteX5" fmla="*/ 1090297 w 4775806"/>
                <a:gd name="connsiteY5" fmla="*/ 4657562 h 4954554"/>
                <a:gd name="connsiteX6" fmla="*/ 32215 w 4775806"/>
                <a:gd name="connsiteY6" fmla="*/ 3234230 h 4954554"/>
                <a:gd name="connsiteX7" fmla="*/ 607899 w 4775806"/>
                <a:gd name="connsiteY7" fmla="*/ 806182 h 4954554"/>
                <a:gd name="connsiteX8" fmla="*/ 2664762 w 4775806"/>
                <a:gd name="connsiteY8" fmla="*/ 326 h 4954554"/>
                <a:gd name="connsiteX0" fmla="*/ 2673549 w 4784593"/>
                <a:gd name="connsiteY0" fmla="*/ 326 h 4954554"/>
                <a:gd name="connsiteX1" fmla="*/ 3988689 w 4784593"/>
                <a:gd name="connsiteY1" fmla="*/ 591130 h 4954554"/>
                <a:gd name="connsiteX2" fmla="*/ 4760457 w 4784593"/>
                <a:gd name="connsiteY2" fmla="*/ 1906232 h 4954554"/>
                <a:gd name="connsiteX3" fmla="*/ 4475579 w 4784593"/>
                <a:gd name="connsiteY3" fmla="*/ 3809413 h 4954554"/>
                <a:gd name="connsiteX4" fmla="*/ 3444414 w 4784593"/>
                <a:gd name="connsiteY4" fmla="*/ 4845181 h 4954554"/>
                <a:gd name="connsiteX5" fmla="*/ 1099084 w 4784593"/>
                <a:gd name="connsiteY5" fmla="*/ 4657562 h 4954554"/>
                <a:gd name="connsiteX6" fmla="*/ 41002 w 4784593"/>
                <a:gd name="connsiteY6" fmla="*/ 3234230 h 4954554"/>
                <a:gd name="connsiteX7" fmla="*/ 616686 w 4784593"/>
                <a:gd name="connsiteY7" fmla="*/ 806182 h 4954554"/>
                <a:gd name="connsiteX8" fmla="*/ 2673549 w 4784593"/>
                <a:gd name="connsiteY8" fmla="*/ 326 h 4954554"/>
                <a:gd name="connsiteX0" fmla="*/ 2649000 w 4760044"/>
                <a:gd name="connsiteY0" fmla="*/ 326 h 4964273"/>
                <a:gd name="connsiteX1" fmla="*/ 3964140 w 4760044"/>
                <a:gd name="connsiteY1" fmla="*/ 591130 h 4964273"/>
                <a:gd name="connsiteX2" fmla="*/ 4735908 w 4760044"/>
                <a:gd name="connsiteY2" fmla="*/ 1906232 h 4964273"/>
                <a:gd name="connsiteX3" fmla="*/ 4451030 w 4760044"/>
                <a:gd name="connsiteY3" fmla="*/ 3809413 h 4964273"/>
                <a:gd name="connsiteX4" fmla="*/ 3419865 w 4760044"/>
                <a:gd name="connsiteY4" fmla="*/ 4845181 h 4964273"/>
                <a:gd name="connsiteX5" fmla="*/ 1074535 w 4760044"/>
                <a:gd name="connsiteY5" fmla="*/ 4657562 h 4964273"/>
                <a:gd name="connsiteX6" fmla="*/ 33359 w 4760044"/>
                <a:gd name="connsiteY6" fmla="*/ 2995991 h 4964273"/>
                <a:gd name="connsiteX7" fmla="*/ 592137 w 4760044"/>
                <a:gd name="connsiteY7" fmla="*/ 806182 h 4964273"/>
                <a:gd name="connsiteX8" fmla="*/ 2649000 w 4760044"/>
                <a:gd name="connsiteY8" fmla="*/ 326 h 4964273"/>
                <a:gd name="connsiteX0" fmla="*/ 2649000 w 4468508"/>
                <a:gd name="connsiteY0" fmla="*/ 326 h 4964273"/>
                <a:gd name="connsiteX1" fmla="*/ 3964140 w 4468508"/>
                <a:gd name="connsiteY1" fmla="*/ 591130 h 4964273"/>
                <a:gd name="connsiteX2" fmla="*/ 4451030 w 4468508"/>
                <a:gd name="connsiteY2" fmla="*/ 3809413 h 4964273"/>
                <a:gd name="connsiteX3" fmla="*/ 3419865 w 4468508"/>
                <a:gd name="connsiteY3" fmla="*/ 4845181 h 4964273"/>
                <a:gd name="connsiteX4" fmla="*/ 1074535 w 4468508"/>
                <a:gd name="connsiteY4" fmla="*/ 4657562 h 4964273"/>
                <a:gd name="connsiteX5" fmla="*/ 33359 w 4468508"/>
                <a:gd name="connsiteY5" fmla="*/ 2995991 h 4964273"/>
                <a:gd name="connsiteX6" fmla="*/ 592137 w 4468508"/>
                <a:gd name="connsiteY6" fmla="*/ 806182 h 4964273"/>
                <a:gd name="connsiteX7" fmla="*/ 2649000 w 4468508"/>
                <a:gd name="connsiteY7" fmla="*/ 326 h 4964273"/>
                <a:gd name="connsiteX0" fmla="*/ 2788684 w 4608192"/>
                <a:gd name="connsiteY0" fmla="*/ 326 h 4845177"/>
                <a:gd name="connsiteX1" fmla="*/ 4103824 w 4608192"/>
                <a:gd name="connsiteY1" fmla="*/ 591130 h 4845177"/>
                <a:gd name="connsiteX2" fmla="*/ 4590714 w 4608192"/>
                <a:gd name="connsiteY2" fmla="*/ 3809413 h 4845177"/>
                <a:gd name="connsiteX3" fmla="*/ 3559549 w 4608192"/>
                <a:gd name="connsiteY3" fmla="*/ 4845181 h 4845177"/>
                <a:gd name="connsiteX4" fmla="*/ 173043 w 4608192"/>
                <a:gd name="connsiteY4" fmla="*/ 2995991 h 4845177"/>
                <a:gd name="connsiteX5" fmla="*/ 731821 w 4608192"/>
                <a:gd name="connsiteY5" fmla="*/ 806182 h 4845177"/>
                <a:gd name="connsiteX6" fmla="*/ 2788684 w 4608192"/>
                <a:gd name="connsiteY6" fmla="*/ 326 h 4845177"/>
                <a:gd name="connsiteX0" fmla="*/ 2788684 w 4656382"/>
                <a:gd name="connsiteY0" fmla="*/ 326 h 4593408"/>
                <a:gd name="connsiteX1" fmla="*/ 4103824 w 4656382"/>
                <a:gd name="connsiteY1" fmla="*/ 591130 h 4593408"/>
                <a:gd name="connsiteX2" fmla="*/ 4590714 w 4656382"/>
                <a:gd name="connsiteY2" fmla="*/ 3809413 h 4593408"/>
                <a:gd name="connsiteX3" fmla="*/ 2737164 w 4656382"/>
                <a:gd name="connsiteY3" fmla="*/ 4593410 h 4593408"/>
                <a:gd name="connsiteX4" fmla="*/ 173043 w 4656382"/>
                <a:gd name="connsiteY4" fmla="*/ 2995991 h 4593408"/>
                <a:gd name="connsiteX5" fmla="*/ 731821 w 4656382"/>
                <a:gd name="connsiteY5" fmla="*/ 806182 h 4593408"/>
                <a:gd name="connsiteX6" fmla="*/ 2788684 w 4656382"/>
                <a:gd name="connsiteY6" fmla="*/ 326 h 4593408"/>
                <a:gd name="connsiteX0" fmla="*/ 2788684 w 4720632"/>
                <a:gd name="connsiteY0" fmla="*/ 326 h 4593408"/>
                <a:gd name="connsiteX1" fmla="*/ 4103824 w 4720632"/>
                <a:gd name="connsiteY1" fmla="*/ 591130 h 4593408"/>
                <a:gd name="connsiteX2" fmla="*/ 4661706 w 4720632"/>
                <a:gd name="connsiteY2" fmla="*/ 3597011 h 4593408"/>
                <a:gd name="connsiteX3" fmla="*/ 2737164 w 4720632"/>
                <a:gd name="connsiteY3" fmla="*/ 4593410 h 4593408"/>
                <a:gd name="connsiteX4" fmla="*/ 173043 w 4720632"/>
                <a:gd name="connsiteY4" fmla="*/ 2995991 h 4593408"/>
                <a:gd name="connsiteX5" fmla="*/ 731821 w 4720632"/>
                <a:gd name="connsiteY5" fmla="*/ 806182 h 4593408"/>
                <a:gd name="connsiteX6" fmla="*/ 2788684 w 4720632"/>
                <a:gd name="connsiteY6" fmla="*/ 326 h 4593408"/>
                <a:gd name="connsiteX0" fmla="*/ 2615637 w 4547585"/>
                <a:gd name="connsiteY0" fmla="*/ 326 h 4593408"/>
                <a:gd name="connsiteX1" fmla="*/ 3930777 w 4547585"/>
                <a:gd name="connsiteY1" fmla="*/ 591130 h 4593408"/>
                <a:gd name="connsiteX2" fmla="*/ 4488659 w 4547585"/>
                <a:gd name="connsiteY2" fmla="*/ 3597011 h 4593408"/>
                <a:gd name="connsiteX3" fmla="*/ 2564117 w 4547585"/>
                <a:gd name="connsiteY3" fmla="*/ 4593410 h 4593408"/>
                <a:gd name="connsiteX4" fmla="*/ -4 w 4547585"/>
                <a:gd name="connsiteY4" fmla="*/ 2995991 h 4593408"/>
                <a:gd name="connsiteX5" fmla="*/ 2615637 w 4547585"/>
                <a:gd name="connsiteY5" fmla="*/ 326 h 4593408"/>
                <a:gd name="connsiteX0" fmla="*/ 1599114 w 4547585"/>
                <a:gd name="connsiteY0" fmla="*/ 673 h 4392722"/>
                <a:gd name="connsiteX1" fmla="*/ 3930777 w 4547585"/>
                <a:gd name="connsiteY1" fmla="*/ 390444 h 4392722"/>
                <a:gd name="connsiteX2" fmla="*/ 4488659 w 4547585"/>
                <a:gd name="connsiteY2" fmla="*/ 3396325 h 4392722"/>
                <a:gd name="connsiteX3" fmla="*/ 2564117 w 4547585"/>
                <a:gd name="connsiteY3" fmla="*/ 4392724 h 4392722"/>
                <a:gd name="connsiteX4" fmla="*/ -4 w 4547585"/>
                <a:gd name="connsiteY4" fmla="*/ 2795305 h 4392722"/>
                <a:gd name="connsiteX5" fmla="*/ 1599114 w 4547585"/>
                <a:gd name="connsiteY5" fmla="*/ 673 h 4392722"/>
                <a:gd name="connsiteX0" fmla="*/ 1599114 w 4556102"/>
                <a:gd name="connsiteY0" fmla="*/ 673 h 4345138"/>
                <a:gd name="connsiteX1" fmla="*/ 3930777 w 4556102"/>
                <a:gd name="connsiteY1" fmla="*/ 390444 h 4345138"/>
                <a:gd name="connsiteX2" fmla="*/ 4488659 w 4556102"/>
                <a:gd name="connsiteY2" fmla="*/ 3396325 h 4345138"/>
                <a:gd name="connsiteX3" fmla="*/ 2425030 w 4556102"/>
                <a:gd name="connsiteY3" fmla="*/ 4345136 h 4345138"/>
                <a:gd name="connsiteX4" fmla="*/ -4 w 4556102"/>
                <a:gd name="connsiteY4" fmla="*/ 2795305 h 4345138"/>
                <a:gd name="connsiteX5" fmla="*/ 1599114 w 4556102"/>
                <a:gd name="connsiteY5" fmla="*/ 673 h 4345138"/>
                <a:gd name="connsiteX0" fmla="*/ 1308676 w 4265664"/>
                <a:gd name="connsiteY0" fmla="*/ 673 h 4345138"/>
                <a:gd name="connsiteX1" fmla="*/ 3640339 w 4265664"/>
                <a:gd name="connsiteY1" fmla="*/ 390444 h 4345138"/>
                <a:gd name="connsiteX2" fmla="*/ 4198221 w 4265664"/>
                <a:gd name="connsiteY2" fmla="*/ 3396325 h 4345138"/>
                <a:gd name="connsiteX3" fmla="*/ 2134592 w 4265664"/>
                <a:gd name="connsiteY3" fmla="*/ 4345136 h 4345138"/>
                <a:gd name="connsiteX4" fmla="*/ 2 w 4265664"/>
                <a:gd name="connsiteY4" fmla="*/ 2737868 h 4345138"/>
                <a:gd name="connsiteX5" fmla="*/ 1308676 w 4265664"/>
                <a:gd name="connsiteY5" fmla="*/ 673 h 4345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5664" h="4345138">
                  <a:moveTo>
                    <a:pt x="1308676" y="673"/>
                  </a:moveTo>
                  <a:cubicBezTo>
                    <a:pt x="1850442" y="-12337"/>
                    <a:pt x="3307336" y="165670"/>
                    <a:pt x="3640339" y="390444"/>
                  </a:cubicBezTo>
                  <a:cubicBezTo>
                    <a:pt x="3940677" y="1025292"/>
                    <a:pt x="4449179" y="2737210"/>
                    <a:pt x="4198221" y="3396325"/>
                  </a:cubicBezTo>
                  <a:cubicBezTo>
                    <a:pt x="3947263" y="4055440"/>
                    <a:pt x="2447418" y="4230167"/>
                    <a:pt x="2134592" y="4345136"/>
                  </a:cubicBezTo>
                  <a:cubicBezTo>
                    <a:pt x="1398314" y="4209566"/>
                    <a:pt x="471290" y="3411035"/>
                    <a:pt x="2" y="2737868"/>
                  </a:cubicBezTo>
                  <a:cubicBezTo>
                    <a:pt x="8589" y="1972354"/>
                    <a:pt x="653546" y="401483"/>
                    <a:pt x="1308676" y="673"/>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E56C2CA3-536C-6DE8-9D13-45366F3B4F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9479010">
              <a:off x="10572581" y="4151226"/>
              <a:ext cx="365077" cy="367579"/>
            </a:xfrm>
            <a:custGeom>
              <a:avLst/>
              <a:gdLst>
                <a:gd name="connsiteX0" fmla="*/ 2531073 w 4828010"/>
                <a:gd name="connsiteY0" fmla="*/ 0 h 4873559"/>
                <a:gd name="connsiteX1" fmla="*/ 3937963 w 4828010"/>
                <a:gd name="connsiteY1" fmla="*/ 437433 h 4873559"/>
                <a:gd name="connsiteX2" fmla="*/ 4806231 w 4828010"/>
                <a:gd name="connsiteY2" fmla="*/ 1773180 h 4873559"/>
                <a:gd name="connsiteX3" fmla="*/ 4448644 w 4828010"/>
                <a:gd name="connsiteY3" fmla="*/ 3933235 h 4873559"/>
                <a:gd name="connsiteX4" fmla="*/ 3192542 w 4828010"/>
                <a:gd name="connsiteY4" fmla="*/ 4716168 h 4873559"/>
                <a:gd name="connsiteX5" fmla="*/ 937448 w 4828010"/>
                <a:gd name="connsiteY5" fmla="*/ 4547691 h 4873559"/>
                <a:gd name="connsiteX6" fmla="*/ 12348 w 4828010"/>
                <a:gd name="connsiteY6" fmla="*/ 3026750 h 4873559"/>
                <a:gd name="connsiteX7" fmla="*/ 553508 w 4828010"/>
                <a:gd name="connsiteY7" fmla="*/ 740383 h 4873559"/>
                <a:gd name="connsiteX8" fmla="*/ 2531073 w 4828010"/>
                <a:gd name="connsiteY8" fmla="*/ 0 h 4873559"/>
                <a:gd name="connsiteX0" fmla="*/ 2531073 w 4828010"/>
                <a:gd name="connsiteY0" fmla="*/ 0 h 4853896"/>
                <a:gd name="connsiteX1" fmla="*/ 3937963 w 4828010"/>
                <a:gd name="connsiteY1" fmla="*/ 437433 h 4853896"/>
                <a:gd name="connsiteX2" fmla="*/ 4806231 w 4828010"/>
                <a:gd name="connsiteY2" fmla="*/ 1773180 h 4853896"/>
                <a:gd name="connsiteX3" fmla="*/ 4448644 w 4828010"/>
                <a:gd name="connsiteY3" fmla="*/ 3933235 h 4853896"/>
                <a:gd name="connsiteX4" fmla="*/ 3192542 w 4828010"/>
                <a:gd name="connsiteY4" fmla="*/ 4716168 h 4853896"/>
                <a:gd name="connsiteX5" fmla="*/ 1075671 w 4828010"/>
                <a:gd name="connsiteY5" fmla="*/ 4473263 h 4853896"/>
                <a:gd name="connsiteX6" fmla="*/ 12348 w 4828010"/>
                <a:gd name="connsiteY6" fmla="*/ 3026750 h 4853896"/>
                <a:gd name="connsiteX7" fmla="*/ 553508 w 4828010"/>
                <a:gd name="connsiteY7" fmla="*/ 740383 h 4853896"/>
                <a:gd name="connsiteX8" fmla="*/ 2531073 w 4828010"/>
                <a:gd name="connsiteY8" fmla="*/ 0 h 4853896"/>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84014 w 4780951"/>
                <a:gd name="connsiteY0" fmla="*/ 0 h 4850182"/>
                <a:gd name="connsiteX1" fmla="*/ 3890904 w 4780951"/>
                <a:gd name="connsiteY1" fmla="*/ 437433 h 4850182"/>
                <a:gd name="connsiteX2" fmla="*/ 4759172 w 4780951"/>
                <a:gd name="connsiteY2" fmla="*/ 1773180 h 4850182"/>
                <a:gd name="connsiteX3" fmla="*/ 4401585 w 4780951"/>
                <a:gd name="connsiteY3" fmla="*/ 3933235 h 4850182"/>
                <a:gd name="connsiteX4" fmla="*/ 3145483 w 4780951"/>
                <a:gd name="connsiteY4" fmla="*/ 4716168 h 4850182"/>
                <a:gd name="connsiteX5" fmla="*/ 1113673 w 4780951"/>
                <a:gd name="connsiteY5" fmla="*/ 4467947 h 4850182"/>
                <a:gd name="connsiteX6" fmla="*/ 39717 w 4780951"/>
                <a:gd name="connsiteY6" fmla="*/ 3101178 h 4850182"/>
                <a:gd name="connsiteX7" fmla="*/ 506449 w 4780951"/>
                <a:gd name="connsiteY7" fmla="*/ 740383 h 4850182"/>
                <a:gd name="connsiteX8" fmla="*/ 2484014 w 4780951"/>
                <a:gd name="connsiteY8" fmla="*/ 0 h 4850182"/>
                <a:gd name="connsiteX0" fmla="*/ 2484014 w 4780127"/>
                <a:gd name="connsiteY0" fmla="*/ 0 h 4850182"/>
                <a:gd name="connsiteX1" fmla="*/ 3890904 w 4780127"/>
                <a:gd name="connsiteY1" fmla="*/ 437433 h 4850182"/>
                <a:gd name="connsiteX2" fmla="*/ 4759172 w 4780127"/>
                <a:gd name="connsiteY2" fmla="*/ 1773180 h 4850182"/>
                <a:gd name="connsiteX3" fmla="*/ 4390953 w 4780127"/>
                <a:gd name="connsiteY3" fmla="*/ 3805644 h 4850182"/>
                <a:gd name="connsiteX4" fmla="*/ 3145483 w 4780127"/>
                <a:gd name="connsiteY4" fmla="*/ 4716168 h 4850182"/>
                <a:gd name="connsiteX5" fmla="*/ 1113673 w 4780127"/>
                <a:gd name="connsiteY5" fmla="*/ 4467947 h 4850182"/>
                <a:gd name="connsiteX6" fmla="*/ 39717 w 4780127"/>
                <a:gd name="connsiteY6" fmla="*/ 3101178 h 4850182"/>
                <a:gd name="connsiteX7" fmla="*/ 506449 w 4780127"/>
                <a:gd name="connsiteY7" fmla="*/ 740383 h 4850182"/>
                <a:gd name="connsiteX8" fmla="*/ 2484014 w 4780127"/>
                <a:gd name="connsiteY8" fmla="*/ 0 h 4850182"/>
                <a:gd name="connsiteX0" fmla="*/ 2484014 w 4778010"/>
                <a:gd name="connsiteY0" fmla="*/ 0 h 4846926"/>
                <a:gd name="connsiteX1" fmla="*/ 3890904 w 4778010"/>
                <a:gd name="connsiteY1" fmla="*/ 437433 h 4846926"/>
                <a:gd name="connsiteX2" fmla="*/ 4759172 w 4778010"/>
                <a:gd name="connsiteY2" fmla="*/ 1773180 h 4846926"/>
                <a:gd name="connsiteX3" fmla="*/ 4390953 w 4778010"/>
                <a:gd name="connsiteY3" fmla="*/ 3805644 h 4846926"/>
                <a:gd name="connsiteX4" fmla="*/ 3343914 w 4778010"/>
                <a:gd name="connsiteY4" fmla="*/ 4712128 h 4846926"/>
                <a:gd name="connsiteX5" fmla="*/ 1113673 w 4778010"/>
                <a:gd name="connsiteY5" fmla="*/ 4467947 h 4846926"/>
                <a:gd name="connsiteX6" fmla="*/ 39717 w 4778010"/>
                <a:gd name="connsiteY6" fmla="*/ 3101178 h 4846926"/>
                <a:gd name="connsiteX7" fmla="*/ 506449 w 4778010"/>
                <a:gd name="connsiteY7" fmla="*/ 740383 h 4846926"/>
                <a:gd name="connsiteX8" fmla="*/ 2484014 w 4778010"/>
                <a:gd name="connsiteY8" fmla="*/ 0 h 4846926"/>
                <a:gd name="connsiteX0" fmla="*/ 2484014 w 4782503"/>
                <a:gd name="connsiteY0" fmla="*/ 0 h 4846926"/>
                <a:gd name="connsiteX1" fmla="*/ 3890904 w 4782503"/>
                <a:gd name="connsiteY1" fmla="*/ 437433 h 4846926"/>
                <a:gd name="connsiteX2" fmla="*/ 4759172 w 4782503"/>
                <a:gd name="connsiteY2" fmla="*/ 1773180 h 4846926"/>
                <a:gd name="connsiteX3" fmla="*/ 4450482 w 4782503"/>
                <a:gd name="connsiteY3" fmla="*/ 3688481 h 4846926"/>
                <a:gd name="connsiteX4" fmla="*/ 3343914 w 4782503"/>
                <a:gd name="connsiteY4" fmla="*/ 4712128 h 4846926"/>
                <a:gd name="connsiteX5" fmla="*/ 1113673 w 4782503"/>
                <a:gd name="connsiteY5" fmla="*/ 4467947 h 4846926"/>
                <a:gd name="connsiteX6" fmla="*/ 39717 w 4782503"/>
                <a:gd name="connsiteY6" fmla="*/ 3101178 h 4846926"/>
                <a:gd name="connsiteX7" fmla="*/ 506449 w 4782503"/>
                <a:gd name="connsiteY7" fmla="*/ 740383 h 4846926"/>
                <a:gd name="connsiteX8" fmla="*/ 2484014 w 4782503"/>
                <a:gd name="connsiteY8" fmla="*/ 0 h 4846926"/>
                <a:gd name="connsiteX0" fmla="*/ 2484014 w 4784889"/>
                <a:gd name="connsiteY0" fmla="*/ 0 h 4846926"/>
                <a:gd name="connsiteX1" fmla="*/ 3890904 w 4784889"/>
                <a:gd name="connsiteY1" fmla="*/ 437433 h 4846926"/>
                <a:gd name="connsiteX2" fmla="*/ 4759172 w 4784889"/>
                <a:gd name="connsiteY2" fmla="*/ 1773180 h 4846926"/>
                <a:gd name="connsiteX3" fmla="*/ 4474294 w 4784889"/>
                <a:gd name="connsiteY3" fmla="*/ 3676361 h 4846926"/>
                <a:gd name="connsiteX4" fmla="*/ 3343914 w 4784889"/>
                <a:gd name="connsiteY4" fmla="*/ 4712128 h 4846926"/>
                <a:gd name="connsiteX5" fmla="*/ 1113673 w 4784889"/>
                <a:gd name="connsiteY5" fmla="*/ 4467947 h 4846926"/>
                <a:gd name="connsiteX6" fmla="*/ 39717 w 4784889"/>
                <a:gd name="connsiteY6" fmla="*/ 3101178 h 4846926"/>
                <a:gd name="connsiteX7" fmla="*/ 506449 w 4784889"/>
                <a:gd name="connsiteY7" fmla="*/ 740383 h 4846926"/>
                <a:gd name="connsiteX8" fmla="*/ 2484014 w 4784889"/>
                <a:gd name="connsiteY8" fmla="*/ 0 h 4846926"/>
                <a:gd name="connsiteX0" fmla="*/ 2484014 w 4784889"/>
                <a:gd name="connsiteY0" fmla="*/ 0 h 4860980"/>
                <a:gd name="connsiteX1" fmla="*/ 3890904 w 4784889"/>
                <a:gd name="connsiteY1" fmla="*/ 437433 h 4860980"/>
                <a:gd name="connsiteX2" fmla="*/ 4759172 w 4784889"/>
                <a:gd name="connsiteY2" fmla="*/ 1773180 h 4860980"/>
                <a:gd name="connsiteX3" fmla="*/ 4474294 w 4784889"/>
                <a:gd name="connsiteY3" fmla="*/ 3676361 h 4860980"/>
                <a:gd name="connsiteX4" fmla="*/ 3343914 w 4784889"/>
                <a:gd name="connsiteY4" fmla="*/ 4712128 h 4860980"/>
                <a:gd name="connsiteX5" fmla="*/ 1097799 w 4784889"/>
                <a:gd name="connsiteY5" fmla="*/ 4524510 h 4860980"/>
                <a:gd name="connsiteX6" fmla="*/ 39717 w 4784889"/>
                <a:gd name="connsiteY6" fmla="*/ 3101178 h 4860980"/>
                <a:gd name="connsiteX7" fmla="*/ 506449 w 4784889"/>
                <a:gd name="connsiteY7" fmla="*/ 740383 h 4860980"/>
                <a:gd name="connsiteX8" fmla="*/ 2484014 w 4784889"/>
                <a:gd name="connsiteY8" fmla="*/ 0 h 4860980"/>
                <a:gd name="connsiteX0" fmla="*/ 2484014 w 4783308"/>
                <a:gd name="connsiteY0" fmla="*/ 0 h 4860981"/>
                <a:gd name="connsiteX1" fmla="*/ 3890904 w 4783308"/>
                <a:gd name="connsiteY1" fmla="*/ 437433 h 4860981"/>
                <a:gd name="connsiteX2" fmla="*/ 4759172 w 4783308"/>
                <a:gd name="connsiteY2" fmla="*/ 1773180 h 4860981"/>
                <a:gd name="connsiteX3" fmla="*/ 4474294 w 4783308"/>
                <a:gd name="connsiteY3" fmla="*/ 3676361 h 4860981"/>
                <a:gd name="connsiteX4" fmla="*/ 3443129 w 4783308"/>
                <a:gd name="connsiteY4" fmla="*/ 4712129 h 4860981"/>
                <a:gd name="connsiteX5" fmla="*/ 1097799 w 4783308"/>
                <a:gd name="connsiteY5" fmla="*/ 4524510 h 4860981"/>
                <a:gd name="connsiteX6" fmla="*/ 39717 w 4783308"/>
                <a:gd name="connsiteY6" fmla="*/ 3101178 h 4860981"/>
                <a:gd name="connsiteX7" fmla="*/ 506449 w 4783308"/>
                <a:gd name="connsiteY7" fmla="*/ 740383 h 4860981"/>
                <a:gd name="connsiteX8" fmla="*/ 2484014 w 4783308"/>
                <a:gd name="connsiteY8" fmla="*/ 0 h 4860981"/>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532073 w 4784141"/>
                <a:gd name="connsiteY0" fmla="*/ 0 h 4773425"/>
                <a:gd name="connsiteX1" fmla="*/ 3891737 w 4784141"/>
                <a:gd name="connsiteY1" fmla="*/ 389356 h 4773425"/>
                <a:gd name="connsiteX2" fmla="*/ 4760005 w 4784141"/>
                <a:gd name="connsiteY2" fmla="*/ 1725103 h 4773425"/>
                <a:gd name="connsiteX3" fmla="*/ 4475127 w 4784141"/>
                <a:gd name="connsiteY3" fmla="*/ 3628284 h 4773425"/>
                <a:gd name="connsiteX4" fmla="*/ 3443962 w 4784141"/>
                <a:gd name="connsiteY4" fmla="*/ 4664052 h 4773425"/>
                <a:gd name="connsiteX5" fmla="*/ 1098632 w 4784141"/>
                <a:gd name="connsiteY5" fmla="*/ 4476433 h 4773425"/>
                <a:gd name="connsiteX6" fmla="*/ 40550 w 4784141"/>
                <a:gd name="connsiteY6" fmla="*/ 3053101 h 4773425"/>
                <a:gd name="connsiteX7" fmla="*/ 507282 w 4784141"/>
                <a:gd name="connsiteY7" fmla="*/ 692306 h 4773425"/>
                <a:gd name="connsiteX8" fmla="*/ 2532073 w 4784141"/>
                <a:gd name="connsiteY8" fmla="*/ 0 h 4773425"/>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58783 w 4784614"/>
                <a:gd name="connsiteY0" fmla="*/ 525 h 4757924"/>
                <a:gd name="connsiteX1" fmla="*/ 3892210 w 4784614"/>
                <a:gd name="connsiteY1" fmla="*/ 373855 h 4757924"/>
                <a:gd name="connsiteX2" fmla="*/ 4760478 w 4784614"/>
                <a:gd name="connsiteY2" fmla="*/ 1709602 h 4757924"/>
                <a:gd name="connsiteX3" fmla="*/ 4475600 w 4784614"/>
                <a:gd name="connsiteY3" fmla="*/ 3612783 h 4757924"/>
                <a:gd name="connsiteX4" fmla="*/ 3444435 w 4784614"/>
                <a:gd name="connsiteY4" fmla="*/ 4648551 h 4757924"/>
                <a:gd name="connsiteX5" fmla="*/ 1099105 w 4784614"/>
                <a:gd name="connsiteY5" fmla="*/ 4460932 h 4757924"/>
                <a:gd name="connsiteX6" fmla="*/ 41023 w 4784614"/>
                <a:gd name="connsiteY6" fmla="*/ 3037600 h 4757924"/>
                <a:gd name="connsiteX7" fmla="*/ 507755 w 4784614"/>
                <a:gd name="connsiteY7" fmla="*/ 676805 h 4757924"/>
                <a:gd name="connsiteX8" fmla="*/ 2558783 w 4784614"/>
                <a:gd name="connsiteY8" fmla="*/ 525 h 4757924"/>
                <a:gd name="connsiteX0" fmla="*/ 2558783 w 4784614"/>
                <a:gd name="connsiteY0" fmla="*/ 408 h 4757807"/>
                <a:gd name="connsiteX1" fmla="*/ 3907953 w 4784614"/>
                <a:gd name="connsiteY1" fmla="*/ 443183 h 4757807"/>
                <a:gd name="connsiteX2" fmla="*/ 4760478 w 4784614"/>
                <a:gd name="connsiteY2" fmla="*/ 1709485 h 4757807"/>
                <a:gd name="connsiteX3" fmla="*/ 4475600 w 4784614"/>
                <a:gd name="connsiteY3" fmla="*/ 3612666 h 4757807"/>
                <a:gd name="connsiteX4" fmla="*/ 3444435 w 4784614"/>
                <a:gd name="connsiteY4" fmla="*/ 4648434 h 4757807"/>
                <a:gd name="connsiteX5" fmla="*/ 1099105 w 4784614"/>
                <a:gd name="connsiteY5" fmla="*/ 4460815 h 4757807"/>
                <a:gd name="connsiteX6" fmla="*/ 41023 w 4784614"/>
                <a:gd name="connsiteY6" fmla="*/ 3037483 h 4757807"/>
                <a:gd name="connsiteX7" fmla="*/ 507755 w 4784614"/>
                <a:gd name="connsiteY7" fmla="*/ 676688 h 4757807"/>
                <a:gd name="connsiteX8" fmla="*/ 2558783 w 4784614"/>
                <a:gd name="connsiteY8" fmla="*/ 408 h 4757807"/>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90 h 4954518"/>
                <a:gd name="connsiteX1" fmla="*/ 3910127 w 4786788"/>
                <a:gd name="connsiteY1" fmla="*/ 639894 h 4954518"/>
                <a:gd name="connsiteX2" fmla="*/ 4762652 w 4786788"/>
                <a:gd name="connsiteY2" fmla="*/ 1906196 h 4954518"/>
                <a:gd name="connsiteX3" fmla="*/ 4477774 w 4786788"/>
                <a:gd name="connsiteY3" fmla="*/ 3809377 h 4954518"/>
                <a:gd name="connsiteX4" fmla="*/ 3446609 w 4786788"/>
                <a:gd name="connsiteY4" fmla="*/ 4845145 h 4954518"/>
                <a:gd name="connsiteX5" fmla="*/ 1101279 w 4786788"/>
                <a:gd name="connsiteY5" fmla="*/ 4657526 h 4954518"/>
                <a:gd name="connsiteX6" fmla="*/ 43197 w 4786788"/>
                <a:gd name="connsiteY6" fmla="*/ 3234194 h 4954518"/>
                <a:gd name="connsiteX7" fmla="*/ 509929 w 4786788"/>
                <a:gd name="connsiteY7" fmla="*/ 873399 h 4954518"/>
                <a:gd name="connsiteX8" fmla="*/ 2675744 w 4786788"/>
                <a:gd name="connsiteY8" fmla="*/ 290 h 4954518"/>
                <a:gd name="connsiteX0" fmla="*/ 2675744 w 4786788"/>
                <a:gd name="connsiteY0" fmla="*/ 326 h 4954554"/>
                <a:gd name="connsiteX1" fmla="*/ 3990884 w 4786788"/>
                <a:gd name="connsiteY1" fmla="*/ 591130 h 4954554"/>
                <a:gd name="connsiteX2" fmla="*/ 4762652 w 4786788"/>
                <a:gd name="connsiteY2" fmla="*/ 1906232 h 4954554"/>
                <a:gd name="connsiteX3" fmla="*/ 4477774 w 4786788"/>
                <a:gd name="connsiteY3" fmla="*/ 3809413 h 4954554"/>
                <a:gd name="connsiteX4" fmla="*/ 3446609 w 4786788"/>
                <a:gd name="connsiteY4" fmla="*/ 4845181 h 4954554"/>
                <a:gd name="connsiteX5" fmla="*/ 1101279 w 4786788"/>
                <a:gd name="connsiteY5" fmla="*/ 4657562 h 4954554"/>
                <a:gd name="connsiteX6" fmla="*/ 43197 w 4786788"/>
                <a:gd name="connsiteY6" fmla="*/ 3234230 h 4954554"/>
                <a:gd name="connsiteX7" fmla="*/ 509929 w 4786788"/>
                <a:gd name="connsiteY7" fmla="*/ 873435 h 4954554"/>
                <a:gd name="connsiteX8" fmla="*/ 2675744 w 4786788"/>
                <a:gd name="connsiteY8" fmla="*/ 326 h 4954554"/>
                <a:gd name="connsiteX0" fmla="*/ 2662196 w 4773240"/>
                <a:gd name="connsiteY0" fmla="*/ 326 h 4954554"/>
                <a:gd name="connsiteX1" fmla="*/ 3977336 w 4773240"/>
                <a:gd name="connsiteY1" fmla="*/ 591130 h 4954554"/>
                <a:gd name="connsiteX2" fmla="*/ 4749104 w 4773240"/>
                <a:gd name="connsiteY2" fmla="*/ 1906232 h 4954554"/>
                <a:gd name="connsiteX3" fmla="*/ 4464226 w 4773240"/>
                <a:gd name="connsiteY3" fmla="*/ 3809413 h 4954554"/>
                <a:gd name="connsiteX4" fmla="*/ 3433061 w 4773240"/>
                <a:gd name="connsiteY4" fmla="*/ 4845181 h 4954554"/>
                <a:gd name="connsiteX5" fmla="*/ 1087731 w 4773240"/>
                <a:gd name="connsiteY5" fmla="*/ 4657562 h 4954554"/>
                <a:gd name="connsiteX6" fmla="*/ 29649 w 4773240"/>
                <a:gd name="connsiteY6" fmla="*/ 3234230 h 4954554"/>
                <a:gd name="connsiteX7" fmla="*/ 640977 w 4773240"/>
                <a:gd name="connsiteY7" fmla="*/ 730117 h 4954554"/>
                <a:gd name="connsiteX8" fmla="*/ 2662196 w 4773240"/>
                <a:gd name="connsiteY8" fmla="*/ 326 h 4954554"/>
                <a:gd name="connsiteX0" fmla="*/ 2664762 w 4775806"/>
                <a:gd name="connsiteY0" fmla="*/ 326 h 4954554"/>
                <a:gd name="connsiteX1" fmla="*/ 3979902 w 4775806"/>
                <a:gd name="connsiteY1" fmla="*/ 591130 h 4954554"/>
                <a:gd name="connsiteX2" fmla="*/ 4751670 w 4775806"/>
                <a:gd name="connsiteY2" fmla="*/ 1906232 h 4954554"/>
                <a:gd name="connsiteX3" fmla="*/ 4466792 w 4775806"/>
                <a:gd name="connsiteY3" fmla="*/ 3809413 h 4954554"/>
                <a:gd name="connsiteX4" fmla="*/ 3435627 w 4775806"/>
                <a:gd name="connsiteY4" fmla="*/ 4845181 h 4954554"/>
                <a:gd name="connsiteX5" fmla="*/ 1090297 w 4775806"/>
                <a:gd name="connsiteY5" fmla="*/ 4657562 h 4954554"/>
                <a:gd name="connsiteX6" fmla="*/ 32215 w 4775806"/>
                <a:gd name="connsiteY6" fmla="*/ 3234230 h 4954554"/>
                <a:gd name="connsiteX7" fmla="*/ 607899 w 4775806"/>
                <a:gd name="connsiteY7" fmla="*/ 806182 h 4954554"/>
                <a:gd name="connsiteX8" fmla="*/ 2664762 w 4775806"/>
                <a:gd name="connsiteY8" fmla="*/ 326 h 4954554"/>
                <a:gd name="connsiteX0" fmla="*/ 2673549 w 4784593"/>
                <a:gd name="connsiteY0" fmla="*/ 326 h 4954554"/>
                <a:gd name="connsiteX1" fmla="*/ 3988689 w 4784593"/>
                <a:gd name="connsiteY1" fmla="*/ 591130 h 4954554"/>
                <a:gd name="connsiteX2" fmla="*/ 4760457 w 4784593"/>
                <a:gd name="connsiteY2" fmla="*/ 1906232 h 4954554"/>
                <a:gd name="connsiteX3" fmla="*/ 4475579 w 4784593"/>
                <a:gd name="connsiteY3" fmla="*/ 3809413 h 4954554"/>
                <a:gd name="connsiteX4" fmla="*/ 3444414 w 4784593"/>
                <a:gd name="connsiteY4" fmla="*/ 4845181 h 4954554"/>
                <a:gd name="connsiteX5" fmla="*/ 1099084 w 4784593"/>
                <a:gd name="connsiteY5" fmla="*/ 4657562 h 4954554"/>
                <a:gd name="connsiteX6" fmla="*/ 41002 w 4784593"/>
                <a:gd name="connsiteY6" fmla="*/ 3234230 h 4954554"/>
                <a:gd name="connsiteX7" fmla="*/ 616686 w 4784593"/>
                <a:gd name="connsiteY7" fmla="*/ 806182 h 4954554"/>
                <a:gd name="connsiteX8" fmla="*/ 2673549 w 4784593"/>
                <a:gd name="connsiteY8" fmla="*/ 326 h 4954554"/>
                <a:gd name="connsiteX0" fmla="*/ 2649000 w 4760044"/>
                <a:gd name="connsiteY0" fmla="*/ 326 h 4964273"/>
                <a:gd name="connsiteX1" fmla="*/ 3964140 w 4760044"/>
                <a:gd name="connsiteY1" fmla="*/ 591130 h 4964273"/>
                <a:gd name="connsiteX2" fmla="*/ 4735908 w 4760044"/>
                <a:gd name="connsiteY2" fmla="*/ 1906232 h 4964273"/>
                <a:gd name="connsiteX3" fmla="*/ 4451030 w 4760044"/>
                <a:gd name="connsiteY3" fmla="*/ 3809413 h 4964273"/>
                <a:gd name="connsiteX4" fmla="*/ 3419865 w 4760044"/>
                <a:gd name="connsiteY4" fmla="*/ 4845181 h 4964273"/>
                <a:gd name="connsiteX5" fmla="*/ 1074535 w 4760044"/>
                <a:gd name="connsiteY5" fmla="*/ 4657562 h 4964273"/>
                <a:gd name="connsiteX6" fmla="*/ 33359 w 4760044"/>
                <a:gd name="connsiteY6" fmla="*/ 2995991 h 4964273"/>
                <a:gd name="connsiteX7" fmla="*/ 592137 w 4760044"/>
                <a:gd name="connsiteY7" fmla="*/ 806182 h 4964273"/>
                <a:gd name="connsiteX8" fmla="*/ 2649000 w 4760044"/>
                <a:gd name="connsiteY8" fmla="*/ 326 h 4964273"/>
                <a:gd name="connsiteX0" fmla="*/ 2649000 w 4468508"/>
                <a:gd name="connsiteY0" fmla="*/ 326 h 4964273"/>
                <a:gd name="connsiteX1" fmla="*/ 3964140 w 4468508"/>
                <a:gd name="connsiteY1" fmla="*/ 591130 h 4964273"/>
                <a:gd name="connsiteX2" fmla="*/ 4451030 w 4468508"/>
                <a:gd name="connsiteY2" fmla="*/ 3809413 h 4964273"/>
                <a:gd name="connsiteX3" fmla="*/ 3419865 w 4468508"/>
                <a:gd name="connsiteY3" fmla="*/ 4845181 h 4964273"/>
                <a:gd name="connsiteX4" fmla="*/ 1074535 w 4468508"/>
                <a:gd name="connsiteY4" fmla="*/ 4657562 h 4964273"/>
                <a:gd name="connsiteX5" fmla="*/ 33359 w 4468508"/>
                <a:gd name="connsiteY5" fmla="*/ 2995991 h 4964273"/>
                <a:gd name="connsiteX6" fmla="*/ 592137 w 4468508"/>
                <a:gd name="connsiteY6" fmla="*/ 806182 h 4964273"/>
                <a:gd name="connsiteX7" fmla="*/ 2649000 w 4468508"/>
                <a:gd name="connsiteY7" fmla="*/ 326 h 4964273"/>
                <a:gd name="connsiteX0" fmla="*/ 2788684 w 4608192"/>
                <a:gd name="connsiteY0" fmla="*/ 326 h 4845177"/>
                <a:gd name="connsiteX1" fmla="*/ 4103824 w 4608192"/>
                <a:gd name="connsiteY1" fmla="*/ 591130 h 4845177"/>
                <a:gd name="connsiteX2" fmla="*/ 4590714 w 4608192"/>
                <a:gd name="connsiteY2" fmla="*/ 3809413 h 4845177"/>
                <a:gd name="connsiteX3" fmla="*/ 3559549 w 4608192"/>
                <a:gd name="connsiteY3" fmla="*/ 4845181 h 4845177"/>
                <a:gd name="connsiteX4" fmla="*/ 173043 w 4608192"/>
                <a:gd name="connsiteY4" fmla="*/ 2995991 h 4845177"/>
                <a:gd name="connsiteX5" fmla="*/ 731821 w 4608192"/>
                <a:gd name="connsiteY5" fmla="*/ 806182 h 4845177"/>
                <a:gd name="connsiteX6" fmla="*/ 2788684 w 4608192"/>
                <a:gd name="connsiteY6" fmla="*/ 326 h 4845177"/>
                <a:gd name="connsiteX0" fmla="*/ 2788684 w 4656382"/>
                <a:gd name="connsiteY0" fmla="*/ 326 h 4593408"/>
                <a:gd name="connsiteX1" fmla="*/ 4103824 w 4656382"/>
                <a:gd name="connsiteY1" fmla="*/ 591130 h 4593408"/>
                <a:gd name="connsiteX2" fmla="*/ 4590714 w 4656382"/>
                <a:gd name="connsiteY2" fmla="*/ 3809413 h 4593408"/>
                <a:gd name="connsiteX3" fmla="*/ 2737164 w 4656382"/>
                <a:gd name="connsiteY3" fmla="*/ 4593410 h 4593408"/>
                <a:gd name="connsiteX4" fmla="*/ 173043 w 4656382"/>
                <a:gd name="connsiteY4" fmla="*/ 2995991 h 4593408"/>
                <a:gd name="connsiteX5" fmla="*/ 731821 w 4656382"/>
                <a:gd name="connsiteY5" fmla="*/ 806182 h 4593408"/>
                <a:gd name="connsiteX6" fmla="*/ 2788684 w 4656382"/>
                <a:gd name="connsiteY6" fmla="*/ 326 h 4593408"/>
                <a:gd name="connsiteX0" fmla="*/ 2788684 w 4720632"/>
                <a:gd name="connsiteY0" fmla="*/ 326 h 4593408"/>
                <a:gd name="connsiteX1" fmla="*/ 4103824 w 4720632"/>
                <a:gd name="connsiteY1" fmla="*/ 591130 h 4593408"/>
                <a:gd name="connsiteX2" fmla="*/ 4661706 w 4720632"/>
                <a:gd name="connsiteY2" fmla="*/ 3597011 h 4593408"/>
                <a:gd name="connsiteX3" fmla="*/ 2737164 w 4720632"/>
                <a:gd name="connsiteY3" fmla="*/ 4593410 h 4593408"/>
                <a:gd name="connsiteX4" fmla="*/ 173043 w 4720632"/>
                <a:gd name="connsiteY4" fmla="*/ 2995991 h 4593408"/>
                <a:gd name="connsiteX5" fmla="*/ 731821 w 4720632"/>
                <a:gd name="connsiteY5" fmla="*/ 806182 h 4593408"/>
                <a:gd name="connsiteX6" fmla="*/ 2788684 w 4720632"/>
                <a:gd name="connsiteY6" fmla="*/ 326 h 4593408"/>
                <a:gd name="connsiteX0" fmla="*/ 2615637 w 4547585"/>
                <a:gd name="connsiteY0" fmla="*/ 326 h 4593408"/>
                <a:gd name="connsiteX1" fmla="*/ 3930777 w 4547585"/>
                <a:gd name="connsiteY1" fmla="*/ 591130 h 4593408"/>
                <a:gd name="connsiteX2" fmla="*/ 4488659 w 4547585"/>
                <a:gd name="connsiteY2" fmla="*/ 3597011 h 4593408"/>
                <a:gd name="connsiteX3" fmla="*/ 2564117 w 4547585"/>
                <a:gd name="connsiteY3" fmla="*/ 4593410 h 4593408"/>
                <a:gd name="connsiteX4" fmla="*/ -4 w 4547585"/>
                <a:gd name="connsiteY4" fmla="*/ 2995991 h 4593408"/>
                <a:gd name="connsiteX5" fmla="*/ 2615637 w 4547585"/>
                <a:gd name="connsiteY5" fmla="*/ 326 h 4593408"/>
                <a:gd name="connsiteX0" fmla="*/ 1599114 w 4547585"/>
                <a:gd name="connsiteY0" fmla="*/ 673 h 4392722"/>
                <a:gd name="connsiteX1" fmla="*/ 3930777 w 4547585"/>
                <a:gd name="connsiteY1" fmla="*/ 390444 h 4392722"/>
                <a:gd name="connsiteX2" fmla="*/ 4488659 w 4547585"/>
                <a:gd name="connsiteY2" fmla="*/ 3396325 h 4392722"/>
                <a:gd name="connsiteX3" fmla="*/ 2564117 w 4547585"/>
                <a:gd name="connsiteY3" fmla="*/ 4392724 h 4392722"/>
                <a:gd name="connsiteX4" fmla="*/ -4 w 4547585"/>
                <a:gd name="connsiteY4" fmla="*/ 2795305 h 4392722"/>
                <a:gd name="connsiteX5" fmla="*/ 1599114 w 4547585"/>
                <a:gd name="connsiteY5" fmla="*/ 673 h 4392722"/>
                <a:gd name="connsiteX0" fmla="*/ 1599114 w 4556102"/>
                <a:gd name="connsiteY0" fmla="*/ 673 h 4345138"/>
                <a:gd name="connsiteX1" fmla="*/ 3930777 w 4556102"/>
                <a:gd name="connsiteY1" fmla="*/ 390444 h 4345138"/>
                <a:gd name="connsiteX2" fmla="*/ 4488659 w 4556102"/>
                <a:gd name="connsiteY2" fmla="*/ 3396325 h 4345138"/>
                <a:gd name="connsiteX3" fmla="*/ 2425030 w 4556102"/>
                <a:gd name="connsiteY3" fmla="*/ 4345136 h 4345138"/>
                <a:gd name="connsiteX4" fmla="*/ -4 w 4556102"/>
                <a:gd name="connsiteY4" fmla="*/ 2795305 h 4345138"/>
                <a:gd name="connsiteX5" fmla="*/ 1599114 w 4556102"/>
                <a:gd name="connsiteY5" fmla="*/ 673 h 4345138"/>
                <a:gd name="connsiteX0" fmla="*/ 1308676 w 4265664"/>
                <a:gd name="connsiteY0" fmla="*/ 673 h 4345138"/>
                <a:gd name="connsiteX1" fmla="*/ 3640339 w 4265664"/>
                <a:gd name="connsiteY1" fmla="*/ 390444 h 4345138"/>
                <a:gd name="connsiteX2" fmla="*/ 4198221 w 4265664"/>
                <a:gd name="connsiteY2" fmla="*/ 3396325 h 4345138"/>
                <a:gd name="connsiteX3" fmla="*/ 2134592 w 4265664"/>
                <a:gd name="connsiteY3" fmla="*/ 4345136 h 4345138"/>
                <a:gd name="connsiteX4" fmla="*/ 2 w 4265664"/>
                <a:gd name="connsiteY4" fmla="*/ 2737868 h 4345138"/>
                <a:gd name="connsiteX5" fmla="*/ 1308676 w 4265664"/>
                <a:gd name="connsiteY5" fmla="*/ 673 h 4345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5664" h="4345138">
                  <a:moveTo>
                    <a:pt x="1308676" y="673"/>
                  </a:moveTo>
                  <a:cubicBezTo>
                    <a:pt x="1850442" y="-12337"/>
                    <a:pt x="3307336" y="165670"/>
                    <a:pt x="3640339" y="390444"/>
                  </a:cubicBezTo>
                  <a:cubicBezTo>
                    <a:pt x="3940677" y="1025292"/>
                    <a:pt x="4449179" y="2737210"/>
                    <a:pt x="4198221" y="3396325"/>
                  </a:cubicBezTo>
                  <a:cubicBezTo>
                    <a:pt x="3947263" y="4055440"/>
                    <a:pt x="2447418" y="4230167"/>
                    <a:pt x="2134592" y="4345136"/>
                  </a:cubicBezTo>
                  <a:cubicBezTo>
                    <a:pt x="1398314" y="4209566"/>
                    <a:pt x="471290" y="3411035"/>
                    <a:pt x="2" y="2737868"/>
                  </a:cubicBezTo>
                  <a:cubicBezTo>
                    <a:pt x="8589" y="1972354"/>
                    <a:pt x="653546" y="401483"/>
                    <a:pt x="1308676" y="673"/>
                  </a:cubicBezTo>
                  <a:close/>
                </a:path>
              </a:pathLst>
            </a:custGeom>
            <a:solidFill>
              <a:schemeClr val="accent3">
                <a:lumMod val="20000"/>
                <a:lumOff val="80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24C0A946-12C3-A520-F0B5-923DC75A80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7263076">
            <a:off x="10134779" y="4708386"/>
            <a:ext cx="1216404" cy="1834961"/>
            <a:chOff x="11571873" y="5176897"/>
            <a:chExt cx="1284318" cy="1937410"/>
          </a:xfrm>
        </p:grpSpPr>
        <p:sp>
          <p:nvSpPr>
            <p:cNvPr id="16" name="Freeform: Shape 15">
              <a:extLst>
                <a:ext uri="{FF2B5EF4-FFF2-40B4-BE49-F238E27FC236}">
                  <a16:creationId xmlns:a16="http://schemas.microsoft.com/office/drawing/2014/main" id="{7CD91F6F-C848-053D-FF98-DEB9F49DCA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516067" flipH="1">
              <a:off x="11571873" y="5176897"/>
              <a:ext cx="1284318" cy="1937410"/>
            </a:xfrm>
            <a:custGeom>
              <a:avLst/>
              <a:gdLst>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99666 w 1914334"/>
                <a:gd name="connsiteY28" fmla="*/ 437421 h 2986466"/>
                <a:gd name="connsiteX29" fmla="*/ 685894 w 1914334"/>
                <a:gd name="connsiteY29" fmla="*/ 678417 h 2986466"/>
                <a:gd name="connsiteX30" fmla="*/ 508792 w 1914334"/>
                <a:gd name="connsiteY30" fmla="*/ 1006120 h 2986466"/>
                <a:gd name="connsiteX31" fmla="*/ 511266 w 1914334"/>
                <a:gd name="connsiteY31" fmla="*/ 1050185 h 2986466"/>
                <a:gd name="connsiteX32" fmla="*/ 930004 w 1914334"/>
                <a:gd name="connsiteY32" fmla="*/ 813729 h 2986466"/>
                <a:gd name="connsiteX33" fmla="*/ 1422398 w 1914334"/>
                <a:gd name="connsiteY33" fmla="*/ 701643 h 2986466"/>
                <a:gd name="connsiteX34" fmla="*/ 1435000 w 1914334"/>
                <a:gd name="connsiteY34"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528062 w 1914334"/>
                <a:gd name="connsiteY4" fmla="*/ 1632245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528062 w 1914334"/>
                <a:gd name="connsiteY4" fmla="*/ 1632245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73669 w 1953003"/>
                <a:gd name="connsiteY0" fmla="*/ 708401 h 2986134"/>
                <a:gd name="connsiteX1" fmla="*/ 1411076 w 1953003"/>
                <a:gd name="connsiteY1" fmla="*/ 919813 h 2986134"/>
                <a:gd name="connsiteX2" fmla="*/ 1189873 w 1953003"/>
                <a:gd name="connsiteY2" fmla="*/ 1213129 h 2986134"/>
                <a:gd name="connsiteX3" fmla="*/ 908992 w 1953003"/>
                <a:gd name="connsiteY3" fmla="*/ 1450576 h 2986134"/>
                <a:gd name="connsiteX4" fmla="*/ 566731 w 1953003"/>
                <a:gd name="connsiteY4" fmla="*/ 1632245 h 2986134"/>
                <a:gd name="connsiteX5" fmla="*/ 737079 w 1953003"/>
                <a:gd name="connsiteY5" fmla="*/ 1653421 h 2986134"/>
                <a:gd name="connsiteX6" fmla="*/ 1274693 w 1953003"/>
                <a:gd name="connsiteY6" fmla="*/ 1655250 h 2986134"/>
                <a:gd name="connsiteX7" fmla="*/ 1674785 w 1953003"/>
                <a:gd name="connsiteY7" fmla="*/ 1749816 h 2986134"/>
                <a:gd name="connsiteX8" fmla="*/ 1932074 w 1953003"/>
                <a:gd name="connsiteY8" fmla="*/ 1866208 h 2986134"/>
                <a:gd name="connsiteX9" fmla="*/ 1905948 w 1953003"/>
                <a:gd name="connsiteY9" fmla="*/ 1943962 h 2986134"/>
                <a:gd name="connsiteX10" fmla="*/ 1652961 w 1953003"/>
                <a:gd name="connsiteY10" fmla="*/ 2106263 h 2986134"/>
                <a:gd name="connsiteX11" fmla="*/ 1252869 w 1953003"/>
                <a:gd name="connsiteY11" fmla="*/ 2208104 h 2986134"/>
                <a:gd name="connsiteX12" fmla="*/ 935554 w 1953003"/>
                <a:gd name="connsiteY12" fmla="*/ 2195250 h 2986134"/>
                <a:gd name="connsiteX13" fmla="*/ 578462 w 1953003"/>
                <a:gd name="connsiteY13" fmla="*/ 2089164 h 2986134"/>
                <a:gd name="connsiteX14" fmla="*/ 321668 w 1953003"/>
                <a:gd name="connsiteY14" fmla="*/ 1949541 h 2986134"/>
                <a:gd name="connsiteX15" fmla="*/ 291941 w 1953003"/>
                <a:gd name="connsiteY15" fmla="*/ 2002232 h 2986134"/>
                <a:gd name="connsiteX16" fmla="*/ 340903 w 1953003"/>
                <a:gd name="connsiteY16" fmla="*/ 2395326 h 2986134"/>
                <a:gd name="connsiteX17" fmla="*/ 426218 w 1953003"/>
                <a:gd name="connsiteY17" fmla="*/ 2772335 h 2986134"/>
                <a:gd name="connsiteX18" fmla="*/ 465002 w 1953003"/>
                <a:gd name="connsiteY18" fmla="*/ 2891702 h 2986134"/>
                <a:gd name="connsiteX19" fmla="*/ 246582 w 1953003"/>
                <a:gd name="connsiteY19" fmla="*/ 2986134 h 2986134"/>
                <a:gd name="connsiteX20" fmla="*/ 76777 w 1953003"/>
                <a:gd name="connsiteY20" fmla="*/ 2352917 h 2986134"/>
                <a:gd name="connsiteX21" fmla="*/ 131 w 1953003"/>
                <a:gd name="connsiteY21" fmla="*/ 1730652 h 2986134"/>
                <a:gd name="connsiteX22" fmla="*/ 105626 w 1953003"/>
                <a:gd name="connsiteY22" fmla="*/ 904785 h 2986134"/>
                <a:gd name="connsiteX23" fmla="*/ 278097 w 1953003"/>
                <a:gd name="connsiteY23" fmla="*/ 433148 h 2986134"/>
                <a:gd name="connsiteX24" fmla="*/ 443604 w 1953003"/>
                <a:gd name="connsiteY24" fmla="*/ 172515 h 2986134"/>
                <a:gd name="connsiteX25" fmla="*/ 612455 w 1953003"/>
                <a:gd name="connsiteY25" fmla="*/ 0 h 2986134"/>
                <a:gd name="connsiteX26" fmla="*/ 731677 w 1953003"/>
                <a:gd name="connsiteY26" fmla="*/ 332056 h 2986134"/>
                <a:gd name="connsiteX27" fmla="*/ 724563 w 1953003"/>
                <a:gd name="connsiteY27" fmla="*/ 678085 h 2986134"/>
                <a:gd name="connsiteX28" fmla="*/ 547461 w 1953003"/>
                <a:gd name="connsiteY28" fmla="*/ 1005788 h 2986134"/>
                <a:gd name="connsiteX29" fmla="*/ 549935 w 1953003"/>
                <a:gd name="connsiteY29" fmla="*/ 1049853 h 2986134"/>
                <a:gd name="connsiteX30" fmla="*/ 968673 w 1953003"/>
                <a:gd name="connsiteY30" fmla="*/ 813397 h 2986134"/>
                <a:gd name="connsiteX31" fmla="*/ 1461067 w 1953003"/>
                <a:gd name="connsiteY31" fmla="*/ 701311 h 2986134"/>
                <a:gd name="connsiteX32" fmla="*/ 1473669 w 1953003"/>
                <a:gd name="connsiteY32" fmla="*/ 708401 h 2986134"/>
                <a:gd name="connsiteX0" fmla="*/ 1473951 w 1953285"/>
                <a:gd name="connsiteY0" fmla="*/ 708401 h 2986134"/>
                <a:gd name="connsiteX1" fmla="*/ 1411358 w 1953285"/>
                <a:gd name="connsiteY1" fmla="*/ 919813 h 2986134"/>
                <a:gd name="connsiteX2" fmla="*/ 1190155 w 1953285"/>
                <a:gd name="connsiteY2" fmla="*/ 1213129 h 2986134"/>
                <a:gd name="connsiteX3" fmla="*/ 909274 w 1953285"/>
                <a:gd name="connsiteY3" fmla="*/ 1450576 h 2986134"/>
                <a:gd name="connsiteX4" fmla="*/ 567013 w 1953285"/>
                <a:gd name="connsiteY4" fmla="*/ 1632245 h 2986134"/>
                <a:gd name="connsiteX5" fmla="*/ 737361 w 1953285"/>
                <a:gd name="connsiteY5" fmla="*/ 1653421 h 2986134"/>
                <a:gd name="connsiteX6" fmla="*/ 1274975 w 1953285"/>
                <a:gd name="connsiteY6" fmla="*/ 1655250 h 2986134"/>
                <a:gd name="connsiteX7" fmla="*/ 1675067 w 1953285"/>
                <a:gd name="connsiteY7" fmla="*/ 1749816 h 2986134"/>
                <a:gd name="connsiteX8" fmla="*/ 1932356 w 1953285"/>
                <a:gd name="connsiteY8" fmla="*/ 1866208 h 2986134"/>
                <a:gd name="connsiteX9" fmla="*/ 1906230 w 1953285"/>
                <a:gd name="connsiteY9" fmla="*/ 1943962 h 2986134"/>
                <a:gd name="connsiteX10" fmla="*/ 1653243 w 1953285"/>
                <a:gd name="connsiteY10" fmla="*/ 2106263 h 2986134"/>
                <a:gd name="connsiteX11" fmla="*/ 1253151 w 1953285"/>
                <a:gd name="connsiteY11" fmla="*/ 2208104 h 2986134"/>
                <a:gd name="connsiteX12" fmla="*/ 935836 w 1953285"/>
                <a:gd name="connsiteY12" fmla="*/ 2195250 h 2986134"/>
                <a:gd name="connsiteX13" fmla="*/ 578744 w 1953285"/>
                <a:gd name="connsiteY13" fmla="*/ 2089164 h 2986134"/>
                <a:gd name="connsiteX14" fmla="*/ 321950 w 1953285"/>
                <a:gd name="connsiteY14" fmla="*/ 1949541 h 2986134"/>
                <a:gd name="connsiteX15" fmla="*/ 292223 w 1953285"/>
                <a:gd name="connsiteY15" fmla="*/ 2002232 h 2986134"/>
                <a:gd name="connsiteX16" fmla="*/ 341185 w 1953285"/>
                <a:gd name="connsiteY16" fmla="*/ 2395326 h 2986134"/>
                <a:gd name="connsiteX17" fmla="*/ 426500 w 1953285"/>
                <a:gd name="connsiteY17" fmla="*/ 2772335 h 2986134"/>
                <a:gd name="connsiteX18" fmla="*/ 465284 w 1953285"/>
                <a:gd name="connsiteY18" fmla="*/ 2891702 h 2986134"/>
                <a:gd name="connsiteX19" fmla="*/ 246864 w 1953285"/>
                <a:gd name="connsiteY19" fmla="*/ 2986134 h 2986134"/>
                <a:gd name="connsiteX20" fmla="*/ 48349 w 1953285"/>
                <a:gd name="connsiteY20" fmla="*/ 2358824 h 2986134"/>
                <a:gd name="connsiteX21" fmla="*/ 413 w 1953285"/>
                <a:gd name="connsiteY21" fmla="*/ 1730652 h 2986134"/>
                <a:gd name="connsiteX22" fmla="*/ 105908 w 1953285"/>
                <a:gd name="connsiteY22" fmla="*/ 904785 h 2986134"/>
                <a:gd name="connsiteX23" fmla="*/ 278379 w 1953285"/>
                <a:gd name="connsiteY23" fmla="*/ 433148 h 2986134"/>
                <a:gd name="connsiteX24" fmla="*/ 443886 w 1953285"/>
                <a:gd name="connsiteY24" fmla="*/ 172515 h 2986134"/>
                <a:gd name="connsiteX25" fmla="*/ 612737 w 1953285"/>
                <a:gd name="connsiteY25" fmla="*/ 0 h 2986134"/>
                <a:gd name="connsiteX26" fmla="*/ 731959 w 1953285"/>
                <a:gd name="connsiteY26" fmla="*/ 332056 h 2986134"/>
                <a:gd name="connsiteX27" fmla="*/ 724845 w 1953285"/>
                <a:gd name="connsiteY27" fmla="*/ 678085 h 2986134"/>
                <a:gd name="connsiteX28" fmla="*/ 547743 w 1953285"/>
                <a:gd name="connsiteY28" fmla="*/ 1005788 h 2986134"/>
                <a:gd name="connsiteX29" fmla="*/ 550217 w 1953285"/>
                <a:gd name="connsiteY29" fmla="*/ 1049853 h 2986134"/>
                <a:gd name="connsiteX30" fmla="*/ 968955 w 1953285"/>
                <a:gd name="connsiteY30" fmla="*/ 813397 h 2986134"/>
                <a:gd name="connsiteX31" fmla="*/ 1461349 w 1953285"/>
                <a:gd name="connsiteY31" fmla="*/ 701311 h 2986134"/>
                <a:gd name="connsiteX32" fmla="*/ 1473951 w 1953285"/>
                <a:gd name="connsiteY32" fmla="*/ 708401 h 2986134"/>
                <a:gd name="connsiteX0" fmla="*/ 1473856 w 1953190"/>
                <a:gd name="connsiteY0" fmla="*/ 708401 h 2991508"/>
                <a:gd name="connsiteX1" fmla="*/ 1411263 w 1953190"/>
                <a:gd name="connsiteY1" fmla="*/ 919813 h 2991508"/>
                <a:gd name="connsiteX2" fmla="*/ 1190060 w 1953190"/>
                <a:gd name="connsiteY2" fmla="*/ 1213129 h 2991508"/>
                <a:gd name="connsiteX3" fmla="*/ 909179 w 1953190"/>
                <a:gd name="connsiteY3" fmla="*/ 1450576 h 2991508"/>
                <a:gd name="connsiteX4" fmla="*/ 566918 w 1953190"/>
                <a:gd name="connsiteY4" fmla="*/ 1632245 h 2991508"/>
                <a:gd name="connsiteX5" fmla="*/ 737266 w 1953190"/>
                <a:gd name="connsiteY5" fmla="*/ 1653421 h 2991508"/>
                <a:gd name="connsiteX6" fmla="*/ 1274880 w 1953190"/>
                <a:gd name="connsiteY6" fmla="*/ 1655250 h 2991508"/>
                <a:gd name="connsiteX7" fmla="*/ 1674972 w 1953190"/>
                <a:gd name="connsiteY7" fmla="*/ 1749816 h 2991508"/>
                <a:gd name="connsiteX8" fmla="*/ 1932261 w 1953190"/>
                <a:gd name="connsiteY8" fmla="*/ 1866208 h 2991508"/>
                <a:gd name="connsiteX9" fmla="*/ 1906135 w 1953190"/>
                <a:gd name="connsiteY9" fmla="*/ 1943962 h 2991508"/>
                <a:gd name="connsiteX10" fmla="*/ 1653148 w 1953190"/>
                <a:gd name="connsiteY10" fmla="*/ 2106263 h 2991508"/>
                <a:gd name="connsiteX11" fmla="*/ 1253056 w 1953190"/>
                <a:gd name="connsiteY11" fmla="*/ 2208104 h 2991508"/>
                <a:gd name="connsiteX12" fmla="*/ 935741 w 1953190"/>
                <a:gd name="connsiteY12" fmla="*/ 2195250 h 2991508"/>
                <a:gd name="connsiteX13" fmla="*/ 578649 w 1953190"/>
                <a:gd name="connsiteY13" fmla="*/ 2089164 h 2991508"/>
                <a:gd name="connsiteX14" fmla="*/ 321855 w 1953190"/>
                <a:gd name="connsiteY14" fmla="*/ 1949541 h 2991508"/>
                <a:gd name="connsiteX15" fmla="*/ 292128 w 1953190"/>
                <a:gd name="connsiteY15" fmla="*/ 2002232 h 2991508"/>
                <a:gd name="connsiteX16" fmla="*/ 341090 w 1953190"/>
                <a:gd name="connsiteY16" fmla="*/ 2395326 h 2991508"/>
                <a:gd name="connsiteX17" fmla="*/ 426405 w 1953190"/>
                <a:gd name="connsiteY17" fmla="*/ 2772335 h 2991508"/>
                <a:gd name="connsiteX18" fmla="*/ 465189 w 1953190"/>
                <a:gd name="connsiteY18" fmla="*/ 2891702 h 2991508"/>
                <a:gd name="connsiteX19" fmla="*/ 220668 w 1953190"/>
                <a:gd name="connsiteY19" fmla="*/ 2991507 h 2991508"/>
                <a:gd name="connsiteX20" fmla="*/ 48254 w 1953190"/>
                <a:gd name="connsiteY20" fmla="*/ 2358824 h 2991508"/>
                <a:gd name="connsiteX21" fmla="*/ 318 w 1953190"/>
                <a:gd name="connsiteY21" fmla="*/ 1730652 h 2991508"/>
                <a:gd name="connsiteX22" fmla="*/ 105813 w 1953190"/>
                <a:gd name="connsiteY22" fmla="*/ 904785 h 2991508"/>
                <a:gd name="connsiteX23" fmla="*/ 278284 w 1953190"/>
                <a:gd name="connsiteY23" fmla="*/ 433148 h 2991508"/>
                <a:gd name="connsiteX24" fmla="*/ 443791 w 1953190"/>
                <a:gd name="connsiteY24" fmla="*/ 172515 h 2991508"/>
                <a:gd name="connsiteX25" fmla="*/ 612642 w 1953190"/>
                <a:gd name="connsiteY25" fmla="*/ 0 h 2991508"/>
                <a:gd name="connsiteX26" fmla="*/ 731864 w 1953190"/>
                <a:gd name="connsiteY26" fmla="*/ 332056 h 2991508"/>
                <a:gd name="connsiteX27" fmla="*/ 724750 w 1953190"/>
                <a:gd name="connsiteY27" fmla="*/ 678085 h 2991508"/>
                <a:gd name="connsiteX28" fmla="*/ 547648 w 1953190"/>
                <a:gd name="connsiteY28" fmla="*/ 1005788 h 2991508"/>
                <a:gd name="connsiteX29" fmla="*/ 550122 w 1953190"/>
                <a:gd name="connsiteY29" fmla="*/ 1049853 h 2991508"/>
                <a:gd name="connsiteX30" fmla="*/ 968860 w 1953190"/>
                <a:gd name="connsiteY30" fmla="*/ 813397 h 2991508"/>
                <a:gd name="connsiteX31" fmla="*/ 1461254 w 1953190"/>
                <a:gd name="connsiteY31" fmla="*/ 701311 h 2991508"/>
                <a:gd name="connsiteX32" fmla="*/ 1473856 w 1953190"/>
                <a:gd name="connsiteY32" fmla="*/ 708401 h 2991508"/>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495013 w 1983014"/>
                <a:gd name="connsiteY18" fmla="*/ 2891702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35637 w 1983014"/>
                <a:gd name="connsiteY22" fmla="*/ 904785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495013 w 1983014"/>
                <a:gd name="connsiteY18" fmla="*/ 2891702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42833 w 1983014"/>
                <a:gd name="connsiteY15" fmla="*/ 1997936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42833 w 1983014"/>
                <a:gd name="connsiteY15" fmla="*/ 1997936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750 w 1983084"/>
                <a:gd name="connsiteY0" fmla="*/ 708401 h 2991507"/>
                <a:gd name="connsiteX1" fmla="*/ 1441157 w 1983084"/>
                <a:gd name="connsiteY1" fmla="*/ 919813 h 2991507"/>
                <a:gd name="connsiteX2" fmla="*/ 1219954 w 1983084"/>
                <a:gd name="connsiteY2" fmla="*/ 1213129 h 2991507"/>
                <a:gd name="connsiteX3" fmla="*/ 939073 w 1983084"/>
                <a:gd name="connsiteY3" fmla="*/ 1450576 h 2991507"/>
                <a:gd name="connsiteX4" fmla="*/ 596812 w 1983084"/>
                <a:gd name="connsiteY4" fmla="*/ 1632245 h 2991507"/>
                <a:gd name="connsiteX5" fmla="*/ 767160 w 1983084"/>
                <a:gd name="connsiteY5" fmla="*/ 1653421 h 2991507"/>
                <a:gd name="connsiteX6" fmla="*/ 1304774 w 1983084"/>
                <a:gd name="connsiteY6" fmla="*/ 1655250 h 2991507"/>
                <a:gd name="connsiteX7" fmla="*/ 1704866 w 1983084"/>
                <a:gd name="connsiteY7" fmla="*/ 1749816 h 2991507"/>
                <a:gd name="connsiteX8" fmla="*/ 1962155 w 1983084"/>
                <a:gd name="connsiteY8" fmla="*/ 1866208 h 2991507"/>
                <a:gd name="connsiteX9" fmla="*/ 1936029 w 1983084"/>
                <a:gd name="connsiteY9" fmla="*/ 1943962 h 2991507"/>
                <a:gd name="connsiteX10" fmla="*/ 1683042 w 1983084"/>
                <a:gd name="connsiteY10" fmla="*/ 2106263 h 2991507"/>
                <a:gd name="connsiteX11" fmla="*/ 1282950 w 1983084"/>
                <a:gd name="connsiteY11" fmla="*/ 2208104 h 2991507"/>
                <a:gd name="connsiteX12" fmla="*/ 965635 w 1983084"/>
                <a:gd name="connsiteY12" fmla="*/ 2195250 h 2991507"/>
                <a:gd name="connsiteX13" fmla="*/ 608543 w 1983084"/>
                <a:gd name="connsiteY13" fmla="*/ 2089164 h 2991507"/>
                <a:gd name="connsiteX14" fmla="*/ 351749 w 1983084"/>
                <a:gd name="connsiteY14" fmla="*/ 1949541 h 2991507"/>
                <a:gd name="connsiteX15" fmla="*/ 342903 w 1983084"/>
                <a:gd name="connsiteY15" fmla="*/ 1997936 h 2991507"/>
                <a:gd name="connsiteX16" fmla="*/ 396859 w 1983084"/>
                <a:gd name="connsiteY16" fmla="*/ 2349194 h 2991507"/>
                <a:gd name="connsiteX17" fmla="*/ 489005 w 1983084"/>
                <a:gd name="connsiteY17" fmla="*/ 2732957 h 2991507"/>
                <a:gd name="connsiteX18" fmla="*/ 553043 w 1983084"/>
                <a:gd name="connsiteY18" fmla="*/ 2882494 h 2991507"/>
                <a:gd name="connsiteX19" fmla="*/ 250562 w 1983084"/>
                <a:gd name="connsiteY19" fmla="*/ 2991507 h 2991507"/>
                <a:gd name="connsiteX20" fmla="*/ 63305 w 1983084"/>
                <a:gd name="connsiteY20" fmla="*/ 2363639 h 2991507"/>
                <a:gd name="connsiteX21" fmla="*/ 199 w 1983084"/>
                <a:gd name="connsiteY21" fmla="*/ 1690577 h 2991507"/>
                <a:gd name="connsiteX22" fmla="*/ 120046 w 1983084"/>
                <a:gd name="connsiteY22" fmla="*/ 908009 h 2991507"/>
                <a:gd name="connsiteX23" fmla="*/ 308178 w 1983084"/>
                <a:gd name="connsiteY23" fmla="*/ 433148 h 2991507"/>
                <a:gd name="connsiteX24" fmla="*/ 473685 w 1983084"/>
                <a:gd name="connsiteY24" fmla="*/ 172515 h 2991507"/>
                <a:gd name="connsiteX25" fmla="*/ 642536 w 1983084"/>
                <a:gd name="connsiteY25" fmla="*/ 0 h 2991507"/>
                <a:gd name="connsiteX26" fmla="*/ 761758 w 1983084"/>
                <a:gd name="connsiteY26" fmla="*/ 332056 h 2991507"/>
                <a:gd name="connsiteX27" fmla="*/ 754644 w 1983084"/>
                <a:gd name="connsiteY27" fmla="*/ 678085 h 2991507"/>
                <a:gd name="connsiteX28" fmla="*/ 577542 w 1983084"/>
                <a:gd name="connsiteY28" fmla="*/ 1005788 h 2991507"/>
                <a:gd name="connsiteX29" fmla="*/ 580016 w 1983084"/>
                <a:gd name="connsiteY29" fmla="*/ 1049853 h 2991507"/>
                <a:gd name="connsiteX30" fmla="*/ 998754 w 1983084"/>
                <a:gd name="connsiteY30" fmla="*/ 813397 h 2991507"/>
                <a:gd name="connsiteX31" fmla="*/ 1491148 w 1983084"/>
                <a:gd name="connsiteY31" fmla="*/ 701311 h 2991507"/>
                <a:gd name="connsiteX32" fmla="*/ 1503750 w 1983084"/>
                <a:gd name="connsiteY32" fmla="*/ 708401 h 2991507"/>
                <a:gd name="connsiteX0" fmla="*/ 1503751 w 1983085"/>
                <a:gd name="connsiteY0" fmla="*/ 708401 h 2991507"/>
                <a:gd name="connsiteX1" fmla="*/ 1441158 w 1983085"/>
                <a:gd name="connsiteY1" fmla="*/ 919813 h 2991507"/>
                <a:gd name="connsiteX2" fmla="*/ 1219955 w 1983085"/>
                <a:gd name="connsiteY2" fmla="*/ 1213129 h 2991507"/>
                <a:gd name="connsiteX3" fmla="*/ 939074 w 1983085"/>
                <a:gd name="connsiteY3" fmla="*/ 1450576 h 2991507"/>
                <a:gd name="connsiteX4" fmla="*/ 596813 w 1983085"/>
                <a:gd name="connsiteY4" fmla="*/ 1632245 h 2991507"/>
                <a:gd name="connsiteX5" fmla="*/ 767161 w 1983085"/>
                <a:gd name="connsiteY5" fmla="*/ 1653421 h 2991507"/>
                <a:gd name="connsiteX6" fmla="*/ 1304775 w 1983085"/>
                <a:gd name="connsiteY6" fmla="*/ 1655250 h 2991507"/>
                <a:gd name="connsiteX7" fmla="*/ 1704867 w 1983085"/>
                <a:gd name="connsiteY7" fmla="*/ 1749816 h 2991507"/>
                <a:gd name="connsiteX8" fmla="*/ 1962156 w 1983085"/>
                <a:gd name="connsiteY8" fmla="*/ 1866208 h 2991507"/>
                <a:gd name="connsiteX9" fmla="*/ 1936030 w 1983085"/>
                <a:gd name="connsiteY9" fmla="*/ 1943962 h 2991507"/>
                <a:gd name="connsiteX10" fmla="*/ 1683043 w 1983085"/>
                <a:gd name="connsiteY10" fmla="*/ 2106263 h 2991507"/>
                <a:gd name="connsiteX11" fmla="*/ 1282951 w 1983085"/>
                <a:gd name="connsiteY11" fmla="*/ 2208104 h 2991507"/>
                <a:gd name="connsiteX12" fmla="*/ 965636 w 1983085"/>
                <a:gd name="connsiteY12" fmla="*/ 2195250 h 2991507"/>
                <a:gd name="connsiteX13" fmla="*/ 608544 w 1983085"/>
                <a:gd name="connsiteY13" fmla="*/ 2089164 h 2991507"/>
                <a:gd name="connsiteX14" fmla="*/ 351750 w 1983085"/>
                <a:gd name="connsiteY14" fmla="*/ 1949541 h 2991507"/>
                <a:gd name="connsiteX15" fmla="*/ 342904 w 1983085"/>
                <a:gd name="connsiteY15" fmla="*/ 1997936 h 2991507"/>
                <a:gd name="connsiteX16" fmla="*/ 396860 w 1983085"/>
                <a:gd name="connsiteY16" fmla="*/ 2349194 h 2991507"/>
                <a:gd name="connsiteX17" fmla="*/ 509109 w 1983085"/>
                <a:gd name="connsiteY17" fmla="*/ 2762247 h 2991507"/>
                <a:gd name="connsiteX18" fmla="*/ 553044 w 1983085"/>
                <a:gd name="connsiteY18" fmla="*/ 2882494 h 2991507"/>
                <a:gd name="connsiteX19" fmla="*/ 250563 w 1983085"/>
                <a:gd name="connsiteY19" fmla="*/ 2991507 h 2991507"/>
                <a:gd name="connsiteX20" fmla="*/ 63306 w 1983085"/>
                <a:gd name="connsiteY20" fmla="*/ 2363639 h 2991507"/>
                <a:gd name="connsiteX21" fmla="*/ 200 w 1983085"/>
                <a:gd name="connsiteY21" fmla="*/ 1690577 h 2991507"/>
                <a:gd name="connsiteX22" fmla="*/ 120047 w 1983085"/>
                <a:gd name="connsiteY22" fmla="*/ 908009 h 2991507"/>
                <a:gd name="connsiteX23" fmla="*/ 308179 w 1983085"/>
                <a:gd name="connsiteY23" fmla="*/ 433148 h 2991507"/>
                <a:gd name="connsiteX24" fmla="*/ 473686 w 1983085"/>
                <a:gd name="connsiteY24" fmla="*/ 172515 h 2991507"/>
                <a:gd name="connsiteX25" fmla="*/ 642537 w 1983085"/>
                <a:gd name="connsiteY25" fmla="*/ 0 h 2991507"/>
                <a:gd name="connsiteX26" fmla="*/ 761759 w 1983085"/>
                <a:gd name="connsiteY26" fmla="*/ 332056 h 2991507"/>
                <a:gd name="connsiteX27" fmla="*/ 754645 w 1983085"/>
                <a:gd name="connsiteY27" fmla="*/ 678085 h 2991507"/>
                <a:gd name="connsiteX28" fmla="*/ 577543 w 1983085"/>
                <a:gd name="connsiteY28" fmla="*/ 1005788 h 2991507"/>
                <a:gd name="connsiteX29" fmla="*/ 580017 w 1983085"/>
                <a:gd name="connsiteY29" fmla="*/ 1049853 h 2991507"/>
                <a:gd name="connsiteX30" fmla="*/ 998755 w 1983085"/>
                <a:gd name="connsiteY30" fmla="*/ 813397 h 2991507"/>
                <a:gd name="connsiteX31" fmla="*/ 1491149 w 1983085"/>
                <a:gd name="connsiteY31" fmla="*/ 701311 h 2991507"/>
                <a:gd name="connsiteX32" fmla="*/ 1503751 w 1983085"/>
                <a:gd name="connsiteY32" fmla="*/ 708401 h 2991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983085" h="2991507">
                  <a:moveTo>
                    <a:pt x="1503751" y="708401"/>
                  </a:moveTo>
                  <a:cubicBezTo>
                    <a:pt x="1523712" y="737061"/>
                    <a:pt x="1480707" y="845173"/>
                    <a:pt x="1441158" y="919813"/>
                  </a:cubicBezTo>
                  <a:cubicBezTo>
                    <a:pt x="1395959" y="1005116"/>
                    <a:pt x="1303636" y="1124669"/>
                    <a:pt x="1219955" y="1213129"/>
                  </a:cubicBezTo>
                  <a:cubicBezTo>
                    <a:pt x="1136275" y="1301590"/>
                    <a:pt x="1042931" y="1380723"/>
                    <a:pt x="939074" y="1450576"/>
                  </a:cubicBezTo>
                  <a:cubicBezTo>
                    <a:pt x="835217" y="1520429"/>
                    <a:pt x="606345" y="1620692"/>
                    <a:pt x="596813" y="1632245"/>
                  </a:cubicBezTo>
                  <a:cubicBezTo>
                    <a:pt x="587281" y="1643798"/>
                    <a:pt x="649167" y="1649587"/>
                    <a:pt x="767161" y="1653421"/>
                  </a:cubicBezTo>
                  <a:cubicBezTo>
                    <a:pt x="885155" y="1657255"/>
                    <a:pt x="1148491" y="1639184"/>
                    <a:pt x="1304775" y="1655250"/>
                  </a:cubicBezTo>
                  <a:cubicBezTo>
                    <a:pt x="1461059" y="1671316"/>
                    <a:pt x="1595303" y="1714658"/>
                    <a:pt x="1704867" y="1749816"/>
                  </a:cubicBezTo>
                  <a:cubicBezTo>
                    <a:pt x="1814430" y="1784976"/>
                    <a:pt x="1923629" y="1833850"/>
                    <a:pt x="1962156" y="1866208"/>
                  </a:cubicBezTo>
                  <a:cubicBezTo>
                    <a:pt x="2000683" y="1898565"/>
                    <a:pt x="1982548" y="1903952"/>
                    <a:pt x="1936030" y="1943962"/>
                  </a:cubicBezTo>
                  <a:cubicBezTo>
                    <a:pt x="1889511" y="1983971"/>
                    <a:pt x="1791890" y="2062239"/>
                    <a:pt x="1683043" y="2106263"/>
                  </a:cubicBezTo>
                  <a:cubicBezTo>
                    <a:pt x="1574197" y="2150286"/>
                    <a:pt x="1402519" y="2193274"/>
                    <a:pt x="1282951" y="2208104"/>
                  </a:cubicBezTo>
                  <a:cubicBezTo>
                    <a:pt x="1163382" y="2222935"/>
                    <a:pt x="1078036" y="2215074"/>
                    <a:pt x="965636" y="2195250"/>
                  </a:cubicBezTo>
                  <a:cubicBezTo>
                    <a:pt x="853235" y="2175427"/>
                    <a:pt x="710858" y="2130115"/>
                    <a:pt x="608544" y="2089164"/>
                  </a:cubicBezTo>
                  <a:cubicBezTo>
                    <a:pt x="506230" y="2048213"/>
                    <a:pt x="368968" y="1961518"/>
                    <a:pt x="351750" y="1949541"/>
                  </a:cubicBezTo>
                  <a:cubicBezTo>
                    <a:pt x="334532" y="1937564"/>
                    <a:pt x="335386" y="1931327"/>
                    <a:pt x="342904" y="1997936"/>
                  </a:cubicBezTo>
                  <a:cubicBezTo>
                    <a:pt x="350422" y="2064545"/>
                    <a:pt x="369159" y="2221809"/>
                    <a:pt x="396860" y="2349194"/>
                  </a:cubicBezTo>
                  <a:cubicBezTo>
                    <a:pt x="424561" y="2476579"/>
                    <a:pt x="467735" y="2639985"/>
                    <a:pt x="509109" y="2762247"/>
                  </a:cubicBezTo>
                  <a:lnTo>
                    <a:pt x="553044" y="2882494"/>
                  </a:lnTo>
                  <a:cubicBezTo>
                    <a:pt x="473777" y="2939687"/>
                    <a:pt x="326860" y="2968014"/>
                    <a:pt x="250563" y="2991507"/>
                  </a:cubicBezTo>
                  <a:cubicBezTo>
                    <a:pt x="170949" y="2783480"/>
                    <a:pt x="105033" y="2580461"/>
                    <a:pt x="63306" y="2363639"/>
                  </a:cubicBezTo>
                  <a:cubicBezTo>
                    <a:pt x="21579" y="2146817"/>
                    <a:pt x="-2461" y="1929490"/>
                    <a:pt x="200" y="1690577"/>
                  </a:cubicBezTo>
                  <a:cubicBezTo>
                    <a:pt x="2859" y="1451663"/>
                    <a:pt x="68717" y="1117581"/>
                    <a:pt x="120047" y="908009"/>
                  </a:cubicBezTo>
                  <a:cubicBezTo>
                    <a:pt x="171377" y="698438"/>
                    <a:pt x="249239" y="555730"/>
                    <a:pt x="308179" y="433148"/>
                  </a:cubicBezTo>
                  <a:cubicBezTo>
                    <a:pt x="367119" y="310566"/>
                    <a:pt x="414822" y="245163"/>
                    <a:pt x="473686" y="172515"/>
                  </a:cubicBezTo>
                  <a:cubicBezTo>
                    <a:pt x="525192" y="108949"/>
                    <a:pt x="595112" y="17610"/>
                    <a:pt x="642537" y="0"/>
                  </a:cubicBezTo>
                  <a:cubicBezTo>
                    <a:pt x="709556" y="115352"/>
                    <a:pt x="737990" y="210065"/>
                    <a:pt x="761759" y="332056"/>
                  </a:cubicBezTo>
                  <a:cubicBezTo>
                    <a:pt x="780973" y="477891"/>
                    <a:pt x="781276" y="547748"/>
                    <a:pt x="754645" y="678085"/>
                  </a:cubicBezTo>
                  <a:cubicBezTo>
                    <a:pt x="727497" y="810951"/>
                    <a:pt x="606647" y="943826"/>
                    <a:pt x="577543" y="1005788"/>
                  </a:cubicBezTo>
                  <a:cubicBezTo>
                    <a:pt x="548438" y="1067749"/>
                    <a:pt x="509816" y="1081918"/>
                    <a:pt x="580017" y="1049853"/>
                  </a:cubicBezTo>
                  <a:cubicBezTo>
                    <a:pt x="650219" y="1017789"/>
                    <a:pt x="846899" y="871489"/>
                    <a:pt x="998755" y="813397"/>
                  </a:cubicBezTo>
                  <a:cubicBezTo>
                    <a:pt x="1150609" y="755308"/>
                    <a:pt x="1446228" y="697135"/>
                    <a:pt x="1491149" y="701311"/>
                  </a:cubicBezTo>
                  <a:cubicBezTo>
                    <a:pt x="1496764" y="701833"/>
                    <a:pt x="1500901" y="704307"/>
                    <a:pt x="1503751" y="708401"/>
                  </a:cubicBezTo>
                  <a:close/>
                </a:path>
              </a:pathLst>
            </a:cu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6392C8FD-8885-FF84-5554-64E7B7CA86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516067" flipH="1">
              <a:off x="11571873" y="5176897"/>
              <a:ext cx="1284318" cy="1937410"/>
            </a:xfrm>
            <a:custGeom>
              <a:avLst/>
              <a:gdLst>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99666 w 1914334"/>
                <a:gd name="connsiteY28" fmla="*/ 437421 h 2986466"/>
                <a:gd name="connsiteX29" fmla="*/ 685894 w 1914334"/>
                <a:gd name="connsiteY29" fmla="*/ 678417 h 2986466"/>
                <a:gd name="connsiteX30" fmla="*/ 508792 w 1914334"/>
                <a:gd name="connsiteY30" fmla="*/ 1006120 h 2986466"/>
                <a:gd name="connsiteX31" fmla="*/ 511266 w 1914334"/>
                <a:gd name="connsiteY31" fmla="*/ 1050185 h 2986466"/>
                <a:gd name="connsiteX32" fmla="*/ 930004 w 1914334"/>
                <a:gd name="connsiteY32" fmla="*/ 813729 h 2986466"/>
                <a:gd name="connsiteX33" fmla="*/ 1422398 w 1914334"/>
                <a:gd name="connsiteY33" fmla="*/ 701643 h 2986466"/>
                <a:gd name="connsiteX34" fmla="*/ 1435000 w 1914334"/>
                <a:gd name="connsiteY34"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528062 w 1914334"/>
                <a:gd name="connsiteY4" fmla="*/ 1632245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528062 w 1914334"/>
                <a:gd name="connsiteY4" fmla="*/ 1632245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73669 w 1953003"/>
                <a:gd name="connsiteY0" fmla="*/ 708401 h 2986134"/>
                <a:gd name="connsiteX1" fmla="*/ 1411076 w 1953003"/>
                <a:gd name="connsiteY1" fmla="*/ 919813 h 2986134"/>
                <a:gd name="connsiteX2" fmla="*/ 1189873 w 1953003"/>
                <a:gd name="connsiteY2" fmla="*/ 1213129 h 2986134"/>
                <a:gd name="connsiteX3" fmla="*/ 908992 w 1953003"/>
                <a:gd name="connsiteY3" fmla="*/ 1450576 h 2986134"/>
                <a:gd name="connsiteX4" fmla="*/ 566731 w 1953003"/>
                <a:gd name="connsiteY4" fmla="*/ 1632245 h 2986134"/>
                <a:gd name="connsiteX5" fmla="*/ 737079 w 1953003"/>
                <a:gd name="connsiteY5" fmla="*/ 1653421 h 2986134"/>
                <a:gd name="connsiteX6" fmla="*/ 1274693 w 1953003"/>
                <a:gd name="connsiteY6" fmla="*/ 1655250 h 2986134"/>
                <a:gd name="connsiteX7" fmla="*/ 1674785 w 1953003"/>
                <a:gd name="connsiteY7" fmla="*/ 1749816 h 2986134"/>
                <a:gd name="connsiteX8" fmla="*/ 1932074 w 1953003"/>
                <a:gd name="connsiteY8" fmla="*/ 1866208 h 2986134"/>
                <a:gd name="connsiteX9" fmla="*/ 1905948 w 1953003"/>
                <a:gd name="connsiteY9" fmla="*/ 1943962 h 2986134"/>
                <a:gd name="connsiteX10" fmla="*/ 1652961 w 1953003"/>
                <a:gd name="connsiteY10" fmla="*/ 2106263 h 2986134"/>
                <a:gd name="connsiteX11" fmla="*/ 1252869 w 1953003"/>
                <a:gd name="connsiteY11" fmla="*/ 2208104 h 2986134"/>
                <a:gd name="connsiteX12" fmla="*/ 935554 w 1953003"/>
                <a:gd name="connsiteY12" fmla="*/ 2195250 h 2986134"/>
                <a:gd name="connsiteX13" fmla="*/ 578462 w 1953003"/>
                <a:gd name="connsiteY13" fmla="*/ 2089164 h 2986134"/>
                <a:gd name="connsiteX14" fmla="*/ 321668 w 1953003"/>
                <a:gd name="connsiteY14" fmla="*/ 1949541 h 2986134"/>
                <a:gd name="connsiteX15" fmla="*/ 291941 w 1953003"/>
                <a:gd name="connsiteY15" fmla="*/ 2002232 h 2986134"/>
                <a:gd name="connsiteX16" fmla="*/ 340903 w 1953003"/>
                <a:gd name="connsiteY16" fmla="*/ 2395326 h 2986134"/>
                <a:gd name="connsiteX17" fmla="*/ 426218 w 1953003"/>
                <a:gd name="connsiteY17" fmla="*/ 2772335 h 2986134"/>
                <a:gd name="connsiteX18" fmla="*/ 465002 w 1953003"/>
                <a:gd name="connsiteY18" fmla="*/ 2891702 h 2986134"/>
                <a:gd name="connsiteX19" fmla="*/ 246582 w 1953003"/>
                <a:gd name="connsiteY19" fmla="*/ 2986134 h 2986134"/>
                <a:gd name="connsiteX20" fmla="*/ 76777 w 1953003"/>
                <a:gd name="connsiteY20" fmla="*/ 2352917 h 2986134"/>
                <a:gd name="connsiteX21" fmla="*/ 131 w 1953003"/>
                <a:gd name="connsiteY21" fmla="*/ 1730652 h 2986134"/>
                <a:gd name="connsiteX22" fmla="*/ 105626 w 1953003"/>
                <a:gd name="connsiteY22" fmla="*/ 904785 h 2986134"/>
                <a:gd name="connsiteX23" fmla="*/ 278097 w 1953003"/>
                <a:gd name="connsiteY23" fmla="*/ 433148 h 2986134"/>
                <a:gd name="connsiteX24" fmla="*/ 443604 w 1953003"/>
                <a:gd name="connsiteY24" fmla="*/ 172515 h 2986134"/>
                <a:gd name="connsiteX25" fmla="*/ 612455 w 1953003"/>
                <a:gd name="connsiteY25" fmla="*/ 0 h 2986134"/>
                <a:gd name="connsiteX26" fmla="*/ 731677 w 1953003"/>
                <a:gd name="connsiteY26" fmla="*/ 332056 h 2986134"/>
                <a:gd name="connsiteX27" fmla="*/ 724563 w 1953003"/>
                <a:gd name="connsiteY27" fmla="*/ 678085 h 2986134"/>
                <a:gd name="connsiteX28" fmla="*/ 547461 w 1953003"/>
                <a:gd name="connsiteY28" fmla="*/ 1005788 h 2986134"/>
                <a:gd name="connsiteX29" fmla="*/ 549935 w 1953003"/>
                <a:gd name="connsiteY29" fmla="*/ 1049853 h 2986134"/>
                <a:gd name="connsiteX30" fmla="*/ 968673 w 1953003"/>
                <a:gd name="connsiteY30" fmla="*/ 813397 h 2986134"/>
                <a:gd name="connsiteX31" fmla="*/ 1461067 w 1953003"/>
                <a:gd name="connsiteY31" fmla="*/ 701311 h 2986134"/>
                <a:gd name="connsiteX32" fmla="*/ 1473669 w 1953003"/>
                <a:gd name="connsiteY32" fmla="*/ 708401 h 2986134"/>
                <a:gd name="connsiteX0" fmla="*/ 1473951 w 1953285"/>
                <a:gd name="connsiteY0" fmla="*/ 708401 h 2986134"/>
                <a:gd name="connsiteX1" fmla="*/ 1411358 w 1953285"/>
                <a:gd name="connsiteY1" fmla="*/ 919813 h 2986134"/>
                <a:gd name="connsiteX2" fmla="*/ 1190155 w 1953285"/>
                <a:gd name="connsiteY2" fmla="*/ 1213129 h 2986134"/>
                <a:gd name="connsiteX3" fmla="*/ 909274 w 1953285"/>
                <a:gd name="connsiteY3" fmla="*/ 1450576 h 2986134"/>
                <a:gd name="connsiteX4" fmla="*/ 567013 w 1953285"/>
                <a:gd name="connsiteY4" fmla="*/ 1632245 h 2986134"/>
                <a:gd name="connsiteX5" fmla="*/ 737361 w 1953285"/>
                <a:gd name="connsiteY5" fmla="*/ 1653421 h 2986134"/>
                <a:gd name="connsiteX6" fmla="*/ 1274975 w 1953285"/>
                <a:gd name="connsiteY6" fmla="*/ 1655250 h 2986134"/>
                <a:gd name="connsiteX7" fmla="*/ 1675067 w 1953285"/>
                <a:gd name="connsiteY7" fmla="*/ 1749816 h 2986134"/>
                <a:gd name="connsiteX8" fmla="*/ 1932356 w 1953285"/>
                <a:gd name="connsiteY8" fmla="*/ 1866208 h 2986134"/>
                <a:gd name="connsiteX9" fmla="*/ 1906230 w 1953285"/>
                <a:gd name="connsiteY9" fmla="*/ 1943962 h 2986134"/>
                <a:gd name="connsiteX10" fmla="*/ 1653243 w 1953285"/>
                <a:gd name="connsiteY10" fmla="*/ 2106263 h 2986134"/>
                <a:gd name="connsiteX11" fmla="*/ 1253151 w 1953285"/>
                <a:gd name="connsiteY11" fmla="*/ 2208104 h 2986134"/>
                <a:gd name="connsiteX12" fmla="*/ 935836 w 1953285"/>
                <a:gd name="connsiteY12" fmla="*/ 2195250 h 2986134"/>
                <a:gd name="connsiteX13" fmla="*/ 578744 w 1953285"/>
                <a:gd name="connsiteY13" fmla="*/ 2089164 h 2986134"/>
                <a:gd name="connsiteX14" fmla="*/ 321950 w 1953285"/>
                <a:gd name="connsiteY14" fmla="*/ 1949541 h 2986134"/>
                <a:gd name="connsiteX15" fmla="*/ 292223 w 1953285"/>
                <a:gd name="connsiteY15" fmla="*/ 2002232 h 2986134"/>
                <a:gd name="connsiteX16" fmla="*/ 341185 w 1953285"/>
                <a:gd name="connsiteY16" fmla="*/ 2395326 h 2986134"/>
                <a:gd name="connsiteX17" fmla="*/ 426500 w 1953285"/>
                <a:gd name="connsiteY17" fmla="*/ 2772335 h 2986134"/>
                <a:gd name="connsiteX18" fmla="*/ 465284 w 1953285"/>
                <a:gd name="connsiteY18" fmla="*/ 2891702 h 2986134"/>
                <a:gd name="connsiteX19" fmla="*/ 246864 w 1953285"/>
                <a:gd name="connsiteY19" fmla="*/ 2986134 h 2986134"/>
                <a:gd name="connsiteX20" fmla="*/ 48349 w 1953285"/>
                <a:gd name="connsiteY20" fmla="*/ 2358824 h 2986134"/>
                <a:gd name="connsiteX21" fmla="*/ 413 w 1953285"/>
                <a:gd name="connsiteY21" fmla="*/ 1730652 h 2986134"/>
                <a:gd name="connsiteX22" fmla="*/ 105908 w 1953285"/>
                <a:gd name="connsiteY22" fmla="*/ 904785 h 2986134"/>
                <a:gd name="connsiteX23" fmla="*/ 278379 w 1953285"/>
                <a:gd name="connsiteY23" fmla="*/ 433148 h 2986134"/>
                <a:gd name="connsiteX24" fmla="*/ 443886 w 1953285"/>
                <a:gd name="connsiteY24" fmla="*/ 172515 h 2986134"/>
                <a:gd name="connsiteX25" fmla="*/ 612737 w 1953285"/>
                <a:gd name="connsiteY25" fmla="*/ 0 h 2986134"/>
                <a:gd name="connsiteX26" fmla="*/ 731959 w 1953285"/>
                <a:gd name="connsiteY26" fmla="*/ 332056 h 2986134"/>
                <a:gd name="connsiteX27" fmla="*/ 724845 w 1953285"/>
                <a:gd name="connsiteY27" fmla="*/ 678085 h 2986134"/>
                <a:gd name="connsiteX28" fmla="*/ 547743 w 1953285"/>
                <a:gd name="connsiteY28" fmla="*/ 1005788 h 2986134"/>
                <a:gd name="connsiteX29" fmla="*/ 550217 w 1953285"/>
                <a:gd name="connsiteY29" fmla="*/ 1049853 h 2986134"/>
                <a:gd name="connsiteX30" fmla="*/ 968955 w 1953285"/>
                <a:gd name="connsiteY30" fmla="*/ 813397 h 2986134"/>
                <a:gd name="connsiteX31" fmla="*/ 1461349 w 1953285"/>
                <a:gd name="connsiteY31" fmla="*/ 701311 h 2986134"/>
                <a:gd name="connsiteX32" fmla="*/ 1473951 w 1953285"/>
                <a:gd name="connsiteY32" fmla="*/ 708401 h 2986134"/>
                <a:gd name="connsiteX0" fmla="*/ 1473856 w 1953190"/>
                <a:gd name="connsiteY0" fmla="*/ 708401 h 2991508"/>
                <a:gd name="connsiteX1" fmla="*/ 1411263 w 1953190"/>
                <a:gd name="connsiteY1" fmla="*/ 919813 h 2991508"/>
                <a:gd name="connsiteX2" fmla="*/ 1190060 w 1953190"/>
                <a:gd name="connsiteY2" fmla="*/ 1213129 h 2991508"/>
                <a:gd name="connsiteX3" fmla="*/ 909179 w 1953190"/>
                <a:gd name="connsiteY3" fmla="*/ 1450576 h 2991508"/>
                <a:gd name="connsiteX4" fmla="*/ 566918 w 1953190"/>
                <a:gd name="connsiteY4" fmla="*/ 1632245 h 2991508"/>
                <a:gd name="connsiteX5" fmla="*/ 737266 w 1953190"/>
                <a:gd name="connsiteY5" fmla="*/ 1653421 h 2991508"/>
                <a:gd name="connsiteX6" fmla="*/ 1274880 w 1953190"/>
                <a:gd name="connsiteY6" fmla="*/ 1655250 h 2991508"/>
                <a:gd name="connsiteX7" fmla="*/ 1674972 w 1953190"/>
                <a:gd name="connsiteY7" fmla="*/ 1749816 h 2991508"/>
                <a:gd name="connsiteX8" fmla="*/ 1932261 w 1953190"/>
                <a:gd name="connsiteY8" fmla="*/ 1866208 h 2991508"/>
                <a:gd name="connsiteX9" fmla="*/ 1906135 w 1953190"/>
                <a:gd name="connsiteY9" fmla="*/ 1943962 h 2991508"/>
                <a:gd name="connsiteX10" fmla="*/ 1653148 w 1953190"/>
                <a:gd name="connsiteY10" fmla="*/ 2106263 h 2991508"/>
                <a:gd name="connsiteX11" fmla="*/ 1253056 w 1953190"/>
                <a:gd name="connsiteY11" fmla="*/ 2208104 h 2991508"/>
                <a:gd name="connsiteX12" fmla="*/ 935741 w 1953190"/>
                <a:gd name="connsiteY12" fmla="*/ 2195250 h 2991508"/>
                <a:gd name="connsiteX13" fmla="*/ 578649 w 1953190"/>
                <a:gd name="connsiteY13" fmla="*/ 2089164 h 2991508"/>
                <a:gd name="connsiteX14" fmla="*/ 321855 w 1953190"/>
                <a:gd name="connsiteY14" fmla="*/ 1949541 h 2991508"/>
                <a:gd name="connsiteX15" fmla="*/ 292128 w 1953190"/>
                <a:gd name="connsiteY15" fmla="*/ 2002232 h 2991508"/>
                <a:gd name="connsiteX16" fmla="*/ 341090 w 1953190"/>
                <a:gd name="connsiteY16" fmla="*/ 2395326 h 2991508"/>
                <a:gd name="connsiteX17" fmla="*/ 426405 w 1953190"/>
                <a:gd name="connsiteY17" fmla="*/ 2772335 h 2991508"/>
                <a:gd name="connsiteX18" fmla="*/ 465189 w 1953190"/>
                <a:gd name="connsiteY18" fmla="*/ 2891702 h 2991508"/>
                <a:gd name="connsiteX19" fmla="*/ 220668 w 1953190"/>
                <a:gd name="connsiteY19" fmla="*/ 2991507 h 2991508"/>
                <a:gd name="connsiteX20" fmla="*/ 48254 w 1953190"/>
                <a:gd name="connsiteY20" fmla="*/ 2358824 h 2991508"/>
                <a:gd name="connsiteX21" fmla="*/ 318 w 1953190"/>
                <a:gd name="connsiteY21" fmla="*/ 1730652 h 2991508"/>
                <a:gd name="connsiteX22" fmla="*/ 105813 w 1953190"/>
                <a:gd name="connsiteY22" fmla="*/ 904785 h 2991508"/>
                <a:gd name="connsiteX23" fmla="*/ 278284 w 1953190"/>
                <a:gd name="connsiteY23" fmla="*/ 433148 h 2991508"/>
                <a:gd name="connsiteX24" fmla="*/ 443791 w 1953190"/>
                <a:gd name="connsiteY24" fmla="*/ 172515 h 2991508"/>
                <a:gd name="connsiteX25" fmla="*/ 612642 w 1953190"/>
                <a:gd name="connsiteY25" fmla="*/ 0 h 2991508"/>
                <a:gd name="connsiteX26" fmla="*/ 731864 w 1953190"/>
                <a:gd name="connsiteY26" fmla="*/ 332056 h 2991508"/>
                <a:gd name="connsiteX27" fmla="*/ 724750 w 1953190"/>
                <a:gd name="connsiteY27" fmla="*/ 678085 h 2991508"/>
                <a:gd name="connsiteX28" fmla="*/ 547648 w 1953190"/>
                <a:gd name="connsiteY28" fmla="*/ 1005788 h 2991508"/>
                <a:gd name="connsiteX29" fmla="*/ 550122 w 1953190"/>
                <a:gd name="connsiteY29" fmla="*/ 1049853 h 2991508"/>
                <a:gd name="connsiteX30" fmla="*/ 968860 w 1953190"/>
                <a:gd name="connsiteY30" fmla="*/ 813397 h 2991508"/>
                <a:gd name="connsiteX31" fmla="*/ 1461254 w 1953190"/>
                <a:gd name="connsiteY31" fmla="*/ 701311 h 2991508"/>
                <a:gd name="connsiteX32" fmla="*/ 1473856 w 1953190"/>
                <a:gd name="connsiteY32" fmla="*/ 708401 h 2991508"/>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495013 w 1983014"/>
                <a:gd name="connsiteY18" fmla="*/ 2891702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35637 w 1983014"/>
                <a:gd name="connsiteY22" fmla="*/ 904785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495013 w 1983014"/>
                <a:gd name="connsiteY18" fmla="*/ 2891702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42833 w 1983014"/>
                <a:gd name="connsiteY15" fmla="*/ 1997936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42833 w 1983014"/>
                <a:gd name="connsiteY15" fmla="*/ 1997936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750 w 1983084"/>
                <a:gd name="connsiteY0" fmla="*/ 708401 h 2991507"/>
                <a:gd name="connsiteX1" fmla="*/ 1441157 w 1983084"/>
                <a:gd name="connsiteY1" fmla="*/ 919813 h 2991507"/>
                <a:gd name="connsiteX2" fmla="*/ 1219954 w 1983084"/>
                <a:gd name="connsiteY2" fmla="*/ 1213129 h 2991507"/>
                <a:gd name="connsiteX3" fmla="*/ 939073 w 1983084"/>
                <a:gd name="connsiteY3" fmla="*/ 1450576 h 2991507"/>
                <a:gd name="connsiteX4" fmla="*/ 596812 w 1983084"/>
                <a:gd name="connsiteY4" fmla="*/ 1632245 h 2991507"/>
                <a:gd name="connsiteX5" fmla="*/ 767160 w 1983084"/>
                <a:gd name="connsiteY5" fmla="*/ 1653421 h 2991507"/>
                <a:gd name="connsiteX6" fmla="*/ 1304774 w 1983084"/>
                <a:gd name="connsiteY6" fmla="*/ 1655250 h 2991507"/>
                <a:gd name="connsiteX7" fmla="*/ 1704866 w 1983084"/>
                <a:gd name="connsiteY7" fmla="*/ 1749816 h 2991507"/>
                <a:gd name="connsiteX8" fmla="*/ 1962155 w 1983084"/>
                <a:gd name="connsiteY8" fmla="*/ 1866208 h 2991507"/>
                <a:gd name="connsiteX9" fmla="*/ 1936029 w 1983084"/>
                <a:gd name="connsiteY9" fmla="*/ 1943962 h 2991507"/>
                <a:gd name="connsiteX10" fmla="*/ 1683042 w 1983084"/>
                <a:gd name="connsiteY10" fmla="*/ 2106263 h 2991507"/>
                <a:gd name="connsiteX11" fmla="*/ 1282950 w 1983084"/>
                <a:gd name="connsiteY11" fmla="*/ 2208104 h 2991507"/>
                <a:gd name="connsiteX12" fmla="*/ 965635 w 1983084"/>
                <a:gd name="connsiteY12" fmla="*/ 2195250 h 2991507"/>
                <a:gd name="connsiteX13" fmla="*/ 608543 w 1983084"/>
                <a:gd name="connsiteY13" fmla="*/ 2089164 h 2991507"/>
                <a:gd name="connsiteX14" fmla="*/ 351749 w 1983084"/>
                <a:gd name="connsiteY14" fmla="*/ 1949541 h 2991507"/>
                <a:gd name="connsiteX15" fmla="*/ 342903 w 1983084"/>
                <a:gd name="connsiteY15" fmla="*/ 1997936 h 2991507"/>
                <a:gd name="connsiteX16" fmla="*/ 396859 w 1983084"/>
                <a:gd name="connsiteY16" fmla="*/ 2349194 h 2991507"/>
                <a:gd name="connsiteX17" fmla="*/ 489005 w 1983084"/>
                <a:gd name="connsiteY17" fmla="*/ 2732957 h 2991507"/>
                <a:gd name="connsiteX18" fmla="*/ 553043 w 1983084"/>
                <a:gd name="connsiteY18" fmla="*/ 2882494 h 2991507"/>
                <a:gd name="connsiteX19" fmla="*/ 250562 w 1983084"/>
                <a:gd name="connsiteY19" fmla="*/ 2991507 h 2991507"/>
                <a:gd name="connsiteX20" fmla="*/ 63305 w 1983084"/>
                <a:gd name="connsiteY20" fmla="*/ 2363639 h 2991507"/>
                <a:gd name="connsiteX21" fmla="*/ 199 w 1983084"/>
                <a:gd name="connsiteY21" fmla="*/ 1690577 h 2991507"/>
                <a:gd name="connsiteX22" fmla="*/ 120046 w 1983084"/>
                <a:gd name="connsiteY22" fmla="*/ 908009 h 2991507"/>
                <a:gd name="connsiteX23" fmla="*/ 308178 w 1983084"/>
                <a:gd name="connsiteY23" fmla="*/ 433148 h 2991507"/>
                <a:gd name="connsiteX24" fmla="*/ 473685 w 1983084"/>
                <a:gd name="connsiteY24" fmla="*/ 172515 h 2991507"/>
                <a:gd name="connsiteX25" fmla="*/ 642536 w 1983084"/>
                <a:gd name="connsiteY25" fmla="*/ 0 h 2991507"/>
                <a:gd name="connsiteX26" fmla="*/ 761758 w 1983084"/>
                <a:gd name="connsiteY26" fmla="*/ 332056 h 2991507"/>
                <a:gd name="connsiteX27" fmla="*/ 754644 w 1983084"/>
                <a:gd name="connsiteY27" fmla="*/ 678085 h 2991507"/>
                <a:gd name="connsiteX28" fmla="*/ 577542 w 1983084"/>
                <a:gd name="connsiteY28" fmla="*/ 1005788 h 2991507"/>
                <a:gd name="connsiteX29" fmla="*/ 580016 w 1983084"/>
                <a:gd name="connsiteY29" fmla="*/ 1049853 h 2991507"/>
                <a:gd name="connsiteX30" fmla="*/ 998754 w 1983084"/>
                <a:gd name="connsiteY30" fmla="*/ 813397 h 2991507"/>
                <a:gd name="connsiteX31" fmla="*/ 1491148 w 1983084"/>
                <a:gd name="connsiteY31" fmla="*/ 701311 h 2991507"/>
                <a:gd name="connsiteX32" fmla="*/ 1503750 w 1983084"/>
                <a:gd name="connsiteY32" fmla="*/ 708401 h 2991507"/>
                <a:gd name="connsiteX0" fmla="*/ 1503751 w 1983085"/>
                <a:gd name="connsiteY0" fmla="*/ 708401 h 2991507"/>
                <a:gd name="connsiteX1" fmla="*/ 1441158 w 1983085"/>
                <a:gd name="connsiteY1" fmla="*/ 919813 h 2991507"/>
                <a:gd name="connsiteX2" fmla="*/ 1219955 w 1983085"/>
                <a:gd name="connsiteY2" fmla="*/ 1213129 h 2991507"/>
                <a:gd name="connsiteX3" fmla="*/ 939074 w 1983085"/>
                <a:gd name="connsiteY3" fmla="*/ 1450576 h 2991507"/>
                <a:gd name="connsiteX4" fmla="*/ 596813 w 1983085"/>
                <a:gd name="connsiteY4" fmla="*/ 1632245 h 2991507"/>
                <a:gd name="connsiteX5" fmla="*/ 767161 w 1983085"/>
                <a:gd name="connsiteY5" fmla="*/ 1653421 h 2991507"/>
                <a:gd name="connsiteX6" fmla="*/ 1304775 w 1983085"/>
                <a:gd name="connsiteY6" fmla="*/ 1655250 h 2991507"/>
                <a:gd name="connsiteX7" fmla="*/ 1704867 w 1983085"/>
                <a:gd name="connsiteY7" fmla="*/ 1749816 h 2991507"/>
                <a:gd name="connsiteX8" fmla="*/ 1962156 w 1983085"/>
                <a:gd name="connsiteY8" fmla="*/ 1866208 h 2991507"/>
                <a:gd name="connsiteX9" fmla="*/ 1936030 w 1983085"/>
                <a:gd name="connsiteY9" fmla="*/ 1943962 h 2991507"/>
                <a:gd name="connsiteX10" fmla="*/ 1683043 w 1983085"/>
                <a:gd name="connsiteY10" fmla="*/ 2106263 h 2991507"/>
                <a:gd name="connsiteX11" fmla="*/ 1282951 w 1983085"/>
                <a:gd name="connsiteY11" fmla="*/ 2208104 h 2991507"/>
                <a:gd name="connsiteX12" fmla="*/ 965636 w 1983085"/>
                <a:gd name="connsiteY12" fmla="*/ 2195250 h 2991507"/>
                <a:gd name="connsiteX13" fmla="*/ 608544 w 1983085"/>
                <a:gd name="connsiteY13" fmla="*/ 2089164 h 2991507"/>
                <a:gd name="connsiteX14" fmla="*/ 351750 w 1983085"/>
                <a:gd name="connsiteY14" fmla="*/ 1949541 h 2991507"/>
                <a:gd name="connsiteX15" fmla="*/ 342904 w 1983085"/>
                <a:gd name="connsiteY15" fmla="*/ 1997936 h 2991507"/>
                <a:gd name="connsiteX16" fmla="*/ 396860 w 1983085"/>
                <a:gd name="connsiteY16" fmla="*/ 2349194 h 2991507"/>
                <a:gd name="connsiteX17" fmla="*/ 509109 w 1983085"/>
                <a:gd name="connsiteY17" fmla="*/ 2762247 h 2991507"/>
                <a:gd name="connsiteX18" fmla="*/ 553044 w 1983085"/>
                <a:gd name="connsiteY18" fmla="*/ 2882494 h 2991507"/>
                <a:gd name="connsiteX19" fmla="*/ 250563 w 1983085"/>
                <a:gd name="connsiteY19" fmla="*/ 2991507 h 2991507"/>
                <a:gd name="connsiteX20" fmla="*/ 63306 w 1983085"/>
                <a:gd name="connsiteY20" fmla="*/ 2363639 h 2991507"/>
                <a:gd name="connsiteX21" fmla="*/ 200 w 1983085"/>
                <a:gd name="connsiteY21" fmla="*/ 1690577 h 2991507"/>
                <a:gd name="connsiteX22" fmla="*/ 120047 w 1983085"/>
                <a:gd name="connsiteY22" fmla="*/ 908009 h 2991507"/>
                <a:gd name="connsiteX23" fmla="*/ 308179 w 1983085"/>
                <a:gd name="connsiteY23" fmla="*/ 433148 h 2991507"/>
                <a:gd name="connsiteX24" fmla="*/ 473686 w 1983085"/>
                <a:gd name="connsiteY24" fmla="*/ 172515 h 2991507"/>
                <a:gd name="connsiteX25" fmla="*/ 642537 w 1983085"/>
                <a:gd name="connsiteY25" fmla="*/ 0 h 2991507"/>
                <a:gd name="connsiteX26" fmla="*/ 761759 w 1983085"/>
                <a:gd name="connsiteY26" fmla="*/ 332056 h 2991507"/>
                <a:gd name="connsiteX27" fmla="*/ 754645 w 1983085"/>
                <a:gd name="connsiteY27" fmla="*/ 678085 h 2991507"/>
                <a:gd name="connsiteX28" fmla="*/ 577543 w 1983085"/>
                <a:gd name="connsiteY28" fmla="*/ 1005788 h 2991507"/>
                <a:gd name="connsiteX29" fmla="*/ 580017 w 1983085"/>
                <a:gd name="connsiteY29" fmla="*/ 1049853 h 2991507"/>
                <a:gd name="connsiteX30" fmla="*/ 998755 w 1983085"/>
                <a:gd name="connsiteY30" fmla="*/ 813397 h 2991507"/>
                <a:gd name="connsiteX31" fmla="*/ 1491149 w 1983085"/>
                <a:gd name="connsiteY31" fmla="*/ 701311 h 2991507"/>
                <a:gd name="connsiteX32" fmla="*/ 1503751 w 1983085"/>
                <a:gd name="connsiteY32" fmla="*/ 708401 h 2991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983085" h="2991507">
                  <a:moveTo>
                    <a:pt x="1503751" y="708401"/>
                  </a:moveTo>
                  <a:cubicBezTo>
                    <a:pt x="1523712" y="737061"/>
                    <a:pt x="1480707" y="845173"/>
                    <a:pt x="1441158" y="919813"/>
                  </a:cubicBezTo>
                  <a:cubicBezTo>
                    <a:pt x="1395959" y="1005116"/>
                    <a:pt x="1303636" y="1124669"/>
                    <a:pt x="1219955" y="1213129"/>
                  </a:cubicBezTo>
                  <a:cubicBezTo>
                    <a:pt x="1136275" y="1301590"/>
                    <a:pt x="1042931" y="1380723"/>
                    <a:pt x="939074" y="1450576"/>
                  </a:cubicBezTo>
                  <a:cubicBezTo>
                    <a:pt x="835217" y="1520429"/>
                    <a:pt x="606345" y="1620692"/>
                    <a:pt x="596813" y="1632245"/>
                  </a:cubicBezTo>
                  <a:cubicBezTo>
                    <a:pt x="587281" y="1643798"/>
                    <a:pt x="649167" y="1649587"/>
                    <a:pt x="767161" y="1653421"/>
                  </a:cubicBezTo>
                  <a:cubicBezTo>
                    <a:pt x="885155" y="1657255"/>
                    <a:pt x="1148491" y="1639184"/>
                    <a:pt x="1304775" y="1655250"/>
                  </a:cubicBezTo>
                  <a:cubicBezTo>
                    <a:pt x="1461059" y="1671316"/>
                    <a:pt x="1595303" y="1714658"/>
                    <a:pt x="1704867" y="1749816"/>
                  </a:cubicBezTo>
                  <a:cubicBezTo>
                    <a:pt x="1814430" y="1784976"/>
                    <a:pt x="1923629" y="1833850"/>
                    <a:pt x="1962156" y="1866208"/>
                  </a:cubicBezTo>
                  <a:cubicBezTo>
                    <a:pt x="2000683" y="1898565"/>
                    <a:pt x="1982548" y="1903952"/>
                    <a:pt x="1936030" y="1943962"/>
                  </a:cubicBezTo>
                  <a:cubicBezTo>
                    <a:pt x="1889511" y="1983971"/>
                    <a:pt x="1791890" y="2062239"/>
                    <a:pt x="1683043" y="2106263"/>
                  </a:cubicBezTo>
                  <a:cubicBezTo>
                    <a:pt x="1574197" y="2150286"/>
                    <a:pt x="1402519" y="2193274"/>
                    <a:pt x="1282951" y="2208104"/>
                  </a:cubicBezTo>
                  <a:cubicBezTo>
                    <a:pt x="1163382" y="2222935"/>
                    <a:pt x="1078036" y="2215074"/>
                    <a:pt x="965636" y="2195250"/>
                  </a:cubicBezTo>
                  <a:cubicBezTo>
                    <a:pt x="853235" y="2175427"/>
                    <a:pt x="710858" y="2130115"/>
                    <a:pt x="608544" y="2089164"/>
                  </a:cubicBezTo>
                  <a:cubicBezTo>
                    <a:pt x="506230" y="2048213"/>
                    <a:pt x="368968" y="1961518"/>
                    <a:pt x="351750" y="1949541"/>
                  </a:cubicBezTo>
                  <a:cubicBezTo>
                    <a:pt x="334532" y="1937564"/>
                    <a:pt x="335386" y="1931327"/>
                    <a:pt x="342904" y="1997936"/>
                  </a:cubicBezTo>
                  <a:cubicBezTo>
                    <a:pt x="350422" y="2064545"/>
                    <a:pt x="369159" y="2221809"/>
                    <a:pt x="396860" y="2349194"/>
                  </a:cubicBezTo>
                  <a:cubicBezTo>
                    <a:pt x="424561" y="2476579"/>
                    <a:pt x="467735" y="2639985"/>
                    <a:pt x="509109" y="2762247"/>
                  </a:cubicBezTo>
                  <a:lnTo>
                    <a:pt x="553044" y="2882494"/>
                  </a:lnTo>
                  <a:cubicBezTo>
                    <a:pt x="473777" y="2939687"/>
                    <a:pt x="326860" y="2968014"/>
                    <a:pt x="250563" y="2991507"/>
                  </a:cubicBezTo>
                  <a:cubicBezTo>
                    <a:pt x="170949" y="2783480"/>
                    <a:pt x="105033" y="2580461"/>
                    <a:pt x="63306" y="2363639"/>
                  </a:cubicBezTo>
                  <a:cubicBezTo>
                    <a:pt x="21579" y="2146817"/>
                    <a:pt x="-2461" y="1929490"/>
                    <a:pt x="200" y="1690577"/>
                  </a:cubicBezTo>
                  <a:cubicBezTo>
                    <a:pt x="2859" y="1451663"/>
                    <a:pt x="68717" y="1117581"/>
                    <a:pt x="120047" y="908009"/>
                  </a:cubicBezTo>
                  <a:cubicBezTo>
                    <a:pt x="171377" y="698438"/>
                    <a:pt x="249239" y="555730"/>
                    <a:pt x="308179" y="433148"/>
                  </a:cubicBezTo>
                  <a:cubicBezTo>
                    <a:pt x="367119" y="310566"/>
                    <a:pt x="414822" y="245163"/>
                    <a:pt x="473686" y="172515"/>
                  </a:cubicBezTo>
                  <a:cubicBezTo>
                    <a:pt x="525192" y="108949"/>
                    <a:pt x="595112" y="17610"/>
                    <a:pt x="642537" y="0"/>
                  </a:cubicBezTo>
                  <a:cubicBezTo>
                    <a:pt x="709556" y="115352"/>
                    <a:pt x="737990" y="210065"/>
                    <a:pt x="761759" y="332056"/>
                  </a:cubicBezTo>
                  <a:cubicBezTo>
                    <a:pt x="780973" y="477891"/>
                    <a:pt x="781276" y="547748"/>
                    <a:pt x="754645" y="678085"/>
                  </a:cubicBezTo>
                  <a:cubicBezTo>
                    <a:pt x="727497" y="810951"/>
                    <a:pt x="606647" y="943826"/>
                    <a:pt x="577543" y="1005788"/>
                  </a:cubicBezTo>
                  <a:cubicBezTo>
                    <a:pt x="548438" y="1067749"/>
                    <a:pt x="509816" y="1081918"/>
                    <a:pt x="580017" y="1049853"/>
                  </a:cubicBezTo>
                  <a:cubicBezTo>
                    <a:pt x="650219" y="1017789"/>
                    <a:pt x="846899" y="871489"/>
                    <a:pt x="998755" y="813397"/>
                  </a:cubicBezTo>
                  <a:cubicBezTo>
                    <a:pt x="1150609" y="755308"/>
                    <a:pt x="1446228" y="697135"/>
                    <a:pt x="1491149" y="701311"/>
                  </a:cubicBezTo>
                  <a:cubicBezTo>
                    <a:pt x="1496764" y="701833"/>
                    <a:pt x="1500901" y="704307"/>
                    <a:pt x="1503751" y="708401"/>
                  </a:cubicBezTo>
                  <a:close/>
                </a:path>
              </a:pathLst>
            </a:custGeom>
            <a:solidFill>
              <a:schemeClr val="accent4">
                <a:lumMod val="40000"/>
                <a:lumOff val="60000"/>
                <a:alpha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Freeform: Shape 18">
            <a:extLst>
              <a:ext uri="{FF2B5EF4-FFF2-40B4-BE49-F238E27FC236}">
                <a16:creationId xmlns:a16="http://schemas.microsoft.com/office/drawing/2014/main" id="{19E9BDDB-EF4A-B813-8CFD-D3946F339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735102">
            <a:off x="11096058" y="3990944"/>
            <a:ext cx="1614456" cy="429493"/>
          </a:xfrm>
          <a:custGeom>
            <a:avLst/>
            <a:gdLst>
              <a:gd name="connsiteX0" fmla="*/ 0 w 1614456"/>
              <a:gd name="connsiteY0" fmla="*/ 233076 h 429493"/>
              <a:gd name="connsiteX1" fmla="*/ 569664 w 1614456"/>
              <a:gd name="connsiteY1" fmla="*/ 0 h 429493"/>
              <a:gd name="connsiteX2" fmla="*/ 596278 w 1614456"/>
              <a:gd name="connsiteY2" fmla="*/ 6094 h 429493"/>
              <a:gd name="connsiteX3" fmla="*/ 1614456 w 1614456"/>
              <a:gd name="connsiteY3" fmla="*/ 248091 h 429493"/>
              <a:gd name="connsiteX4" fmla="*/ 1568315 w 1614456"/>
              <a:gd name="connsiteY4" fmla="*/ 429321 h 429493"/>
              <a:gd name="connsiteX5" fmla="*/ 483047 w 1614456"/>
              <a:gd name="connsiteY5" fmla="*/ 298906 h 429493"/>
              <a:gd name="connsiteX6" fmla="*/ 123310 w 1614456"/>
              <a:gd name="connsiteY6" fmla="*/ 250486 h 42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4456" h="429493">
                <a:moveTo>
                  <a:pt x="0" y="233076"/>
                </a:moveTo>
                <a:lnTo>
                  <a:pt x="569664" y="0"/>
                </a:lnTo>
                <a:lnTo>
                  <a:pt x="596278" y="6094"/>
                </a:lnTo>
                <a:cubicBezTo>
                  <a:pt x="1057638" y="111306"/>
                  <a:pt x="1579983" y="228791"/>
                  <a:pt x="1614456" y="248091"/>
                </a:cubicBezTo>
                <a:cubicBezTo>
                  <a:pt x="1609756" y="287567"/>
                  <a:pt x="1584661" y="435225"/>
                  <a:pt x="1568315" y="429321"/>
                </a:cubicBezTo>
                <a:cubicBezTo>
                  <a:pt x="1529762" y="431108"/>
                  <a:pt x="711697" y="365581"/>
                  <a:pt x="483047" y="298906"/>
                </a:cubicBezTo>
                <a:cubicBezTo>
                  <a:pt x="352306" y="279085"/>
                  <a:pt x="230642" y="264484"/>
                  <a:pt x="123310" y="250486"/>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3466059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B8CCC-23EE-DA5C-5392-1A5C27E35E52}"/>
              </a:ext>
            </a:extLst>
          </p:cNvPr>
          <p:cNvSpPr>
            <a:spLocks noGrp="1"/>
          </p:cNvSpPr>
          <p:nvPr>
            <p:ph type="title"/>
          </p:nvPr>
        </p:nvSpPr>
        <p:spPr>
          <a:xfrm>
            <a:off x="428625" y="219075"/>
            <a:ext cx="9144000" cy="1263649"/>
          </a:xfrm>
        </p:spPr>
        <p:txBody>
          <a:bodyPr>
            <a:normAutofit fontScale="90000"/>
          </a:bodyPr>
          <a:lstStyle/>
          <a:p>
            <a:r>
              <a:rPr lang="en-GB"/>
              <a:t>Overview of School Readiness sessions</a:t>
            </a:r>
          </a:p>
        </p:txBody>
      </p:sp>
      <p:sp>
        <p:nvSpPr>
          <p:cNvPr id="3" name="Content Placeholder 2">
            <a:extLst>
              <a:ext uri="{FF2B5EF4-FFF2-40B4-BE49-F238E27FC236}">
                <a16:creationId xmlns:a16="http://schemas.microsoft.com/office/drawing/2014/main" id="{11EFEFA2-6AD8-D7A4-3FA7-86B37D639FDB}"/>
              </a:ext>
            </a:extLst>
          </p:cNvPr>
          <p:cNvSpPr>
            <a:spLocks noGrp="1"/>
          </p:cNvSpPr>
          <p:nvPr>
            <p:ph idx="1"/>
          </p:nvPr>
        </p:nvSpPr>
        <p:spPr>
          <a:xfrm>
            <a:off x="762000" y="1609725"/>
            <a:ext cx="10668000" cy="4486275"/>
          </a:xfrm>
        </p:spPr>
        <p:txBody>
          <a:bodyPr>
            <a:normAutofit fontScale="92500" lnSpcReduction="10000"/>
          </a:bodyPr>
          <a:lstStyle/>
          <a:p>
            <a:pPr algn="l" rtl="0" fontAlgn="base"/>
            <a:r>
              <a:rPr lang="en-GB" sz="1800" b="0" i="0">
                <a:solidFill>
                  <a:srgbClr val="000000"/>
                </a:solidFill>
                <a:effectLst/>
                <a:latin typeface="Calibri" panose="020F0502020204030204" pitchFamily="34" charset="0"/>
              </a:rPr>
              <a:t>Activity 1. </a:t>
            </a:r>
            <a:endParaRPr lang="en-GB" b="0" i="0">
              <a:solidFill>
                <a:srgbClr val="000000"/>
              </a:solidFill>
              <a:effectLst/>
              <a:latin typeface="Segoe UI" panose="020B0502040204020203" pitchFamily="34" charset="0"/>
            </a:endParaRPr>
          </a:p>
          <a:p>
            <a:pPr>
              <a:lnSpc>
                <a:spcPct val="107000"/>
              </a:lnSpc>
              <a:spcAft>
                <a:spcPts val="800"/>
              </a:spcAft>
            </a:pPr>
            <a:r>
              <a:rPr lang="en-GB" sz="1800" b="1">
                <a:effectLst/>
                <a:latin typeface="Calibri" panose="020F0502020204030204" pitchFamily="34" charset="0"/>
                <a:ea typeface="Calibri" panose="020F0502020204030204" pitchFamily="34" charset="0"/>
                <a:cs typeface="Times New Roman" panose="02020603050405020304" pitchFamily="18" charset="0"/>
              </a:rPr>
              <a:t>Week 1       </a:t>
            </a:r>
            <a:r>
              <a:rPr lang="en-GB" sz="1800">
                <a:effectLst/>
                <a:latin typeface="Calibri" panose="020F0502020204030204" pitchFamily="34" charset="0"/>
                <a:ea typeface="Calibri" panose="020F0502020204030204" pitchFamily="34" charset="0"/>
                <a:cs typeface="Times New Roman" panose="02020603050405020304" pitchFamily="18" charset="0"/>
              </a:rPr>
              <a:t>What is school readiness?  Preparation for school by being controlled, independent, communicative   or        Starting school early  and Schools being ready to be inclusive destinations.</a:t>
            </a:r>
          </a:p>
          <a:p>
            <a:pPr>
              <a:lnSpc>
                <a:spcPct val="107000"/>
              </a:lnSpc>
              <a:spcAft>
                <a:spcPts val="800"/>
              </a:spcAft>
            </a:pPr>
            <a:r>
              <a:rPr lang="en-GB" sz="1800" b="1">
                <a:effectLst/>
                <a:latin typeface="Calibri" panose="020F0502020204030204" pitchFamily="34" charset="0"/>
                <a:ea typeface="Calibri" panose="020F0502020204030204" pitchFamily="34" charset="0"/>
                <a:cs typeface="Times New Roman" panose="02020603050405020304" pitchFamily="18" charset="0"/>
              </a:rPr>
              <a:t>Week 2 </a:t>
            </a:r>
            <a:r>
              <a:rPr lang="en-GB" sz="1800">
                <a:effectLst/>
                <a:latin typeface="Calibri" panose="020F0502020204030204" pitchFamily="34" charset="0"/>
                <a:ea typeface="Calibri" panose="020F0502020204030204" pitchFamily="34" charset="0"/>
                <a:cs typeface="Times New Roman" panose="02020603050405020304" pitchFamily="18" charset="0"/>
              </a:rPr>
              <a:t>Parents and Children together -Supporting Authoritative Parenting    - </a:t>
            </a:r>
            <a:r>
              <a:rPr lang="en-GB" sz="1800">
                <a:latin typeface="Calibri" panose="020F0502020204030204" pitchFamily="34" charset="0"/>
                <a:ea typeface="Calibri" panose="020F0502020204030204" pitchFamily="34" charset="0"/>
                <a:cs typeface="Times New Roman" panose="02020603050405020304" pitchFamily="18" charset="0"/>
              </a:rPr>
              <a:t>example </a:t>
            </a:r>
            <a:r>
              <a:rPr lang="en-GB" sz="1800" err="1">
                <a:latin typeface="Calibri" panose="020F0502020204030204" pitchFamily="34" charset="0"/>
                <a:ea typeface="Calibri" panose="020F0502020204030204" pitchFamily="34" charset="0"/>
                <a:cs typeface="Times New Roman" panose="02020603050405020304" pitchFamily="18" charset="0"/>
              </a:rPr>
              <a:t>Martenscroft</a:t>
            </a:r>
            <a:r>
              <a:rPr lang="en-GB" sz="1800">
                <a:latin typeface="Calibri" panose="020F0502020204030204" pitchFamily="34" charset="0"/>
                <a:ea typeface="Calibri" panose="020F0502020204030204" pitchFamily="34" charset="0"/>
                <a:cs typeface="Times New Roman" panose="02020603050405020304" pitchFamily="18" charset="0"/>
              </a:rPr>
              <a:t> Stay and Play</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a:effectLst/>
                <a:latin typeface="Calibri" panose="020F0502020204030204" pitchFamily="34" charset="0"/>
                <a:ea typeface="Calibri" panose="020F0502020204030204" pitchFamily="34" charset="0"/>
                <a:cs typeface="Times New Roman" panose="02020603050405020304" pitchFamily="18" charset="0"/>
              </a:rPr>
              <a:t>Week 3 </a:t>
            </a:r>
            <a:r>
              <a:rPr lang="en-GB" sz="1800">
                <a:effectLst/>
                <a:latin typeface="Calibri" panose="020F0502020204030204" pitchFamily="34" charset="0"/>
                <a:ea typeface="Calibri" panose="020F0502020204030204" pitchFamily="34" charset="0"/>
                <a:cs typeface="Times New Roman" panose="02020603050405020304" pitchFamily="18" charset="0"/>
              </a:rPr>
              <a:t>Play and Child led learning- What is play and why is it so good for children?    Example Evaluation of  play resources at </a:t>
            </a:r>
            <a:r>
              <a:rPr lang="en-GB" sz="1800" err="1">
                <a:effectLst/>
                <a:latin typeface="Calibri" panose="020F0502020204030204" pitchFamily="34" charset="0"/>
                <a:ea typeface="Calibri" panose="020F0502020204030204" pitchFamily="34" charset="0"/>
                <a:cs typeface="Times New Roman" panose="02020603050405020304" pitchFamily="18" charset="0"/>
              </a:rPr>
              <a:t>Martenscroft</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a:effectLst/>
                <a:latin typeface="Calibri" panose="020F0502020204030204" pitchFamily="34" charset="0"/>
                <a:ea typeface="Calibri" panose="020F0502020204030204" pitchFamily="34" charset="0"/>
                <a:cs typeface="Times New Roman" panose="02020603050405020304" pitchFamily="18" charset="0"/>
              </a:rPr>
              <a:t>Week 4</a:t>
            </a:r>
            <a:r>
              <a:rPr lang="en-GB" sz="1800" b="1">
                <a:latin typeface="Calibri" panose="020F0502020204030204" pitchFamily="34" charset="0"/>
                <a:ea typeface="Calibri" panose="020F0502020204030204" pitchFamily="34" charset="0"/>
                <a:cs typeface="Times New Roman" panose="02020603050405020304" pitchFamily="18" charset="0"/>
              </a:rPr>
              <a:t>     </a:t>
            </a:r>
            <a:r>
              <a:rPr lang="en-GB" sz="1800">
                <a:effectLst/>
                <a:latin typeface="Calibri" panose="020F0502020204030204" pitchFamily="34" charset="0"/>
                <a:ea typeface="Calibri" panose="020F0502020204030204" pitchFamily="34" charset="0"/>
                <a:cs typeface="Times New Roman" panose="02020603050405020304" pitchFamily="18" charset="0"/>
              </a:rPr>
              <a:t>Plan Do Review- Drawing attention to learning- encouraging children to set targets and evaluate them developing time management</a:t>
            </a:r>
            <a:r>
              <a:rPr lang="en-GB" sz="1800">
                <a:latin typeface="Calibri" panose="020F0502020204030204" pitchFamily="34" charset="0"/>
                <a:ea typeface="Calibri" panose="020F0502020204030204" pitchFamily="34" charset="0"/>
                <a:cs typeface="Times New Roman" panose="02020603050405020304" pitchFamily="18" charset="0"/>
              </a:rPr>
              <a:t>.  Example </a:t>
            </a:r>
            <a:r>
              <a:rPr lang="en-GB" sz="1800" err="1">
                <a:latin typeface="Calibri" panose="020F0502020204030204" pitchFamily="34" charset="0"/>
                <a:ea typeface="Calibri" panose="020F0502020204030204" pitchFamily="34" charset="0"/>
                <a:cs typeface="Times New Roman" panose="02020603050405020304" pitchFamily="18" charset="0"/>
              </a:rPr>
              <a:t>Highscope</a:t>
            </a:r>
            <a:r>
              <a:rPr lang="en-GB" sz="1800">
                <a:latin typeface="Calibri" panose="020F0502020204030204" pitchFamily="34" charset="0"/>
                <a:ea typeface="Calibri" panose="020F0502020204030204" pitchFamily="34" charset="0"/>
                <a:cs typeface="Times New Roman" panose="02020603050405020304" pitchFamily="18" charset="0"/>
              </a:rPr>
              <a:t> Approach, USA</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a:effectLst/>
                <a:latin typeface="Calibri" panose="020F0502020204030204" pitchFamily="34" charset="0"/>
                <a:ea typeface="Calibri" panose="020F0502020204030204" pitchFamily="34" charset="0"/>
                <a:cs typeface="Times New Roman" panose="02020603050405020304" pitchFamily="18" charset="0"/>
              </a:rPr>
              <a:t>Week 5 </a:t>
            </a:r>
            <a:r>
              <a:rPr lang="en-GB" sz="1800">
                <a:effectLst/>
                <a:latin typeface="Calibri" panose="020F0502020204030204" pitchFamily="34" charset="0"/>
                <a:ea typeface="Calibri" panose="020F0502020204030204" pitchFamily="34" charset="0"/>
                <a:cs typeface="Times New Roman" panose="02020603050405020304" pitchFamily="18" charset="0"/>
              </a:rPr>
              <a:t>Creativity- exploring materials, solving problems, developing storylines,  Slow Learning –Time Example Regio Emilia Italy</a:t>
            </a:r>
          </a:p>
          <a:p>
            <a:pPr>
              <a:lnSpc>
                <a:spcPct val="107000"/>
              </a:lnSpc>
              <a:spcAft>
                <a:spcPts val="800"/>
              </a:spcAft>
            </a:pPr>
            <a:r>
              <a:rPr lang="en-GB" sz="1800" b="1">
                <a:effectLst/>
                <a:latin typeface="Calibri" panose="020F0502020204030204" pitchFamily="34" charset="0"/>
                <a:ea typeface="Calibri" panose="020F0502020204030204" pitchFamily="34" charset="0"/>
                <a:cs typeface="Times New Roman" panose="02020603050405020304" pitchFamily="18" charset="0"/>
              </a:rPr>
              <a:t>Week 6  Assessment and dispositions Celebrating what children can do and sharing learning stories with children and parents.  Example Te </a:t>
            </a:r>
            <a:r>
              <a:rPr lang="en-GB" sz="1800" b="1" err="1">
                <a:effectLst/>
                <a:latin typeface="Calibri" panose="020F0502020204030204" pitchFamily="34" charset="0"/>
                <a:ea typeface="Calibri" panose="020F0502020204030204" pitchFamily="34" charset="0"/>
                <a:cs typeface="Times New Roman" panose="02020603050405020304" pitchFamily="18" charset="0"/>
              </a:rPr>
              <a:t>Wharikki</a:t>
            </a:r>
            <a:r>
              <a:rPr lang="en-GB" sz="1800" b="1">
                <a:effectLst/>
                <a:latin typeface="Calibri" panose="020F0502020204030204" pitchFamily="34" charset="0"/>
                <a:ea typeface="Calibri" panose="020F0502020204030204" pitchFamily="34" charset="0"/>
                <a:cs typeface="Times New Roman" panose="02020603050405020304" pitchFamily="18" charset="0"/>
              </a:rPr>
              <a:t> New Zealand</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endParaRPr lang="en-GB"/>
          </a:p>
        </p:txBody>
      </p:sp>
      <p:sp>
        <p:nvSpPr>
          <p:cNvPr id="5" name="TextBox 4">
            <a:extLst>
              <a:ext uri="{FF2B5EF4-FFF2-40B4-BE49-F238E27FC236}">
                <a16:creationId xmlns:a16="http://schemas.microsoft.com/office/drawing/2014/main" id="{B6DE3889-E594-6524-7A01-4CD23EA80E8D}"/>
              </a:ext>
            </a:extLst>
          </p:cNvPr>
          <p:cNvSpPr txBox="1"/>
          <p:nvPr/>
        </p:nvSpPr>
        <p:spPr>
          <a:xfrm>
            <a:off x="2752725" y="1176893"/>
            <a:ext cx="6096000" cy="369332"/>
          </a:xfrm>
          <a:prstGeom prst="rect">
            <a:avLst/>
          </a:prstGeom>
          <a:noFill/>
        </p:spPr>
        <p:txBody>
          <a:bodyPr wrap="square">
            <a:spAutoFit/>
          </a:bodyPr>
          <a:lstStyle/>
          <a:p>
            <a:r>
              <a:rPr lang="en-GB">
                <a:hlinkClick r:id="rId2"/>
              </a:rPr>
              <a:t>Rise at Manchester Met (mmu.ac.uk)</a:t>
            </a:r>
            <a:endParaRPr lang="en-GB"/>
          </a:p>
        </p:txBody>
      </p:sp>
    </p:spTree>
    <p:extLst>
      <p:ext uri="{BB962C8B-B14F-4D97-AF65-F5344CB8AC3E}">
        <p14:creationId xmlns:p14="http://schemas.microsoft.com/office/powerpoint/2010/main" val="23789681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B8CCC-23EE-DA5C-5392-1A5C27E35E52}"/>
              </a:ext>
            </a:extLst>
          </p:cNvPr>
          <p:cNvSpPr>
            <a:spLocks noGrp="1"/>
          </p:cNvSpPr>
          <p:nvPr>
            <p:ph type="title"/>
          </p:nvPr>
        </p:nvSpPr>
        <p:spPr>
          <a:xfrm>
            <a:off x="428625" y="219075"/>
            <a:ext cx="9144000" cy="1263649"/>
          </a:xfrm>
        </p:spPr>
        <p:txBody>
          <a:bodyPr/>
          <a:lstStyle/>
          <a:p>
            <a:r>
              <a:rPr lang="en-GB"/>
              <a:t>Learning and Assessment</a:t>
            </a:r>
          </a:p>
        </p:txBody>
      </p:sp>
      <p:sp>
        <p:nvSpPr>
          <p:cNvPr id="3" name="Content Placeholder 2">
            <a:extLst>
              <a:ext uri="{FF2B5EF4-FFF2-40B4-BE49-F238E27FC236}">
                <a16:creationId xmlns:a16="http://schemas.microsoft.com/office/drawing/2014/main" id="{11EFEFA2-6AD8-D7A4-3FA7-86B37D639FDB}"/>
              </a:ext>
            </a:extLst>
          </p:cNvPr>
          <p:cNvSpPr>
            <a:spLocks noGrp="1"/>
          </p:cNvSpPr>
          <p:nvPr>
            <p:ph idx="1"/>
          </p:nvPr>
        </p:nvSpPr>
        <p:spPr>
          <a:xfrm>
            <a:off x="762000" y="1609725"/>
            <a:ext cx="5334000" cy="4486275"/>
          </a:xfrm>
        </p:spPr>
        <p:txBody>
          <a:bodyPr>
            <a:normAutofit/>
          </a:bodyPr>
          <a:lstStyle/>
          <a:p>
            <a:pPr algn="l" rtl="0" fontAlgn="base"/>
            <a:r>
              <a:rPr lang="en-GB" sz="1800" b="0" i="0">
                <a:solidFill>
                  <a:srgbClr val="000000"/>
                </a:solidFill>
                <a:effectLst/>
                <a:latin typeface="Calibri" panose="020F0502020204030204" pitchFamily="34" charset="0"/>
              </a:rPr>
              <a:t>Activity 1. </a:t>
            </a:r>
            <a:endParaRPr lang="en-GB" b="0" i="0">
              <a:solidFill>
                <a:srgbClr val="000000"/>
              </a:solidFill>
              <a:effectLst/>
              <a:latin typeface="Segoe UI" panose="020B0502040204020203" pitchFamily="34" charset="0"/>
            </a:endParaRPr>
          </a:p>
          <a:p>
            <a:r>
              <a:rPr lang="en-GB">
                <a:hlinkClick r:id="rId2"/>
              </a:rPr>
              <a:t>Rise at Manchester Met (mmu.ac.uk)</a:t>
            </a:r>
            <a:endParaRPr lang="en-GB"/>
          </a:p>
        </p:txBody>
      </p:sp>
      <p:sp>
        <p:nvSpPr>
          <p:cNvPr id="4" name="TextBox 3">
            <a:extLst>
              <a:ext uri="{FF2B5EF4-FFF2-40B4-BE49-F238E27FC236}">
                <a16:creationId xmlns:a16="http://schemas.microsoft.com/office/drawing/2014/main" id="{1DC0328B-7045-6BCD-EBD9-D3D0229A0DA1}"/>
              </a:ext>
            </a:extLst>
          </p:cNvPr>
          <p:cNvSpPr txBox="1"/>
          <p:nvPr/>
        </p:nvSpPr>
        <p:spPr>
          <a:xfrm>
            <a:off x="6915150" y="1004629"/>
            <a:ext cx="4848225" cy="2646878"/>
          </a:xfrm>
          <a:prstGeom prst="rect">
            <a:avLst/>
          </a:prstGeom>
          <a:noFill/>
        </p:spPr>
        <p:txBody>
          <a:bodyPr wrap="square" rtlCol="0">
            <a:spAutoFit/>
          </a:bodyPr>
          <a:lstStyle/>
          <a:p>
            <a:r>
              <a:rPr lang="en-GB" sz="2000" b="1"/>
              <a:t>Firm Foundations Assessment</a:t>
            </a:r>
          </a:p>
          <a:p>
            <a:endParaRPr lang="en-GB" sz="2000"/>
          </a:p>
          <a:p>
            <a:r>
              <a:rPr lang="en-GB" sz="1800" b="0" i="0">
                <a:effectLst/>
                <a:latin typeface="Arial" panose="020B0604020202020204" pitchFamily="34" charset="0"/>
              </a:rPr>
              <a:t>Students studying this short course will produce a regularly updated, templated and annotated synthesis portfolio/workbook. This will capture their new learning as an ongoing reflective journal. Word count: 3000 (or equivalent).  </a:t>
            </a:r>
            <a:endParaRPr lang="en-GB"/>
          </a:p>
          <a:p>
            <a:endParaRPr lang="en-GB"/>
          </a:p>
        </p:txBody>
      </p:sp>
      <p:pic>
        <p:nvPicPr>
          <p:cNvPr id="6" name="Picture 5">
            <a:extLst>
              <a:ext uri="{FF2B5EF4-FFF2-40B4-BE49-F238E27FC236}">
                <a16:creationId xmlns:a16="http://schemas.microsoft.com/office/drawing/2014/main" id="{8AE62031-8B32-97F0-33C1-492C63C71E94}"/>
              </a:ext>
            </a:extLst>
          </p:cNvPr>
          <p:cNvPicPr>
            <a:picLocks noChangeAspect="1"/>
          </p:cNvPicPr>
          <p:nvPr/>
        </p:nvPicPr>
        <p:blipFill>
          <a:blip r:embed="rId3"/>
          <a:stretch>
            <a:fillRect/>
          </a:stretch>
        </p:blipFill>
        <p:spPr>
          <a:xfrm>
            <a:off x="528413" y="3494688"/>
            <a:ext cx="5801174" cy="2173579"/>
          </a:xfrm>
          <a:prstGeom prst="rect">
            <a:avLst/>
          </a:prstGeom>
        </p:spPr>
      </p:pic>
      <p:pic>
        <p:nvPicPr>
          <p:cNvPr id="8" name="Picture 7">
            <a:extLst>
              <a:ext uri="{FF2B5EF4-FFF2-40B4-BE49-F238E27FC236}">
                <a16:creationId xmlns:a16="http://schemas.microsoft.com/office/drawing/2014/main" id="{89E63706-9AC2-9EE1-F282-9A582E38E23F}"/>
              </a:ext>
            </a:extLst>
          </p:cNvPr>
          <p:cNvPicPr>
            <a:picLocks noChangeAspect="1"/>
          </p:cNvPicPr>
          <p:nvPr/>
        </p:nvPicPr>
        <p:blipFill>
          <a:blip r:embed="rId4"/>
          <a:stretch>
            <a:fillRect/>
          </a:stretch>
        </p:blipFill>
        <p:spPr>
          <a:xfrm>
            <a:off x="6986812" y="3651507"/>
            <a:ext cx="4848225" cy="2743889"/>
          </a:xfrm>
          <a:prstGeom prst="rect">
            <a:avLst/>
          </a:prstGeom>
        </p:spPr>
      </p:pic>
      <p:pic>
        <p:nvPicPr>
          <p:cNvPr id="9" name="Picture 8">
            <a:extLst>
              <a:ext uri="{FF2B5EF4-FFF2-40B4-BE49-F238E27FC236}">
                <a16:creationId xmlns:a16="http://schemas.microsoft.com/office/drawing/2014/main" id="{560EB5E0-5333-FC0D-D688-1861B4459B4A}"/>
              </a:ext>
            </a:extLst>
          </p:cNvPr>
          <p:cNvPicPr>
            <a:picLocks noChangeAspect="1"/>
          </p:cNvPicPr>
          <p:nvPr/>
        </p:nvPicPr>
        <p:blipFill>
          <a:blip r:embed="rId3"/>
          <a:stretch>
            <a:fillRect/>
          </a:stretch>
        </p:blipFill>
        <p:spPr>
          <a:xfrm>
            <a:off x="528413" y="3429000"/>
            <a:ext cx="5801174" cy="2173579"/>
          </a:xfrm>
          <a:prstGeom prst="rect">
            <a:avLst/>
          </a:prstGeom>
        </p:spPr>
      </p:pic>
    </p:spTree>
    <p:extLst>
      <p:ext uri="{BB962C8B-B14F-4D97-AF65-F5344CB8AC3E}">
        <p14:creationId xmlns:p14="http://schemas.microsoft.com/office/powerpoint/2010/main" val="194167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B8CCC-23EE-DA5C-5392-1A5C27E35E52}"/>
              </a:ext>
            </a:extLst>
          </p:cNvPr>
          <p:cNvSpPr>
            <a:spLocks noGrp="1"/>
          </p:cNvSpPr>
          <p:nvPr>
            <p:ph type="title"/>
          </p:nvPr>
        </p:nvSpPr>
        <p:spPr>
          <a:xfrm>
            <a:off x="428625" y="219075"/>
            <a:ext cx="9144000" cy="1263649"/>
          </a:xfrm>
        </p:spPr>
        <p:txBody>
          <a:bodyPr/>
          <a:lstStyle/>
          <a:p>
            <a:r>
              <a:rPr lang="en-GB"/>
              <a:t>Outline of today’s workshop</a:t>
            </a:r>
          </a:p>
        </p:txBody>
      </p:sp>
      <p:sp>
        <p:nvSpPr>
          <p:cNvPr id="3" name="Content Placeholder 2">
            <a:extLst>
              <a:ext uri="{FF2B5EF4-FFF2-40B4-BE49-F238E27FC236}">
                <a16:creationId xmlns:a16="http://schemas.microsoft.com/office/drawing/2014/main" id="{11EFEFA2-6AD8-D7A4-3FA7-86B37D639FDB}"/>
              </a:ext>
            </a:extLst>
          </p:cNvPr>
          <p:cNvSpPr>
            <a:spLocks noGrp="1"/>
          </p:cNvSpPr>
          <p:nvPr>
            <p:ph idx="1"/>
          </p:nvPr>
        </p:nvSpPr>
        <p:spPr>
          <a:xfrm>
            <a:off x="762000" y="1609725"/>
            <a:ext cx="5334000" cy="4486275"/>
          </a:xfrm>
        </p:spPr>
        <p:txBody>
          <a:bodyPr>
            <a:normAutofit fontScale="47500" lnSpcReduction="20000"/>
          </a:bodyPr>
          <a:lstStyle/>
          <a:p>
            <a:pPr algn="l" rtl="0" fontAlgn="base"/>
            <a:r>
              <a:rPr lang="en-GB" sz="1800" b="0" i="0">
                <a:solidFill>
                  <a:srgbClr val="000000"/>
                </a:solidFill>
                <a:effectLst/>
                <a:latin typeface="Calibri" panose="020F0502020204030204" pitchFamily="34" charset="0"/>
              </a:rPr>
              <a:t>Activity 1. </a:t>
            </a:r>
            <a:endParaRPr lang="en-GB" b="0" i="0">
              <a:solidFill>
                <a:srgbClr val="000000"/>
              </a:solidFill>
              <a:effectLst/>
              <a:latin typeface="Segoe UI" panose="020B0502040204020203" pitchFamily="34" charset="0"/>
            </a:endParaRPr>
          </a:p>
          <a:p>
            <a:pPr marL="0" indent="0" fontAlgn="base">
              <a:buNone/>
            </a:pPr>
            <a:r>
              <a:rPr lang="en-GB" sz="3600" u="sng">
                <a:latin typeface="Calibri" panose="020F0502020204030204" pitchFamily="34" charset="0"/>
              </a:rPr>
              <a:t>Activity Week 1 </a:t>
            </a:r>
            <a:r>
              <a:rPr lang="en-GB" sz="3600">
                <a:latin typeface="Calibri" panose="020F0502020204030204" pitchFamily="34" charset="0"/>
              </a:rPr>
              <a:t> Two contrasting getting to know you activities </a:t>
            </a:r>
            <a:endParaRPr lang="en-GB" sz="3600" b="0" i="0">
              <a:effectLst/>
              <a:latin typeface="Segoe UI" panose="020B0502040204020203" pitchFamily="34" charset="0"/>
            </a:endParaRPr>
          </a:p>
          <a:p>
            <a:pPr algn="l" rtl="0" fontAlgn="base"/>
            <a:r>
              <a:rPr lang="en-GB" sz="3600" b="0" i="0">
                <a:effectLst/>
                <a:latin typeface="Calibri" panose="020F0502020204030204" pitchFamily="34" charset="0"/>
              </a:rPr>
              <a:t>Thinking about process, content and skills. </a:t>
            </a:r>
          </a:p>
          <a:p>
            <a:pPr marL="0" indent="0" algn="l" rtl="0" fontAlgn="base">
              <a:buNone/>
            </a:pPr>
            <a:endParaRPr lang="en-GB" sz="3600">
              <a:latin typeface="Calibri" panose="020F0502020204030204" pitchFamily="34" charset="0"/>
            </a:endParaRPr>
          </a:p>
          <a:p>
            <a:pPr marL="0" indent="0" algn="l" rtl="0" fontAlgn="base">
              <a:buNone/>
            </a:pPr>
            <a:r>
              <a:rPr lang="en-GB" sz="3600" b="0" i="0" u="sng">
                <a:effectLst/>
                <a:latin typeface="Calibri" panose="020F0502020204030204" pitchFamily="34" charset="0"/>
              </a:rPr>
              <a:t>Activity 2</a:t>
            </a:r>
            <a:r>
              <a:rPr lang="en-GB" sz="3600" b="0" i="0">
                <a:effectLst/>
                <a:latin typeface="Calibri" panose="020F0502020204030204" pitchFamily="34" charset="0"/>
              </a:rPr>
              <a:t>. Introduction to the unit </a:t>
            </a:r>
            <a:endParaRPr lang="en-GB" sz="3600" b="0" i="0">
              <a:effectLst/>
              <a:latin typeface="Segoe UI" panose="020B0502040204020203" pitchFamily="34" charset="0"/>
            </a:endParaRPr>
          </a:p>
          <a:p>
            <a:pPr algn="l" rtl="0" fontAlgn="base"/>
            <a:r>
              <a:rPr lang="en-GB" sz="3600" b="0" i="0">
                <a:effectLst/>
                <a:latin typeface="Calibri" panose="020F0502020204030204" pitchFamily="34" charset="0"/>
              </a:rPr>
              <a:t>Discussion of the examples of school readiness </a:t>
            </a:r>
            <a:endParaRPr lang="en-GB" sz="3600" b="0" i="0">
              <a:effectLst/>
              <a:latin typeface="Segoe UI" panose="020B0502040204020203" pitchFamily="34" charset="0"/>
            </a:endParaRPr>
          </a:p>
          <a:p>
            <a:pPr marL="0" indent="0" algn="l" rtl="0" fontAlgn="base">
              <a:buNone/>
            </a:pPr>
            <a:endParaRPr lang="en-GB" sz="3600" b="0" i="0">
              <a:effectLst/>
              <a:latin typeface="Segoe UI" panose="020B0502040204020203" pitchFamily="34" charset="0"/>
            </a:endParaRPr>
          </a:p>
          <a:p>
            <a:pPr marL="0" indent="0" algn="l" rtl="0" fontAlgn="base">
              <a:buNone/>
            </a:pPr>
            <a:r>
              <a:rPr lang="en-GB" sz="3600" b="0" i="0" u="sng">
                <a:effectLst/>
                <a:latin typeface="Calibri" panose="020F0502020204030204" pitchFamily="34" charset="0"/>
              </a:rPr>
              <a:t>Activity 3</a:t>
            </a:r>
            <a:r>
              <a:rPr lang="en-GB" sz="3600" b="0" i="0">
                <a:effectLst/>
                <a:latin typeface="Calibri" panose="020F0502020204030204" pitchFamily="34" charset="0"/>
              </a:rPr>
              <a:t>.Discussion of the case study Children </a:t>
            </a:r>
            <a:endParaRPr lang="en-GB" sz="3600" b="0" i="0">
              <a:effectLst/>
              <a:latin typeface="Segoe UI" panose="020B0502040204020203" pitchFamily="34" charset="0"/>
            </a:endParaRPr>
          </a:p>
          <a:p>
            <a:pPr marL="0" indent="0" algn="l" rtl="0" fontAlgn="base">
              <a:buNone/>
            </a:pPr>
            <a:endParaRPr lang="en-GB" sz="3600" b="0" i="0">
              <a:effectLst/>
              <a:latin typeface="Segoe UI" panose="020B0502040204020203" pitchFamily="34" charset="0"/>
            </a:endParaRPr>
          </a:p>
          <a:p>
            <a:pPr marL="0" indent="0" algn="l" rtl="0" fontAlgn="base">
              <a:buNone/>
            </a:pPr>
            <a:r>
              <a:rPr lang="en-GB" sz="3600" b="0" i="0" u="sng">
                <a:effectLst/>
                <a:latin typeface="Calibri" panose="020F0502020204030204" pitchFamily="34" charset="0"/>
              </a:rPr>
              <a:t>Activity 4</a:t>
            </a:r>
            <a:r>
              <a:rPr lang="en-GB" sz="3600" b="0" i="0">
                <a:effectLst/>
                <a:latin typeface="Calibri" panose="020F0502020204030204" pitchFamily="34" charset="0"/>
              </a:rPr>
              <a:t>. Close reading  of  Needham &amp; Ulkuer Article  </a:t>
            </a:r>
            <a:endParaRPr lang="en-GB" sz="3600" b="0" i="0">
              <a:effectLst/>
              <a:latin typeface="Segoe UI" panose="020B0502040204020203" pitchFamily="34" charset="0"/>
            </a:endParaRPr>
          </a:p>
          <a:p>
            <a:pPr marL="0" indent="0" algn="l" rtl="0" fontAlgn="base">
              <a:buNone/>
            </a:pPr>
            <a:endParaRPr lang="en-GB" sz="3600" b="0" i="0">
              <a:effectLst/>
              <a:latin typeface="Segoe UI" panose="020B0502040204020203" pitchFamily="34" charset="0"/>
            </a:endParaRPr>
          </a:p>
          <a:p>
            <a:pPr marL="0" indent="0" algn="l" rtl="0" fontAlgn="base">
              <a:buNone/>
            </a:pPr>
            <a:r>
              <a:rPr lang="en-GB" sz="3600" b="0" i="0" u="sng">
                <a:effectLst/>
                <a:latin typeface="Calibri" panose="020F0502020204030204" pitchFamily="34" charset="0"/>
              </a:rPr>
              <a:t>Activity 5</a:t>
            </a:r>
            <a:r>
              <a:rPr lang="en-GB" sz="3600" b="0" i="0">
                <a:effectLst/>
                <a:latin typeface="Calibri" panose="020F0502020204030204" pitchFamily="34" charset="0"/>
              </a:rPr>
              <a:t>. Debating for and against each perspective. </a:t>
            </a:r>
            <a:endParaRPr lang="en-GB" sz="3600" b="0" i="0">
              <a:effectLst/>
              <a:latin typeface="Segoe UI" panose="020B0502040204020203" pitchFamily="34" charset="0"/>
            </a:endParaRPr>
          </a:p>
          <a:p>
            <a:endParaRPr lang="en-GB"/>
          </a:p>
        </p:txBody>
      </p:sp>
      <p:sp>
        <p:nvSpPr>
          <p:cNvPr id="4" name="TextBox 3">
            <a:extLst>
              <a:ext uri="{FF2B5EF4-FFF2-40B4-BE49-F238E27FC236}">
                <a16:creationId xmlns:a16="http://schemas.microsoft.com/office/drawing/2014/main" id="{1DC0328B-7045-6BCD-EBD9-D3D0229A0DA1}"/>
              </a:ext>
            </a:extLst>
          </p:cNvPr>
          <p:cNvSpPr txBox="1"/>
          <p:nvPr/>
        </p:nvSpPr>
        <p:spPr>
          <a:xfrm>
            <a:off x="6705600" y="1190625"/>
            <a:ext cx="4848225" cy="4955203"/>
          </a:xfrm>
          <a:prstGeom prst="rect">
            <a:avLst/>
          </a:prstGeom>
          <a:noFill/>
        </p:spPr>
        <p:txBody>
          <a:bodyPr wrap="square" rtlCol="0">
            <a:spAutoFit/>
          </a:bodyPr>
          <a:lstStyle/>
          <a:p>
            <a:r>
              <a:rPr lang="en-GB" sz="2000" b="1"/>
              <a:t>Our Purposes of today</a:t>
            </a:r>
          </a:p>
          <a:p>
            <a:endParaRPr lang="en-GB" sz="2000"/>
          </a:p>
          <a:p>
            <a:r>
              <a:rPr lang="en-GB" sz="2000"/>
              <a:t>To introduce the unit structure and assessment</a:t>
            </a:r>
          </a:p>
          <a:p>
            <a:endParaRPr lang="en-GB" sz="2000"/>
          </a:p>
          <a:p>
            <a:r>
              <a:rPr lang="en-GB" sz="2000"/>
              <a:t>To be able to identify the two different sometimes complimentary sometimes competing interpretations of school readiness</a:t>
            </a:r>
          </a:p>
          <a:p>
            <a:endParaRPr lang="en-GB" sz="2000"/>
          </a:p>
          <a:p>
            <a:r>
              <a:rPr lang="en-GB" sz="2000"/>
              <a:t>To examine and evaluate the evidence and arguments from both perspectives.</a:t>
            </a:r>
          </a:p>
          <a:p>
            <a:endParaRPr lang="en-GB" sz="2000"/>
          </a:p>
          <a:p>
            <a:r>
              <a:rPr lang="en-GB" sz="2000"/>
              <a:t>To apply these perspectives to preschool activities and case study children</a:t>
            </a:r>
          </a:p>
          <a:p>
            <a:endParaRPr lang="en-GB"/>
          </a:p>
          <a:p>
            <a:endParaRPr lang="en-GB"/>
          </a:p>
        </p:txBody>
      </p:sp>
    </p:spTree>
    <p:extLst>
      <p:ext uri="{BB962C8B-B14F-4D97-AF65-F5344CB8AC3E}">
        <p14:creationId xmlns:p14="http://schemas.microsoft.com/office/powerpoint/2010/main" val="24937245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CFBDE-C7F8-8AEC-1242-210F98CB4FDC}"/>
              </a:ext>
            </a:extLst>
          </p:cNvPr>
          <p:cNvSpPr>
            <a:spLocks noGrp="1"/>
          </p:cNvSpPr>
          <p:nvPr>
            <p:ph type="title"/>
          </p:nvPr>
        </p:nvSpPr>
        <p:spPr/>
        <p:txBody>
          <a:bodyPr/>
          <a:lstStyle/>
          <a:p>
            <a:r>
              <a:rPr lang="en-GB"/>
              <a:t>Form, size, quantity</a:t>
            </a:r>
          </a:p>
        </p:txBody>
      </p:sp>
      <p:sp>
        <p:nvSpPr>
          <p:cNvPr id="6" name="TextBox 5">
            <a:extLst>
              <a:ext uri="{FF2B5EF4-FFF2-40B4-BE49-F238E27FC236}">
                <a16:creationId xmlns:a16="http://schemas.microsoft.com/office/drawing/2014/main" id="{DD35E656-1C56-AF3A-56E5-21DF2D0DF75F}"/>
              </a:ext>
            </a:extLst>
          </p:cNvPr>
          <p:cNvSpPr txBox="1"/>
          <p:nvPr/>
        </p:nvSpPr>
        <p:spPr>
          <a:xfrm>
            <a:off x="833119" y="1516475"/>
            <a:ext cx="6907213" cy="470898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prstClr val="black"/>
                </a:solidFill>
                <a:effectLst/>
                <a:uLnTx/>
                <a:uFillTx/>
                <a:latin typeface="Calibri" panose="020F0502020204030204"/>
                <a:ea typeface="+mn-ea"/>
                <a:cs typeface="+mn-cs"/>
              </a:rPr>
              <a:t>Activity One. </a:t>
            </a:r>
          </a:p>
          <a:p>
            <a:r>
              <a:rPr lang="en-GB" sz="2000" b="1">
                <a:solidFill>
                  <a:prstClr val="black"/>
                </a:solidFill>
              </a:rPr>
              <a:t>In pairs, one partner </a:t>
            </a:r>
            <a:r>
              <a:rPr kumimoji="0" lang="en-GB" sz="2000" b="1" i="0" u="none" strike="noStrike" kern="1200" cap="none" spc="0" normalizeH="0" baseline="0" noProof="0">
                <a:ln>
                  <a:noFill/>
                </a:ln>
                <a:solidFill>
                  <a:prstClr val="black"/>
                </a:solidFill>
                <a:effectLst/>
                <a:uLnTx/>
                <a:uFillTx/>
                <a:latin typeface="Calibri" panose="020F0502020204030204"/>
                <a:ea typeface="+mn-ea"/>
                <a:cs typeface="+mn-cs"/>
              </a:rPr>
              <a:t>will be provided with some play dough and asked to produce  a sculpture of an object to represent school they should talk about their object, together with how and why they are making it, while they create it. </a:t>
            </a:r>
          </a:p>
          <a:p>
            <a:endParaRPr lang="en-GB" sz="2000" b="1">
              <a:solidFill>
                <a:prstClr val="black"/>
              </a:solidFill>
              <a:latin typeface="Calibri" panose="020F0502020204030204"/>
            </a:endParaRPr>
          </a:p>
          <a:p>
            <a:r>
              <a:rPr kumimoji="0" lang="en-GB" sz="2000" b="1" i="0" u="none" strike="noStrike" kern="1200" cap="none" spc="0" normalizeH="0" baseline="0" noProof="0">
                <a:ln>
                  <a:noFill/>
                </a:ln>
                <a:solidFill>
                  <a:prstClr val="black"/>
                </a:solidFill>
                <a:effectLst/>
                <a:uLnTx/>
                <a:uFillTx/>
                <a:latin typeface="Calibri" panose="020F0502020204030204"/>
                <a:ea typeface="+mn-ea"/>
                <a:cs typeface="+mn-cs"/>
              </a:rPr>
              <a:t>The other partner must keep their eyes closed all the time while this is going </a:t>
            </a:r>
            <a:r>
              <a:rPr lang="en-GB" sz="2000" b="1">
                <a:solidFill>
                  <a:prstClr val="black"/>
                </a:solidFill>
              </a:rPr>
              <a:t>on. They will also be provided with some dough and asked to recreate  the same sculpture without looking. Only listening.</a:t>
            </a:r>
            <a:endParaRPr kumimoji="0" lang="en-GB" sz="2000" b="1"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a:ln>
                <a:noFill/>
              </a:ln>
              <a:solidFill>
                <a:prstClr val="black"/>
              </a:solidFill>
              <a:effectLst/>
              <a:uLnTx/>
              <a:uFillTx/>
              <a:latin typeface="Calibri" panose="020F0502020204030204"/>
              <a:ea typeface="+mn-ea"/>
              <a:cs typeface="+mn-cs"/>
            </a:endParaRPr>
          </a:p>
          <a:p>
            <a:pPr lvl="0"/>
            <a:r>
              <a:rPr kumimoji="0" lang="en-GB" sz="2000" b="1" i="0" u="none" strike="noStrike" kern="1200" cap="none" spc="0" normalizeH="0" baseline="0" noProof="0">
                <a:ln>
                  <a:noFill/>
                </a:ln>
                <a:solidFill>
                  <a:prstClr val="black"/>
                </a:solidFill>
                <a:effectLst/>
                <a:uLnTx/>
                <a:uFillTx/>
                <a:latin typeface="Calibri" panose="020F0502020204030204"/>
                <a:ea typeface="+mn-ea"/>
                <a:cs typeface="+mn-cs"/>
              </a:rPr>
              <a:t>The person making the first object can help their partner by providing instructions to help their partner re-create that </a:t>
            </a:r>
            <a:r>
              <a:rPr lang="en-GB" sz="2000" b="1">
                <a:solidFill>
                  <a:prstClr val="black"/>
                </a:solidFill>
                <a:latin typeface="Calibri" panose="020F0502020204030204"/>
              </a:rPr>
              <a:t>sculpture</a:t>
            </a:r>
            <a:r>
              <a:rPr kumimoji="0" lang="en-GB" sz="2000" b="1" i="0" u="none" strike="noStrike" kern="1200" cap="none" spc="0" normalizeH="0" baseline="0" noProof="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050" name="Picture 2" descr="Cartoon Schoolboy With Lots Of School Things Representing Different School  Subjects Royalty Free SVG, Cliparts, Vectors, and Stock Illustration. Image  35233091.">
            <a:extLst>
              <a:ext uri="{FF2B5EF4-FFF2-40B4-BE49-F238E27FC236}">
                <a16:creationId xmlns:a16="http://schemas.microsoft.com/office/drawing/2014/main" id="{401929FF-7B1A-5052-1CE6-F6DBFB7BF24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426452" y="2426112"/>
            <a:ext cx="2927348" cy="2386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51636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CAD69-0E17-95D9-32C2-6959F3B8AA7C}"/>
              </a:ext>
            </a:extLst>
          </p:cNvPr>
          <p:cNvSpPr>
            <a:spLocks noGrp="1"/>
          </p:cNvSpPr>
          <p:nvPr>
            <p:ph type="title"/>
          </p:nvPr>
        </p:nvSpPr>
        <p:spPr/>
        <p:txBody>
          <a:bodyPr/>
          <a:lstStyle/>
          <a:p>
            <a:r>
              <a:rPr lang="en-GB"/>
              <a:t>What about us?</a:t>
            </a:r>
          </a:p>
        </p:txBody>
      </p:sp>
      <p:sp>
        <p:nvSpPr>
          <p:cNvPr id="7" name="TextBox 6">
            <a:extLst>
              <a:ext uri="{FF2B5EF4-FFF2-40B4-BE49-F238E27FC236}">
                <a16:creationId xmlns:a16="http://schemas.microsoft.com/office/drawing/2014/main" id="{D1F83EA5-D0E3-A0AE-6BC8-320AD5B2B771}"/>
              </a:ext>
            </a:extLst>
          </p:cNvPr>
          <p:cNvSpPr txBox="1"/>
          <p:nvPr/>
        </p:nvSpPr>
        <p:spPr>
          <a:xfrm>
            <a:off x="888683" y="2279817"/>
            <a:ext cx="10198418" cy="1015663"/>
          </a:xfrm>
          <a:prstGeom prst="rect">
            <a:avLst/>
          </a:prstGeom>
          <a:noFill/>
        </p:spPr>
        <p:txBody>
          <a:bodyPr wrap="square">
            <a:spAutoFit/>
          </a:bodyPr>
          <a:lstStyle/>
          <a:p>
            <a:pPr algn="l" rtl="0" fontAlgn="base"/>
            <a:r>
              <a:rPr lang="en-GB" sz="2400" b="0" i="0">
                <a:effectLst/>
                <a:latin typeface="Calibri" panose="020F0502020204030204" pitchFamily="34" charset="0"/>
              </a:rPr>
              <a:t>Visit the Padlet </a:t>
            </a:r>
            <a:r>
              <a:rPr lang="en-GB" sz="2400" b="0" i="0" u="sng" strike="noStrike">
                <a:solidFill>
                  <a:srgbClr val="FFC000"/>
                </a:solidFill>
                <a:effectLst/>
                <a:latin typeface="Calibri" panose="020F0502020204030204" pitchFamily="34" charset="0"/>
                <a:hlinkClick r:id="rId2">
                  <a:extLst>
                    <a:ext uri="{A12FA001-AC4F-418D-AE19-62706E023703}">
                      <ahyp:hlinkClr xmlns:ahyp="http://schemas.microsoft.com/office/drawing/2018/hyperlinkcolor" val="tx"/>
                    </a:ext>
                  </a:extLst>
                </a:hlinkClick>
              </a:rPr>
              <a:t>You and School Readiness (padlet.com)</a:t>
            </a:r>
            <a:r>
              <a:rPr lang="en-GB" sz="2400" b="0" i="0">
                <a:solidFill>
                  <a:srgbClr val="FFC000"/>
                </a:solidFill>
                <a:effectLst/>
                <a:latin typeface="Calibri" panose="020F0502020204030204" pitchFamily="34" charset="0"/>
              </a:rPr>
              <a:t> </a:t>
            </a:r>
            <a:r>
              <a:rPr lang="en-GB" sz="2400" b="0" i="0">
                <a:effectLst/>
                <a:latin typeface="Calibri" panose="020F0502020204030204" pitchFamily="34" charset="0"/>
              </a:rPr>
              <a:t>leave your responses to the tasks set there. </a:t>
            </a:r>
            <a:endParaRPr lang="en-GB" sz="2400" b="0" i="0">
              <a:effectLst/>
              <a:latin typeface="Segoe UI" panose="020B0502040204020203" pitchFamily="34" charset="0"/>
            </a:endParaRPr>
          </a:p>
          <a:p>
            <a:pPr algn="l" rtl="0" fontAlgn="base"/>
            <a:r>
              <a:rPr lang="en-GB" sz="1200" b="0" i="0">
                <a:effectLst/>
                <a:latin typeface="Segoe UI" panose="020B0502040204020203" pitchFamily="34" charset="0"/>
              </a:rPr>
              <a:t> </a:t>
            </a:r>
            <a:endParaRPr lang="en-GB" b="0" i="0">
              <a:effectLst/>
              <a:latin typeface="Segoe UI" panose="020B0502040204020203" pitchFamily="34" charset="0"/>
            </a:endParaRPr>
          </a:p>
        </p:txBody>
      </p:sp>
      <p:pic>
        <p:nvPicPr>
          <p:cNvPr id="1028" name="Picture 4">
            <a:extLst>
              <a:ext uri="{FF2B5EF4-FFF2-40B4-BE49-F238E27FC236}">
                <a16:creationId xmlns:a16="http://schemas.microsoft.com/office/drawing/2014/main" id="{C0BA0DD6-4838-E3CB-6364-C3F808EC26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0345" y="3527427"/>
            <a:ext cx="7040880" cy="2939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13803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D4C92-E9B3-B45C-5BB8-FD8C4A276EE2}"/>
              </a:ext>
            </a:extLst>
          </p:cNvPr>
          <p:cNvSpPr>
            <a:spLocks noGrp="1"/>
          </p:cNvSpPr>
          <p:nvPr>
            <p:ph type="title"/>
          </p:nvPr>
        </p:nvSpPr>
        <p:spPr/>
        <p:txBody>
          <a:bodyPr/>
          <a:lstStyle/>
          <a:p>
            <a:r>
              <a:rPr lang="en-GB"/>
              <a:t>Process, content and skills</a:t>
            </a:r>
          </a:p>
        </p:txBody>
      </p:sp>
      <p:sp>
        <p:nvSpPr>
          <p:cNvPr id="3" name="Content Placeholder 2">
            <a:extLst>
              <a:ext uri="{FF2B5EF4-FFF2-40B4-BE49-F238E27FC236}">
                <a16:creationId xmlns:a16="http://schemas.microsoft.com/office/drawing/2014/main" id="{6E7A5BD1-44BE-130D-6ECA-47F8F6D22582}"/>
              </a:ext>
            </a:extLst>
          </p:cNvPr>
          <p:cNvSpPr>
            <a:spLocks noGrp="1"/>
          </p:cNvSpPr>
          <p:nvPr>
            <p:ph idx="1"/>
          </p:nvPr>
        </p:nvSpPr>
        <p:spPr/>
        <p:txBody>
          <a:bodyPr/>
          <a:lstStyle/>
          <a:p>
            <a:r>
              <a:rPr lang="en-GB"/>
              <a:t>Both of our introductory activities feature different processes, knowledge and skills. </a:t>
            </a:r>
          </a:p>
          <a:p>
            <a:r>
              <a:rPr lang="en-GB"/>
              <a:t>In pairs compare the two activities thinking about what you gain from each.</a:t>
            </a:r>
          </a:p>
        </p:txBody>
      </p:sp>
    </p:spTree>
    <p:extLst>
      <p:ext uri="{BB962C8B-B14F-4D97-AF65-F5344CB8AC3E}">
        <p14:creationId xmlns:p14="http://schemas.microsoft.com/office/powerpoint/2010/main" val="720621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7A6B45EB-DBB3-724E-5B7E-409CBE8F5A5D}"/>
              </a:ext>
            </a:extLst>
          </p:cNvPr>
          <p:cNvGraphicFramePr>
            <a:graphicFrameLocks noGrp="1"/>
          </p:cNvGraphicFramePr>
          <p:nvPr>
            <p:ph idx="1"/>
            <p:extLst>
              <p:ext uri="{D42A27DB-BD31-4B8C-83A1-F6EECF244321}">
                <p14:modId xmlns:p14="http://schemas.microsoft.com/office/powerpoint/2010/main" val="2134226075"/>
              </p:ext>
            </p:extLst>
          </p:nvPr>
        </p:nvGraphicFramePr>
        <p:xfrm>
          <a:off x="962023" y="0"/>
          <a:ext cx="10877552" cy="5972438"/>
        </p:xfrm>
        <a:graphic>
          <a:graphicData uri="http://schemas.openxmlformats.org/drawingml/2006/table">
            <a:tbl>
              <a:tblPr/>
              <a:tblGrid>
                <a:gridCol w="5438776">
                  <a:extLst>
                    <a:ext uri="{9D8B030D-6E8A-4147-A177-3AD203B41FA5}">
                      <a16:colId xmlns:a16="http://schemas.microsoft.com/office/drawing/2014/main" val="1537621640"/>
                    </a:ext>
                  </a:extLst>
                </a:gridCol>
                <a:gridCol w="5438776">
                  <a:extLst>
                    <a:ext uri="{9D8B030D-6E8A-4147-A177-3AD203B41FA5}">
                      <a16:colId xmlns:a16="http://schemas.microsoft.com/office/drawing/2014/main" val="3321395083"/>
                    </a:ext>
                  </a:extLst>
                </a:gridCol>
              </a:tblGrid>
              <a:tr h="1028458">
                <a:tc>
                  <a:txBody>
                    <a:bodyPr/>
                    <a:lstStyle/>
                    <a:p>
                      <a:pPr fontAlgn="t"/>
                      <a:endParaRPr lang="en-GB" sz="2000">
                        <a:effectLst/>
                      </a:endParaRPr>
                    </a:p>
                    <a:p>
                      <a:pPr algn="l" rtl="0" fontAlgn="base"/>
                      <a:r>
                        <a:rPr lang="en-GB" sz="2000" b="0" i="0">
                          <a:effectLst/>
                          <a:latin typeface="Calibri" panose="020F0502020204030204" pitchFamily="34" charset="0"/>
                        </a:rPr>
                        <a:t> Practicing for school  </a:t>
                      </a:r>
                      <a:endParaRPr lang="en-GB" sz="2000" b="0" i="0">
                        <a:effectLst/>
                      </a:endParaRPr>
                    </a:p>
                    <a:p>
                      <a:pPr algn="l" rtl="0" fontAlgn="base"/>
                      <a:r>
                        <a:rPr lang="en-GB" sz="2000" b="0" i="0">
                          <a:effectLst/>
                          <a:latin typeface="Calibri" panose="020F0502020204030204" pitchFamily="34" charset="0"/>
                        </a:rPr>
                        <a:t> </a:t>
                      </a:r>
                      <a:endParaRPr lang="en-GB" sz="2000" b="0" i="0">
                        <a:effectLst/>
                      </a:endParaRPr>
                    </a:p>
                  </a:txBody>
                  <a:tcPr marL="41849" marR="41849" marT="20924" marB="20924">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fontAlgn="t"/>
                      <a:endParaRPr lang="en-GB" sz="2000">
                        <a:effectLst/>
                      </a:endParaRPr>
                    </a:p>
                    <a:p>
                      <a:pPr algn="l" rtl="0" fontAlgn="base"/>
                      <a:r>
                        <a:rPr lang="en-GB" sz="2000" b="0" i="0">
                          <a:effectLst/>
                          <a:latin typeface="Calibri" panose="020F0502020204030204" pitchFamily="34" charset="0"/>
                        </a:rPr>
                        <a:t>Being ready for school   </a:t>
                      </a:r>
                      <a:endParaRPr lang="en-GB" sz="2000" b="0" i="0">
                        <a:effectLst/>
                      </a:endParaRPr>
                    </a:p>
                    <a:p>
                      <a:pPr algn="l" rtl="0" fontAlgn="base"/>
                      <a:r>
                        <a:rPr lang="en-GB" sz="2000" b="0" i="0">
                          <a:effectLst/>
                          <a:latin typeface="Calibri" panose="020F0502020204030204" pitchFamily="34" charset="0"/>
                        </a:rPr>
                        <a:t> </a:t>
                      </a:r>
                      <a:endParaRPr lang="en-GB" sz="2000" b="0" i="0">
                        <a:effectLst/>
                      </a:endParaRPr>
                    </a:p>
                  </a:txBody>
                  <a:tcPr marL="41849" marR="41849" marT="20924" marB="20924">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551399278"/>
                  </a:ext>
                </a:extLst>
              </a:tr>
              <a:tr h="2022786">
                <a:tc>
                  <a:txBody>
                    <a:bodyPr/>
                    <a:lstStyle/>
                    <a:p>
                      <a:pPr fontAlgn="t"/>
                      <a:endParaRPr lang="en-GB" sz="2000">
                        <a:effectLst/>
                      </a:endParaRPr>
                    </a:p>
                    <a:p>
                      <a:pPr algn="l" rtl="0" fontAlgn="base"/>
                      <a:r>
                        <a:rPr lang="en-GB" sz="2000" b="0" i="0">
                          <a:effectLst/>
                          <a:latin typeface="Calibri" panose="020F0502020204030204" pitchFamily="34" charset="0"/>
                        </a:rPr>
                        <a:t>These activities echo the sorts of activities that the children will experience in school and allow children to practice the skills that feature in school.  </a:t>
                      </a:r>
                      <a:endParaRPr lang="en-GB" sz="2000" b="0" i="0">
                        <a:effectLst/>
                      </a:endParaRPr>
                    </a:p>
                    <a:p>
                      <a:pPr algn="l" rtl="0" fontAlgn="base"/>
                      <a:r>
                        <a:rPr lang="en-GB" sz="2000" b="0" i="0">
                          <a:effectLst/>
                          <a:latin typeface="Calibri" panose="020F0502020204030204" pitchFamily="34" charset="0"/>
                        </a:rPr>
                        <a:t>I.E. Practicing writing a letter and colouring object on a worksheet that begin with that letter </a:t>
                      </a:r>
                      <a:endParaRPr lang="en-GB" sz="2000" b="0" i="0">
                        <a:effectLst/>
                      </a:endParaRPr>
                    </a:p>
                  </a:txBody>
                  <a:tcPr marL="41849" marR="41849" marT="20924" marB="20924">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fontAlgn="t"/>
                      <a:endParaRPr lang="en-GB" sz="2000">
                        <a:effectLst/>
                      </a:endParaRPr>
                    </a:p>
                    <a:p>
                      <a:pPr algn="l" rtl="0" fontAlgn="base"/>
                      <a:r>
                        <a:rPr lang="en-GB" sz="2000" b="0" i="0">
                          <a:effectLst/>
                          <a:latin typeface="Calibri" panose="020F0502020204030204" pitchFamily="34" charset="0"/>
                        </a:rPr>
                        <a:t>These activities may be undertaken  independently and are intended to support general development they are intended to build children’s confidence in themselves and ability to relate to others </a:t>
                      </a:r>
                      <a:endParaRPr lang="en-GB" sz="2000" b="0" i="0">
                        <a:effectLst/>
                      </a:endParaRPr>
                    </a:p>
                  </a:txBody>
                  <a:tcPr marL="41849" marR="41849" marT="20924" marB="20924">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074792503"/>
                  </a:ext>
                </a:extLst>
              </a:tr>
              <a:tr h="2768532">
                <a:tc>
                  <a:txBody>
                    <a:bodyPr/>
                    <a:lstStyle/>
                    <a:p>
                      <a:pPr fontAlgn="t"/>
                      <a:endParaRPr lang="en-GB" sz="2000">
                        <a:effectLst/>
                      </a:endParaRPr>
                    </a:p>
                    <a:p>
                      <a:pPr algn="l" rtl="0" fontAlgn="base"/>
                      <a:r>
                        <a:rPr lang="en-GB" sz="2000" b="0" i="0">
                          <a:effectLst/>
                          <a:latin typeface="Calibri" panose="020F0502020204030204" pitchFamily="34" charset="0"/>
                        </a:rPr>
                        <a:t>type activities here </a:t>
                      </a:r>
                      <a:endParaRPr lang="en-GB" sz="2000" b="0" i="0">
                        <a:effectLst/>
                      </a:endParaRPr>
                    </a:p>
                    <a:p>
                      <a:pPr algn="l" rtl="0" fontAlgn="base"/>
                      <a:r>
                        <a:rPr lang="en-GB" sz="2000" b="0" i="0">
                          <a:effectLst/>
                          <a:latin typeface="Calibri" panose="020F0502020204030204" pitchFamily="34" charset="0"/>
                        </a:rPr>
                        <a:t> </a:t>
                      </a:r>
                      <a:endParaRPr lang="en-GB" sz="2000" b="0" i="0">
                        <a:effectLst/>
                      </a:endParaRPr>
                    </a:p>
                  </a:txBody>
                  <a:tcPr marL="41849" marR="41849" marT="20924" marB="20924">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fontAlgn="t"/>
                      <a:endParaRPr lang="en-GB" sz="2000">
                        <a:effectLst/>
                      </a:endParaRPr>
                    </a:p>
                    <a:p>
                      <a:pPr algn="l" rtl="0" fontAlgn="base"/>
                      <a:r>
                        <a:rPr lang="en-GB" sz="2000" b="0" i="0">
                          <a:effectLst/>
                          <a:latin typeface="Calibri" panose="020F0502020204030204" pitchFamily="34" charset="0"/>
                        </a:rPr>
                        <a:t>type activities here </a:t>
                      </a:r>
                      <a:endParaRPr lang="en-GB" sz="2000" b="0" i="0">
                        <a:effectLst/>
                      </a:endParaRPr>
                    </a:p>
                  </a:txBody>
                  <a:tcPr marL="41849" marR="41849" marT="20924" marB="20924">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45223598"/>
                  </a:ext>
                </a:extLst>
              </a:tr>
            </a:tbl>
          </a:graphicData>
        </a:graphic>
      </p:graphicFrame>
    </p:spTree>
    <p:extLst>
      <p:ext uri="{BB962C8B-B14F-4D97-AF65-F5344CB8AC3E}">
        <p14:creationId xmlns:p14="http://schemas.microsoft.com/office/powerpoint/2010/main" val="23603835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F5CBE9-089B-F55A-D9B4-6802633ACEA6}"/>
              </a:ext>
            </a:extLst>
          </p:cNvPr>
          <p:cNvSpPr>
            <a:spLocks noGrp="1"/>
          </p:cNvSpPr>
          <p:nvPr>
            <p:ph type="title"/>
          </p:nvPr>
        </p:nvSpPr>
        <p:spPr>
          <a:xfrm>
            <a:off x="666750" y="485775"/>
            <a:ext cx="9144000" cy="1263649"/>
          </a:xfrm>
        </p:spPr>
        <p:txBody>
          <a:bodyPr>
            <a:normAutofit fontScale="90000"/>
          </a:bodyPr>
          <a:lstStyle/>
          <a:p>
            <a:r>
              <a:rPr lang="en-GB"/>
              <a:t>How will the different types of activities help and hinder  Happiness and Oscar?</a:t>
            </a:r>
          </a:p>
        </p:txBody>
      </p:sp>
      <p:sp>
        <p:nvSpPr>
          <p:cNvPr id="3" name="Content Placeholder 2">
            <a:extLst>
              <a:ext uri="{FF2B5EF4-FFF2-40B4-BE49-F238E27FC236}">
                <a16:creationId xmlns:a16="http://schemas.microsoft.com/office/drawing/2014/main" id="{75FBCD04-4EE9-0A3B-C2ED-6895A7708884}"/>
              </a:ext>
            </a:extLst>
          </p:cNvPr>
          <p:cNvSpPr>
            <a:spLocks noGrp="1"/>
          </p:cNvSpPr>
          <p:nvPr>
            <p:ph idx="1"/>
          </p:nvPr>
        </p:nvSpPr>
        <p:spPr>
          <a:xfrm>
            <a:off x="361950" y="1749424"/>
            <a:ext cx="11468100" cy="4908551"/>
          </a:xfrm>
        </p:spPr>
        <p:txBody>
          <a:bodyPr>
            <a:normAutofit/>
          </a:bodyPr>
          <a:lstStyle/>
          <a:p>
            <a:pPr algn="l" rtl="0" fontAlgn="base"/>
            <a:r>
              <a:rPr lang="en-GB" sz="1800" b="1" i="0">
                <a:effectLst/>
                <a:latin typeface="Calibri" panose="020F0502020204030204" pitchFamily="34" charset="0"/>
              </a:rPr>
              <a:t>Case</a:t>
            </a:r>
            <a:r>
              <a:rPr lang="en-GB" sz="1800" b="1" i="0">
                <a:solidFill>
                  <a:srgbClr val="000000"/>
                </a:solidFill>
                <a:effectLst/>
                <a:latin typeface="Calibri" panose="020F0502020204030204" pitchFamily="34" charset="0"/>
              </a:rPr>
              <a:t> </a:t>
            </a:r>
            <a:r>
              <a:rPr lang="en-GB" sz="1800" b="1" i="0">
                <a:effectLst/>
                <a:latin typeface="Calibri" panose="020F0502020204030204" pitchFamily="34" charset="0"/>
              </a:rPr>
              <a:t>Study 1 </a:t>
            </a:r>
            <a:endParaRPr lang="en-GB" b="1" i="0">
              <a:effectLst/>
              <a:latin typeface="Segoe UI" panose="020B0502040204020203" pitchFamily="34" charset="0"/>
            </a:endParaRPr>
          </a:p>
          <a:p>
            <a:pPr algn="l" rtl="0" fontAlgn="base"/>
            <a:r>
              <a:rPr lang="en-GB" sz="1800" b="1" i="0">
                <a:effectLst/>
                <a:latin typeface="Calibri" panose="020F0502020204030204" pitchFamily="34" charset="0"/>
              </a:rPr>
              <a:t>Happiness is 5 years old and has recently moved to the Moss Side from Nigeria with her mother who is studying in the UK for a year. She has been attending a Fee-paying Montessori Kindergarten in Nigeria for the last 6 months. She is lively and outgoing and has made friends in the kindergarten, engaging enthusiastically with the play-based activities group stories and songs. She can write her own initials and knows some letter names and can count up to 20 without prompts. She has been going to the toilet by herself since she was two and a half. </a:t>
            </a:r>
          </a:p>
          <a:p>
            <a:pPr marL="0" indent="0" algn="l" rtl="0" fontAlgn="base">
              <a:buNone/>
            </a:pPr>
            <a:endParaRPr lang="en-GB" b="1" i="0">
              <a:effectLst/>
              <a:latin typeface="Segoe UI" panose="020B0502040204020203" pitchFamily="34" charset="0"/>
            </a:endParaRPr>
          </a:p>
          <a:p>
            <a:pPr algn="l" rtl="0" fontAlgn="base"/>
            <a:r>
              <a:rPr lang="en-GB" sz="1800" b="1" i="0">
                <a:effectLst/>
                <a:latin typeface="Calibri" panose="020F0502020204030204" pitchFamily="34" charset="0"/>
              </a:rPr>
              <a:t>Case Study 2  </a:t>
            </a:r>
            <a:endParaRPr lang="en-GB" b="1" i="0">
              <a:effectLst/>
              <a:latin typeface="Segoe UI" panose="020B0502040204020203" pitchFamily="34" charset="0"/>
            </a:endParaRPr>
          </a:p>
          <a:p>
            <a:pPr algn="l" rtl="0" fontAlgn="base"/>
            <a:r>
              <a:rPr lang="en-GB" sz="1800" b="1" i="0">
                <a:effectLst/>
                <a:latin typeface="Calibri" panose="020F0502020204030204" pitchFamily="34" charset="0"/>
              </a:rPr>
              <a:t>Oscar is 4 and a half years old, and his Family have been living in Hulme for some time. Oscar was born prematurely and has been susceptible to respiratory infections since he was small and has Asthma. He has spent most of his time at home with his parents who are able to take turns caring for him through shift work. Oscar has attended some preschool sessions since he was 2 but this has been a little irregular mixed with periods of illness. He is sometimes upset and reluctant for his parents to leave and then is quite clingy to staff members preferring to be close to them and observe them rather than join in with play. He is quite quiet but asks for the things he needs. Oscar likes story and rhyme times when everyone sits together. Oscar was still in Nappies when he started preschool and has recently started using the toilet independently following an initiative from the preschool working with Oscar’ parents. </a:t>
            </a:r>
          </a:p>
          <a:p>
            <a:pPr algn="l" rtl="0" fontAlgn="base"/>
            <a:endParaRPr lang="en-GB" b="1" i="0">
              <a:effectLst/>
              <a:latin typeface="Segoe UI" panose="020B0502040204020203" pitchFamily="34" charset="0"/>
            </a:endParaRPr>
          </a:p>
          <a:p>
            <a:endParaRPr lang="en-GB" b="1"/>
          </a:p>
        </p:txBody>
      </p:sp>
    </p:spTree>
    <p:extLst>
      <p:ext uri="{BB962C8B-B14F-4D97-AF65-F5344CB8AC3E}">
        <p14:creationId xmlns:p14="http://schemas.microsoft.com/office/powerpoint/2010/main" val="258257422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8"/>
  <p:tag name="PRESGUID" val="96b0a050-82d4-4b9f-be63-768df686e306"/>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ornVTI">
  <a:themeElements>
    <a:clrScheme name="AnalogousFromRegularSeedRightStep">
      <a:dk1>
        <a:srgbClr val="000000"/>
      </a:dk1>
      <a:lt1>
        <a:srgbClr val="FFFFFF"/>
      </a:lt1>
      <a:dk2>
        <a:srgbClr val="301D1B"/>
      </a:dk2>
      <a:lt2>
        <a:srgbClr val="F3F1F0"/>
      </a:lt2>
      <a:accent1>
        <a:srgbClr val="23B0C5"/>
      </a:accent1>
      <a:accent2>
        <a:srgbClr val="176DD5"/>
      </a:accent2>
      <a:accent3>
        <a:srgbClr val="2D34E7"/>
      </a:accent3>
      <a:accent4>
        <a:srgbClr val="5F17D5"/>
      </a:accent4>
      <a:accent5>
        <a:srgbClr val="C029E7"/>
      </a:accent5>
      <a:accent6>
        <a:srgbClr val="D517AC"/>
      </a:accent6>
      <a:hlink>
        <a:srgbClr val="BF503F"/>
      </a:hlink>
      <a:folHlink>
        <a:srgbClr val="7F7F7F"/>
      </a:folHlink>
    </a:clrScheme>
    <a:fontScheme name="Torn">
      <a:majorFont>
        <a:latin typeface="Impact"/>
        <a:ea typeface=""/>
        <a:cs typeface=""/>
      </a:majorFont>
      <a:minorFont>
        <a:latin typeface="Arial Nova Co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ornVTI" id="{D93270A2-BAD7-4DCC-9D1D-3427EACCFA88}" vid="{1B17486C-9B79-43FC-98F9-5BF7AA5600D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18</Slides>
  <Notes>0</Notes>
  <HiddenSlides>0</HiddenSlides>
  <ScaleCrop>false</ScaleCrop>
  <HeadingPairs>
    <vt:vector size="4" baseType="variant">
      <vt:variant>
        <vt:lpstr>Theme</vt:lpstr>
      </vt:variant>
      <vt:variant>
        <vt:i4>2</vt:i4>
      </vt:variant>
      <vt:variant>
        <vt:lpstr>Slide Titles</vt:lpstr>
      </vt:variant>
      <vt:variant>
        <vt:i4>18</vt:i4>
      </vt:variant>
    </vt:vector>
  </HeadingPairs>
  <TitlesOfParts>
    <vt:vector size="20" baseType="lpstr">
      <vt:lpstr>TornVTI</vt:lpstr>
      <vt:lpstr>Office Theme</vt:lpstr>
      <vt:lpstr>Firm Foundations    School Readiness</vt:lpstr>
      <vt:lpstr>Overview of School Readiness sessions</vt:lpstr>
      <vt:lpstr>Learning and Assessment</vt:lpstr>
      <vt:lpstr>Outline of today’s workshop</vt:lpstr>
      <vt:lpstr>Form, size, quantity</vt:lpstr>
      <vt:lpstr>What about us?</vt:lpstr>
      <vt:lpstr>Process, content and skills</vt:lpstr>
      <vt:lpstr>PowerPoint Presentation</vt:lpstr>
      <vt:lpstr>How will the different types of activities help and hinder  Happiness and Oscar?</vt:lpstr>
      <vt:lpstr>Needham and Ulkuer (20</vt:lpstr>
      <vt:lpstr>Where does the term school readiness come from?                   ( Needham and Ülküer 2020 p209)</vt:lpstr>
      <vt:lpstr>Evidence of successful programmes (p209)</vt:lpstr>
      <vt:lpstr>Concerns about school readiness becoming standardised and assessed(p210)</vt:lpstr>
      <vt:lpstr>A broader view of school readiness (p210)</vt:lpstr>
      <vt:lpstr>Early Interactions are important (p211)</vt:lpstr>
      <vt:lpstr>Play-based, child-centred and active learning techniques(p212)</vt:lpstr>
      <vt:lpstr>PowerPoint Presentation</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School Readiness</dc:title>
  <dc:creator>Martin Needham</dc:creator>
  <cp:revision>1</cp:revision>
  <dcterms:created xsi:type="dcterms:W3CDTF">2023-11-06T11:46:22Z</dcterms:created>
  <dcterms:modified xsi:type="dcterms:W3CDTF">2023-11-06T15:31:47Z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5B5E3AD1-ACED-47CD-8D91-6F00019224D1</vt:lpwstr>
  </property>
  <property fmtid="{D5CDD505-2E9C-101B-9397-08002B2CF9AE}" pid="3" name="ArticulatePath">
    <vt:lpwstr>https://stummuac-my.sharepoint.com/personal/55113224_ad_mmu_ac_uk/Documents/School Readiness/Workshop 1</vt:lpwstr>
  </property>
</Properties>
</file>