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11"/>
  </p:notesMasterIdLst>
  <p:sldIdLst>
    <p:sldId id="256" r:id="rId6"/>
    <p:sldId id="285" r:id="rId7"/>
    <p:sldId id="288" r:id="rId8"/>
    <p:sldId id="287" r:id="rId9"/>
    <p:sldId id="260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002F6C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2024" autoAdjust="0"/>
  </p:normalViewPr>
  <p:slideViewPr>
    <p:cSldViewPr snapToGrid="0">
      <p:cViewPr varScale="1">
        <p:scale>
          <a:sx n="96" d="100"/>
          <a:sy n="96" d="100"/>
        </p:scale>
        <p:origin x="15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ony Spedding" userId="e05bd694-4e76-49e9-b05b-68cc2255b6a4" providerId="ADAL" clId="{1A468064-692B-4158-91BA-74022E7D0628}"/>
    <pc:docChg chg="custSel addSld delSld modSld replTag delTag">
      <pc:chgData name="Briony Spedding" userId="e05bd694-4e76-49e9-b05b-68cc2255b6a4" providerId="ADAL" clId="{1A468064-692B-4158-91BA-74022E7D0628}" dt="2023-06-06T11:05:42.004" v="1946"/>
      <pc:docMkLst>
        <pc:docMk/>
      </pc:docMkLst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2349835729" sldId="280"/>
        </pc:sldMkLst>
      </pc:sldChg>
      <pc:sldChg chg="modSp mod">
        <pc:chgData name="Briony Spedding" userId="e05bd694-4e76-49e9-b05b-68cc2255b6a4" providerId="ADAL" clId="{1A468064-692B-4158-91BA-74022E7D0628}" dt="2023-06-05T12:47:19.999" v="1082" actId="20577"/>
        <pc:sldMkLst>
          <pc:docMk/>
          <pc:sldMk cId="1650071190" sldId="285"/>
        </pc:sldMkLst>
        <pc:spChg chg="mod">
          <ac:chgData name="Briony Spedding" userId="e05bd694-4e76-49e9-b05b-68cc2255b6a4" providerId="ADAL" clId="{1A468064-692B-4158-91BA-74022E7D0628}" dt="2023-06-05T12:47:19.999" v="1082" actId="20577"/>
          <ac:spMkLst>
            <pc:docMk/>
            <pc:sldMk cId="1650071190" sldId="285"/>
            <ac:spMk id="3" creationId="{2905193E-86CA-4B8D-0C3E-258932EF73E5}"/>
          </ac:spMkLst>
        </pc:spChg>
      </pc:sldChg>
      <pc:sldChg chg="del">
        <pc:chgData name="Briony Spedding" userId="e05bd694-4e76-49e9-b05b-68cc2255b6a4" providerId="ADAL" clId="{1A468064-692B-4158-91BA-74022E7D0628}" dt="2023-05-26T11:12:31.500" v="35" actId="2696"/>
        <pc:sldMkLst>
          <pc:docMk/>
          <pc:sldMk cId="3163601981" sldId="286"/>
        </pc:sldMkLst>
      </pc:sldChg>
      <pc:sldChg chg="modSp mod">
        <pc:chgData name="Briony Spedding" userId="e05bd694-4e76-49e9-b05b-68cc2255b6a4" providerId="ADAL" clId="{1A468064-692B-4158-91BA-74022E7D0628}" dt="2023-06-06T11:05:34.755" v="1942" actId="313"/>
        <pc:sldMkLst>
          <pc:docMk/>
          <pc:sldMk cId="252640629" sldId="287"/>
        </pc:sldMkLst>
        <pc:spChg chg="mod">
          <ac:chgData name="Briony Spedding" userId="e05bd694-4e76-49e9-b05b-68cc2255b6a4" providerId="ADAL" clId="{1A468064-692B-4158-91BA-74022E7D0628}" dt="2023-06-05T12:48:16.356" v="1158" actId="313"/>
          <ac:spMkLst>
            <pc:docMk/>
            <pc:sldMk cId="252640629" sldId="287"/>
            <ac:spMk id="3" creationId="{2FBFCCD1-3EF3-899A-1A00-10A0BDD5DE1D}"/>
          </ac:spMkLst>
        </pc:spChg>
        <pc:spChg chg="mod">
          <ac:chgData name="Briony Spedding" userId="e05bd694-4e76-49e9-b05b-68cc2255b6a4" providerId="ADAL" clId="{1A468064-692B-4158-91BA-74022E7D0628}" dt="2023-06-06T11:05:34.755" v="1942" actId="313"/>
          <ac:spMkLst>
            <pc:docMk/>
            <pc:sldMk cId="252640629" sldId="287"/>
            <ac:spMk id="6" creationId="{084A7E06-8220-B7CF-B8EF-5583B0D6E2D0}"/>
          </ac:spMkLst>
        </pc:spChg>
      </pc:sldChg>
      <pc:sldChg chg="del">
        <pc:chgData name="Briony Spedding" userId="e05bd694-4e76-49e9-b05b-68cc2255b6a4" providerId="ADAL" clId="{1A468064-692B-4158-91BA-74022E7D0628}" dt="2023-05-26T11:12:46.306" v="44" actId="2696"/>
        <pc:sldMkLst>
          <pc:docMk/>
          <pc:sldMk cId="1495341438" sldId="288"/>
        </pc:sldMkLst>
      </pc:sldChg>
      <pc:sldChg chg="modSp add mod">
        <pc:chgData name="Briony Spedding" userId="e05bd694-4e76-49e9-b05b-68cc2255b6a4" providerId="ADAL" clId="{1A468064-692B-4158-91BA-74022E7D0628}" dt="2023-06-06T11:01:57.186" v="1218" actId="6549"/>
        <pc:sldMkLst>
          <pc:docMk/>
          <pc:sldMk cId="3007492427" sldId="288"/>
        </pc:sldMkLst>
        <pc:spChg chg="mod">
          <ac:chgData name="Briony Spedding" userId="e05bd694-4e76-49e9-b05b-68cc2255b6a4" providerId="ADAL" clId="{1A468064-692B-4158-91BA-74022E7D0628}" dt="2023-06-06T11:01:57.186" v="1218" actId="6549"/>
          <ac:spMkLst>
            <pc:docMk/>
            <pc:sldMk cId="3007492427" sldId="288"/>
            <ac:spMk id="3" creationId="{2905193E-86CA-4B8D-0C3E-258932EF73E5}"/>
          </ac:spMkLst>
        </pc:spChg>
      </pc:sldChg>
      <pc:sldChg chg="del">
        <pc:chgData name="Briony Spedding" userId="e05bd694-4e76-49e9-b05b-68cc2255b6a4" providerId="ADAL" clId="{1A468064-692B-4158-91BA-74022E7D0628}" dt="2023-05-26T11:12:36.186" v="39" actId="2696"/>
        <pc:sldMkLst>
          <pc:docMk/>
          <pc:sldMk cId="19593101" sldId="289"/>
        </pc:sldMkLst>
      </pc:sldChg>
      <pc:sldChg chg="add del">
        <pc:chgData name="Briony Spedding" userId="e05bd694-4e76-49e9-b05b-68cc2255b6a4" providerId="ADAL" clId="{1A468064-692B-4158-91BA-74022E7D0628}" dt="2023-06-06T11:05:41.680" v="1943" actId="2696"/>
        <pc:sldMkLst>
          <pc:docMk/>
          <pc:sldMk cId="3272071098" sldId="289"/>
        </pc:sldMkLst>
      </pc:sldChg>
      <pc:sldChg chg="del">
        <pc:chgData name="Briony Spedding" userId="e05bd694-4e76-49e9-b05b-68cc2255b6a4" providerId="ADAL" clId="{1A468064-692B-4158-91BA-74022E7D0628}" dt="2023-05-26T11:13:08.896" v="53" actId="2696"/>
        <pc:sldMkLst>
          <pc:docMk/>
          <pc:sldMk cId="1990080263" sldId="290"/>
        </pc:sldMkLst>
      </pc:sldChg>
      <pc:sldChg chg="del">
        <pc:chgData name="Briony Spedding" userId="e05bd694-4e76-49e9-b05b-68cc2255b6a4" providerId="ADAL" clId="{1A468064-692B-4158-91BA-74022E7D0628}" dt="2023-05-26T11:12:46.306" v="44" actId="2696"/>
        <pc:sldMkLst>
          <pc:docMk/>
          <pc:sldMk cId="3157774995" sldId="291"/>
        </pc:sldMkLst>
      </pc:sldChg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2920452311" sldId="292"/>
        </pc:sldMkLst>
      </pc:sldChg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3815557551" sldId="293"/>
        </pc:sldMkLst>
      </pc:sldChg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2398727551" sldId="294"/>
        </pc:sldMkLst>
      </pc:sldChg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1455792989" sldId="295"/>
        </pc:sldMkLst>
      </pc:sldChg>
      <pc:sldChg chg="del">
        <pc:chgData name="Briony Spedding" userId="e05bd694-4e76-49e9-b05b-68cc2255b6a4" providerId="ADAL" clId="{1A468064-692B-4158-91BA-74022E7D0628}" dt="2023-05-26T11:12:58.073" v="48" actId="47"/>
        <pc:sldMkLst>
          <pc:docMk/>
          <pc:sldMk cId="3532386901" sldId="296"/>
        </pc:sldMkLst>
      </pc:sldChg>
      <pc:sldChg chg="del">
        <pc:chgData name="Briony Spedding" userId="e05bd694-4e76-49e9-b05b-68cc2255b6a4" providerId="ADAL" clId="{1A468064-692B-4158-91BA-74022E7D0628}" dt="2023-05-26T11:13:13.855" v="58" actId="2696"/>
        <pc:sldMkLst>
          <pc:docMk/>
          <pc:sldMk cId="1101732638" sldId="297"/>
        </pc:sldMkLst>
      </pc:sldChg>
      <pc:sldChg chg="del">
        <pc:chgData name="Briony Spedding" userId="e05bd694-4e76-49e9-b05b-68cc2255b6a4" providerId="ADAL" clId="{1A468064-692B-4158-91BA-74022E7D0628}" dt="2023-05-26T11:13:11.137" v="54" actId="2696"/>
        <pc:sldMkLst>
          <pc:docMk/>
          <pc:sldMk cId="2650012695" sldId="298"/>
        </pc:sldMkLst>
      </pc:sldChg>
      <pc:sldChg chg="del">
        <pc:chgData name="Briony Spedding" userId="e05bd694-4e76-49e9-b05b-68cc2255b6a4" providerId="ADAL" clId="{1A468064-692B-4158-91BA-74022E7D0628}" dt="2023-05-26T11:13:06.008" v="52" actId="2696"/>
        <pc:sldMkLst>
          <pc:docMk/>
          <pc:sldMk cId="3689196778" sldId="299"/>
        </pc:sldMkLst>
      </pc:sldChg>
      <pc:sldChg chg="add del">
        <pc:chgData name="Briony Spedding" userId="e05bd694-4e76-49e9-b05b-68cc2255b6a4" providerId="ADAL" clId="{1A468064-692B-4158-91BA-74022E7D0628}" dt="2023-05-26T11:12:46.306" v="44" actId="2696"/>
        <pc:sldMkLst>
          <pc:docMk/>
          <pc:sldMk cId="3588356481" sldId="300"/>
        </pc:sldMkLst>
      </pc:sldChg>
    </pc:docChg>
  </pc:docChgLst>
  <pc:docChgLst>
    <pc:chgData name="Briony Spedding" userId="e05bd694-4e76-49e9-b05b-68cc2255b6a4" providerId="ADAL" clId="{A25F235B-FCA4-4B51-B45D-75E3E0AC03B9}"/>
    <pc:docChg chg="custSel modSld replTag delTag">
      <pc:chgData name="Briony Spedding" userId="e05bd694-4e76-49e9-b05b-68cc2255b6a4" providerId="ADAL" clId="{A25F235B-FCA4-4B51-B45D-75E3E0AC03B9}" dt="2023-05-05T11:18:10.992" v="4"/>
      <pc:docMkLst>
        <pc:docMk/>
      </pc:docMkLst>
      <pc:sldChg chg="modSp mod">
        <pc:chgData name="Briony Spedding" userId="e05bd694-4e76-49e9-b05b-68cc2255b6a4" providerId="ADAL" clId="{A25F235B-FCA4-4B51-B45D-75E3E0AC03B9}" dt="2023-05-05T11:18:09.332" v="1" actId="6549"/>
        <pc:sldMkLst>
          <pc:docMk/>
          <pc:sldMk cId="1650071190" sldId="285"/>
        </pc:sldMkLst>
        <pc:spChg chg="mod">
          <ac:chgData name="Briony Spedding" userId="e05bd694-4e76-49e9-b05b-68cc2255b6a4" providerId="ADAL" clId="{A25F235B-FCA4-4B51-B45D-75E3E0AC03B9}" dt="2023-05-05T11:18:09.332" v="1" actId="6549"/>
          <ac:spMkLst>
            <pc:docMk/>
            <pc:sldMk cId="1650071190" sldId="285"/>
            <ac:spMk id="2" creationId="{D7D98769-627F-7743-640C-F37C21E66C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E16A6-BA7B-4326-85F3-FCDE770C5D07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330C3-5992-4FA3-A294-C74A9258E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50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Mark Peace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330C3-5992-4FA3-A294-C74A9258E1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5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op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1B13E01-9BEF-4473-821B-EE9CEEA6B47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8095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EFDCE0D-A204-45DB-9F8F-EA8393CBF1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01800" y="2566800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21ED91D5-41E9-493D-B95E-AD6D4D6D7A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757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125707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op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1CEBD3C-BE01-4EA6-807D-D32AC95F2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3990" y="12356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7B28EA1-6248-4CA4-862C-914AA49135D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83989" y="1920762"/>
            <a:ext cx="8627253" cy="4621349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4AECF49-9A13-452E-A9C9-67495AC09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608" t="29197" r="60493" b="30055"/>
          <a:stretch/>
        </p:blipFill>
        <p:spPr>
          <a:xfrm>
            <a:off x="2764631" y="1445849"/>
            <a:ext cx="3614737" cy="396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ottom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1">
            <a:extLst>
              <a:ext uri="{FF2B5EF4-FFF2-40B4-BE49-F238E27FC236}">
                <a16:creationId xmlns:a16="http://schemas.microsoft.com/office/drawing/2014/main" id="{165B43A9-4352-4588-B225-D8A936389CC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5217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37462F17-9BC7-41E1-BE2A-832AC8731CE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608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4104E218-05C5-4501-BEC6-D78B60739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6255" y="2569573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</p:spTree>
    <p:extLst>
      <p:ext uri="{BB962C8B-B14F-4D97-AF65-F5344CB8AC3E}">
        <p14:creationId xmlns:p14="http://schemas.microsoft.com/office/powerpoint/2010/main" val="40799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Logo -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17C22F55-1EC2-4A81-A95E-E92D0B34442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6003" y="921064"/>
            <a:ext cx="8640000" cy="4764841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  <p:sp>
        <p:nvSpPr>
          <p:cNvPr id="11" name="Title 11">
            <a:extLst>
              <a:ext uri="{FF2B5EF4-FFF2-40B4-BE49-F238E27FC236}">
                <a16:creationId xmlns:a16="http://schemas.microsoft.com/office/drawing/2014/main" id="{343871AE-A076-4DFD-A46D-710ADDDA04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003" y="2164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E947E2-CD5A-44B7-8DD0-1484BD2C4A09}"/>
              </a:ext>
            </a:extLst>
          </p:cNvPr>
          <p:cNvSpPr/>
          <p:nvPr userDrawn="1"/>
        </p:nvSpPr>
        <p:spPr>
          <a:xfrm>
            <a:off x="0" y="1"/>
            <a:ext cx="9144000" cy="1010092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9925083-617D-4E61-85EC-C28D8A82968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70158" y="-338682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4527F0-8E1A-40CE-AA16-F039FF0EA136}"/>
              </a:ext>
            </a:extLst>
          </p:cNvPr>
          <p:cNvSpPr/>
          <p:nvPr userDrawn="1"/>
        </p:nvSpPr>
        <p:spPr>
          <a:xfrm>
            <a:off x="0" y="5846400"/>
            <a:ext cx="9144000" cy="10116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5469658-B216-4166-8698-CF49080B70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70158" y="5484654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bspedding/an-object-image-or-picture-that-reflects-my-values-and-belie-luuppbkwkxtl29r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5399F-6F56-40E1-A484-901ED7BA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770" y="4920613"/>
            <a:ext cx="7402825" cy="802800"/>
          </a:xfrm>
        </p:spPr>
        <p:txBody>
          <a:bodyPr/>
          <a:lstStyle/>
          <a:p>
            <a:r>
              <a:rPr lang="en-GB" b="0" dirty="0"/>
              <a:t>Welcome to the Rise Compassionate Care Short Course</a:t>
            </a:r>
            <a:br>
              <a:rPr lang="en-GB" b="0" dirty="0">
                <a:latin typeface="Serifa" panose="00000500000000000000" pitchFamily="50" charset="0"/>
              </a:rPr>
            </a:br>
            <a:br>
              <a:rPr lang="en-GB" dirty="0">
                <a:latin typeface="Serifa" panose="00000500000000000000" pitchFamily="50" charset="0"/>
              </a:rPr>
            </a:br>
            <a:br>
              <a:rPr lang="en-GB" dirty="0">
                <a:latin typeface="Serifa" panose="00000500000000000000" pitchFamily="50" charset="0"/>
              </a:rPr>
            </a:br>
            <a:r>
              <a:rPr lang="en-GB" sz="1800" b="0" dirty="0"/>
              <a:t>Briony Spedding</a:t>
            </a:r>
            <a:br>
              <a:rPr lang="en-GB" sz="1800" b="0" dirty="0"/>
            </a:br>
            <a:r>
              <a:rPr lang="en-GB" sz="1800" b="0" dirty="0"/>
              <a:t>b.spedding@mmu.ac.uk</a:t>
            </a:r>
          </a:p>
        </p:txBody>
      </p:sp>
    </p:spTree>
    <p:extLst>
      <p:ext uri="{BB962C8B-B14F-4D97-AF65-F5344CB8AC3E}">
        <p14:creationId xmlns:p14="http://schemas.microsoft.com/office/powerpoint/2010/main" val="285427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8769-627F-7743-640C-F37C21E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147088"/>
            <a:ext cx="8640000" cy="592544"/>
          </a:xfrm>
        </p:spPr>
        <p:txBody>
          <a:bodyPr/>
          <a:lstStyle/>
          <a:p>
            <a:r>
              <a:rPr lang="en-GB"/>
              <a:t>Week 4 </a:t>
            </a:r>
            <a:r>
              <a:rPr lang="en-GB" dirty="0"/>
              <a:t>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5193E-86CA-4B8D-0C3E-258932EF73E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64747" y="1389539"/>
            <a:ext cx="8627253" cy="4621349"/>
          </a:xfrm>
        </p:spPr>
        <p:txBody>
          <a:bodyPr/>
          <a:lstStyle/>
          <a:p>
            <a:pPr marL="0" indent="0" algn="ctr">
              <a:buNone/>
            </a:pPr>
            <a:endParaRPr lang="en-GB" sz="48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GB" sz="3600" dirty="0">
                <a:solidFill>
                  <a:srgbClr val="000000"/>
                </a:solidFill>
              </a:rPr>
              <a:t>Communication and relationships</a:t>
            </a:r>
          </a:p>
          <a:p>
            <a:pPr marL="0" indent="0" algn="ctr">
              <a:buNone/>
            </a:pPr>
            <a:endParaRPr lang="en-GB" sz="36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rgbClr val="000000"/>
                </a:solidFill>
              </a:rPr>
              <a:t>Margaret Struthers 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rgbClr val="000000"/>
                </a:solidFill>
              </a:rPr>
              <a:t>&amp; Briony Spedding</a:t>
            </a:r>
          </a:p>
        </p:txBody>
      </p:sp>
    </p:spTree>
    <p:extLst>
      <p:ext uri="{BB962C8B-B14F-4D97-AF65-F5344CB8AC3E}">
        <p14:creationId xmlns:p14="http://schemas.microsoft.com/office/powerpoint/2010/main" val="165007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8769-627F-7743-640C-F37C21E6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147088"/>
            <a:ext cx="8640000" cy="592544"/>
          </a:xfrm>
        </p:spPr>
        <p:txBody>
          <a:bodyPr/>
          <a:lstStyle/>
          <a:p>
            <a:r>
              <a:rPr lang="en-GB" dirty="0"/>
              <a:t>Week 4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5193E-86CA-4B8D-0C3E-258932EF73E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64747" y="1389539"/>
            <a:ext cx="8627253" cy="4621349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</a:rPr>
              <a:t>This week you have had the opportunity to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r>
              <a:rPr lang="en-GB" sz="1600" dirty="0">
                <a:effectLst/>
                <a:ea typeface="Calibri" panose="020F0502020204030204" pitchFamily="34" charset="0"/>
              </a:rPr>
              <a:t>Work through resources which examine some of the knowledge and skills needed for communication (such as active listening, </a:t>
            </a:r>
            <a:r>
              <a:rPr lang="en-GB" sz="1600" dirty="0" err="1">
                <a:effectLst/>
                <a:ea typeface="Calibri" panose="020F0502020204030204" pitchFamily="34" charset="0"/>
              </a:rPr>
              <a:t>non verbal</a:t>
            </a:r>
            <a:r>
              <a:rPr lang="en-GB" sz="1600" dirty="0">
                <a:effectLst/>
                <a:ea typeface="Calibri" panose="020F0502020204030204" pitchFamily="34" charset="0"/>
              </a:rPr>
              <a:t> communication) along with considering some of the barriers to communication</a:t>
            </a:r>
          </a:p>
          <a:p>
            <a:r>
              <a:rPr lang="en-GB" sz="1600" dirty="0">
                <a:ea typeface="Calibri" panose="020F0502020204030204" pitchFamily="34" charset="0"/>
              </a:rPr>
              <a:t>Considered </a:t>
            </a:r>
            <a:r>
              <a:rPr lang="en-GB" sz="1600" dirty="0">
                <a:effectLst/>
                <a:ea typeface="Calibri" panose="020F0502020204030204" pitchFamily="34" charset="0"/>
              </a:rPr>
              <a:t>a resource on accessibility as it relates to professional communication</a:t>
            </a:r>
          </a:p>
          <a:p>
            <a:r>
              <a:rPr lang="en-GB" sz="1600" dirty="0">
                <a:ea typeface="Calibri" panose="020F0502020204030204" pitchFamily="34" charset="0"/>
              </a:rPr>
              <a:t>Reflected on you</a:t>
            </a:r>
            <a:r>
              <a:rPr lang="en-GB" sz="1600" dirty="0">
                <a:effectLst/>
                <a:ea typeface="Calibri" panose="020F0502020204030204" pitchFamily="34" charset="0"/>
              </a:rPr>
              <a:t> own experiences of communication from professionals when you have needed help</a:t>
            </a:r>
          </a:p>
          <a:p>
            <a:r>
              <a:rPr lang="en-GB" sz="1600" dirty="0">
                <a:ea typeface="Calibri" panose="020F0502020204030204" pitchFamily="34" charset="0"/>
              </a:rPr>
              <a:t>Watched a </a:t>
            </a:r>
            <a:r>
              <a:rPr lang="en-GB" sz="1600" dirty="0">
                <a:effectLst/>
                <a:ea typeface="Calibri" panose="020F0502020204030204" pitchFamily="34" charset="0"/>
              </a:rPr>
              <a:t>short clip from Alma’s Not Normal </a:t>
            </a:r>
          </a:p>
          <a:p>
            <a:r>
              <a:rPr lang="en-GB" sz="1600" dirty="0">
                <a:ea typeface="Calibri" panose="020F0502020204030204" pitchFamily="34" charset="0"/>
              </a:rPr>
              <a:t>Used a </a:t>
            </a:r>
            <a:r>
              <a:rPr lang="en-GB" sz="1600" dirty="0" err="1">
                <a:ea typeface="Calibri" panose="020F0502020204030204" pitchFamily="34" charset="0"/>
              </a:rPr>
              <a:t>padlet</a:t>
            </a:r>
            <a:r>
              <a:rPr lang="en-GB" sz="1600" dirty="0">
                <a:ea typeface="Calibri" panose="020F0502020204030204" pitchFamily="34" charset="0"/>
              </a:rPr>
              <a:t> to post a picture of an object which you feel</a:t>
            </a:r>
            <a:r>
              <a:rPr lang="en-GB" sz="1600" dirty="0">
                <a:effectLst/>
                <a:ea typeface="Calibri" panose="020F0502020204030204" pitchFamily="34" charset="0"/>
              </a:rPr>
              <a:t> reflect your values and beliefs in relation to your professional identify  </a:t>
            </a:r>
          </a:p>
          <a:p>
            <a:r>
              <a:rPr lang="en-GB" sz="1600" dirty="0" err="1">
                <a:ea typeface="Calibri" panose="020F0502020204030204" pitchFamily="34" charset="0"/>
              </a:rPr>
              <a:t>Lonk</a:t>
            </a:r>
            <a:r>
              <a:rPr lang="en-GB" sz="1600" dirty="0">
                <a:ea typeface="Calibri" panose="020F0502020204030204" pitchFamily="34" charset="0"/>
              </a:rPr>
              <a:t> to the </a:t>
            </a:r>
            <a:r>
              <a:rPr lang="en-GB" sz="1600" dirty="0" err="1">
                <a:ea typeface="Calibri" panose="020F0502020204030204" pitchFamily="34" charset="0"/>
              </a:rPr>
              <a:t>padlet</a:t>
            </a:r>
            <a:r>
              <a:rPr lang="en-GB" sz="1600" dirty="0">
                <a:ea typeface="Calibri" panose="020F0502020204030204" pitchFamily="34" charset="0"/>
              </a:rPr>
              <a:t>: </a:t>
            </a:r>
            <a:r>
              <a:rPr lang="en-GB" sz="1600" dirty="0">
                <a:hlinkClick r:id="rId2"/>
              </a:rPr>
              <a:t>An object, image or picture that reflects my values and beliefs (padlet.com)</a:t>
            </a:r>
            <a:endParaRPr lang="en-GB" sz="1600" dirty="0">
              <a:effectLst/>
              <a:ea typeface="Calibri" panose="020F0502020204030204" pitchFamily="34" charset="0"/>
            </a:endParaRPr>
          </a:p>
          <a:p>
            <a:endParaRPr lang="en-GB" sz="16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9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EF56-E14F-050F-8726-ED33616A4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0" y="190631"/>
            <a:ext cx="8640000" cy="592544"/>
          </a:xfrm>
        </p:spPr>
        <p:txBody>
          <a:bodyPr/>
          <a:lstStyle/>
          <a:p>
            <a:r>
              <a:rPr lang="en-GB" dirty="0"/>
              <a:t>Compassionate Care In Practice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A7E06-8220-B7CF-B8EF-5583B0D6E2D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3989" y="1654630"/>
            <a:ext cx="8627253" cy="488748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Warm Up exercise…… don’t worry, we won’t be doing star jumps!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600" dirty="0">
                <a:ea typeface="Times New Roman" panose="02020603050405020304" pitchFamily="18" charset="0"/>
              </a:rPr>
              <a:t>Identifying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things we find the most difficult or worry about in practice in relation to communicating and engaging with others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600" dirty="0">
                <a:ea typeface="Times New Roman" panose="02020603050405020304" pitchFamily="18" charset="0"/>
              </a:rPr>
              <a:t>Creating a pen picture of a situation where communicating and engaging with someone might be difficult – this might include managing silences, sitting with emotion, difficult or challenging conversations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600" dirty="0">
                <a:ea typeface="Times New Roman" panose="02020603050405020304" pitchFamily="18" charset="0"/>
              </a:rPr>
              <a:t>Thinking about and identifying some of the ways you might try to deal with challenging situations – what might be helpful, what might not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600" dirty="0"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BFCCD1-3EF3-899A-1A00-10A0BDD5DE1D}"/>
              </a:ext>
            </a:extLst>
          </p:cNvPr>
          <p:cNvSpPr txBox="1"/>
          <p:nvPr/>
        </p:nvSpPr>
        <p:spPr>
          <a:xfrm>
            <a:off x="252000" y="1167302"/>
            <a:ext cx="4554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Plan for today’s session</a:t>
            </a:r>
          </a:p>
        </p:txBody>
      </p:sp>
    </p:spTree>
    <p:extLst>
      <p:ext uri="{BB962C8B-B14F-4D97-AF65-F5344CB8AC3E}">
        <p14:creationId xmlns:p14="http://schemas.microsoft.com/office/powerpoint/2010/main" val="25264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8089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ed846ac-70aa-4539-bfab-1eeeff8db30a"/>
</p:tagLst>
</file>

<file path=ppt/theme/theme1.xml><?xml version="1.0" encoding="utf-8"?>
<a:theme xmlns:a="http://schemas.openxmlformats.org/drawingml/2006/main" name="University Slide - Top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iversity Slides - Bottom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8800ee-c747-44e1-b355-5dfd4523faee">
      <UserInfo>
        <DisplayName>Mark Peace</DisplayName>
        <AccountId>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CA7E5AC19D0B4F8D7DAD1D0C2EB635" ma:contentTypeVersion="7" ma:contentTypeDescription="Create a new document." ma:contentTypeScope="" ma:versionID="a46bdfb8ec5006c8ed985253b1c4c915">
  <xsd:schema xmlns:xsd="http://www.w3.org/2001/XMLSchema" xmlns:xs="http://www.w3.org/2001/XMLSchema" xmlns:p="http://schemas.microsoft.com/office/2006/metadata/properties" xmlns:ns2="6843567d-e618-4096-9590-89478e271c39" xmlns:ns3="848800ee-c747-44e1-b355-5dfd4523faee" targetNamespace="http://schemas.microsoft.com/office/2006/metadata/properties" ma:root="true" ma:fieldsID="4f277008c3b21c2a490795dfe833de5a" ns2:_="" ns3:_="">
    <xsd:import namespace="6843567d-e618-4096-9590-89478e271c39"/>
    <xsd:import namespace="848800ee-c747-44e1-b355-5dfd4523fa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567d-e618-4096-9590-89478e271c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800ee-c747-44e1-b355-5dfd4523fa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197CBE-896D-4B94-9710-5A2818C6B4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3B8B74-CFDB-4517-B8EF-63A7224A9EEF}">
  <ds:schemaRefs>
    <ds:schemaRef ds:uri="http://schemas.microsoft.com/office/2006/metadata/properties"/>
    <ds:schemaRef ds:uri="http://schemas.microsoft.com/office/infopath/2007/PartnerControls"/>
    <ds:schemaRef ds:uri="848800ee-c747-44e1-b355-5dfd4523faee"/>
  </ds:schemaRefs>
</ds:datastoreItem>
</file>

<file path=customXml/itemProps3.xml><?xml version="1.0" encoding="utf-8"?>
<ds:datastoreItem xmlns:ds="http://schemas.openxmlformats.org/officeDocument/2006/customXml" ds:itemID="{A1B535AA-6698-4D74-BF97-55BD2287C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567d-e618-4096-9590-89478e271c39"/>
    <ds:schemaRef ds:uri="848800ee-c747-44e1-b355-5dfd4523fa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7002</TotalTime>
  <Words>259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Serifa</vt:lpstr>
      <vt:lpstr>Symbol</vt:lpstr>
      <vt:lpstr>University Slide - Top Logo</vt:lpstr>
      <vt:lpstr>University Slides - Bottom Logo</vt:lpstr>
      <vt:lpstr>Welcome to the Rise Compassionate Care Short Course   Briony Spedding b.spedding@mmu.ac.uk</vt:lpstr>
      <vt:lpstr>Week 4 Workshop</vt:lpstr>
      <vt:lpstr>Week 4 Workshop</vt:lpstr>
      <vt:lpstr>Compassionate Care In Practice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Sutherst</dc:creator>
  <cp:lastModifiedBy>Briony Spedding</cp:lastModifiedBy>
  <cp:revision>32</cp:revision>
  <dcterms:created xsi:type="dcterms:W3CDTF">2021-01-21T15:10:37Z</dcterms:created>
  <dcterms:modified xsi:type="dcterms:W3CDTF">2023-06-06T11:05:42Z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0x010100C2CA7E5AC19D0B4F8D7DAD1D0C2EB635</vt:lpwstr>
  </property>
</Properties>
</file>