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4" r:id="rId5"/>
  </p:sldMasterIdLst>
  <p:notesMasterIdLst>
    <p:notesMasterId r:id="rId11"/>
  </p:notesMasterIdLst>
  <p:sldIdLst>
    <p:sldId id="256" r:id="rId6"/>
    <p:sldId id="288" r:id="rId7"/>
    <p:sldId id="286" r:id="rId8"/>
    <p:sldId id="287" r:id="rId9"/>
    <p:sldId id="289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D00"/>
    <a:srgbClr val="002F6C"/>
    <a:srgbClr val="FFFA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21F013-6987-45D1-A667-0F14143AF47A}" v="21" dt="2023-05-25T16:24:58.1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 autoAdjust="0"/>
    <p:restoredTop sz="92024" autoAdjust="0"/>
  </p:normalViewPr>
  <p:slideViewPr>
    <p:cSldViewPr snapToGrid="0">
      <p:cViewPr varScale="1">
        <p:scale>
          <a:sx n="96" d="100"/>
          <a:sy n="96" d="100"/>
        </p:scale>
        <p:origin x="1608" y="1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gs" Target="tags/tag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ony Spedding" userId="e05bd694-4e76-49e9-b05b-68cc2255b6a4" providerId="ADAL" clId="{C28A1ADE-D3E0-4526-A06D-8E3CBCE23154}"/>
    <pc:docChg chg="custSel modSld replTag delTag">
      <pc:chgData name="Briony Spedding" userId="e05bd694-4e76-49e9-b05b-68cc2255b6a4" providerId="ADAL" clId="{C28A1ADE-D3E0-4526-A06D-8E3CBCE23154}" dt="2023-05-05T11:17:41.721" v="4"/>
      <pc:docMkLst>
        <pc:docMk/>
      </pc:docMkLst>
      <pc:sldChg chg="modSp mod">
        <pc:chgData name="Briony Spedding" userId="e05bd694-4e76-49e9-b05b-68cc2255b6a4" providerId="ADAL" clId="{C28A1ADE-D3E0-4526-A06D-8E3CBCE23154}" dt="2023-05-05T11:17:39.269" v="1" actId="6549"/>
        <pc:sldMkLst>
          <pc:docMk/>
          <pc:sldMk cId="1650071190" sldId="285"/>
        </pc:sldMkLst>
        <pc:spChg chg="mod">
          <ac:chgData name="Briony Spedding" userId="e05bd694-4e76-49e9-b05b-68cc2255b6a4" providerId="ADAL" clId="{C28A1ADE-D3E0-4526-A06D-8E3CBCE23154}" dt="2023-05-05T11:17:39.269" v="1" actId="6549"/>
          <ac:spMkLst>
            <pc:docMk/>
            <pc:sldMk cId="1650071190" sldId="285"/>
            <ac:spMk id="2" creationId="{D7D98769-627F-7743-640C-F37C21E66C71}"/>
          </ac:spMkLst>
        </pc:spChg>
      </pc:sldChg>
    </pc:docChg>
  </pc:docChgLst>
  <pc:docChgLst>
    <pc:chgData name="Briony Spedding" userId="e05bd694-4e76-49e9-b05b-68cc2255b6a4" providerId="ADAL" clId="{1F21F013-6987-45D1-A667-0F14143AF47A}"/>
    <pc:docChg chg="undo custSel addSld delSld modSld sldOrd replTag delTag">
      <pc:chgData name="Briony Spedding" userId="e05bd694-4e76-49e9-b05b-68cc2255b6a4" providerId="ADAL" clId="{1F21F013-6987-45D1-A667-0F14143AF47A}" dt="2023-05-25T16:25:53.246" v="1838"/>
      <pc:docMkLst>
        <pc:docMk/>
      </pc:docMkLst>
      <pc:sldChg chg="modSp mod">
        <pc:chgData name="Briony Spedding" userId="e05bd694-4e76-49e9-b05b-68cc2255b6a4" providerId="ADAL" clId="{1F21F013-6987-45D1-A667-0F14143AF47A}" dt="2023-05-23T16:10:12.892" v="6" actId="20577"/>
        <pc:sldMkLst>
          <pc:docMk/>
          <pc:sldMk cId="2854279935" sldId="256"/>
        </pc:sldMkLst>
        <pc:spChg chg="mod">
          <ac:chgData name="Briony Spedding" userId="e05bd694-4e76-49e9-b05b-68cc2255b6a4" providerId="ADAL" clId="{1F21F013-6987-45D1-A667-0F14143AF47A}" dt="2023-05-23T16:10:12.892" v="6" actId="20577"/>
          <ac:spMkLst>
            <pc:docMk/>
            <pc:sldMk cId="2854279935" sldId="256"/>
            <ac:spMk id="3" creationId="{74F5399F-6F56-40E1-A484-901ED7BAB560}"/>
          </ac:spMkLst>
        </pc:spChg>
      </pc:sldChg>
      <pc:sldChg chg="del">
        <pc:chgData name="Briony Spedding" userId="e05bd694-4e76-49e9-b05b-68cc2255b6a4" providerId="ADAL" clId="{1F21F013-6987-45D1-A667-0F14143AF47A}" dt="2023-05-23T16:57:46.516" v="610" actId="47"/>
        <pc:sldMkLst>
          <pc:docMk/>
          <pc:sldMk cId="3827808983" sldId="260"/>
        </pc:sldMkLst>
      </pc:sldChg>
      <pc:sldChg chg="del">
        <pc:chgData name="Briony Spedding" userId="e05bd694-4e76-49e9-b05b-68cc2255b6a4" providerId="ADAL" clId="{1F21F013-6987-45D1-A667-0F14143AF47A}" dt="2023-05-23T16:57:46.516" v="610" actId="47"/>
        <pc:sldMkLst>
          <pc:docMk/>
          <pc:sldMk cId="2349835729" sldId="280"/>
        </pc:sldMkLst>
      </pc:sldChg>
      <pc:sldChg chg="addSp delSp modSp del mod setBg">
        <pc:chgData name="Briony Spedding" userId="e05bd694-4e76-49e9-b05b-68cc2255b6a4" providerId="ADAL" clId="{1F21F013-6987-45D1-A667-0F14143AF47A}" dt="2023-05-23T16:13:25.475" v="49" actId="2696"/>
        <pc:sldMkLst>
          <pc:docMk/>
          <pc:sldMk cId="1650071190" sldId="285"/>
        </pc:sldMkLst>
        <pc:spChg chg="mod">
          <ac:chgData name="Briony Spedding" userId="e05bd694-4e76-49e9-b05b-68cc2255b6a4" providerId="ADAL" clId="{1F21F013-6987-45D1-A667-0F14143AF47A}" dt="2023-05-23T16:12:55.071" v="45" actId="26606"/>
          <ac:spMkLst>
            <pc:docMk/>
            <pc:sldMk cId="1650071190" sldId="285"/>
            <ac:spMk id="2" creationId="{D7D98769-627F-7743-640C-F37C21E66C71}"/>
          </ac:spMkLst>
        </pc:spChg>
        <pc:spChg chg="mod ord">
          <ac:chgData name="Briony Spedding" userId="e05bd694-4e76-49e9-b05b-68cc2255b6a4" providerId="ADAL" clId="{1F21F013-6987-45D1-A667-0F14143AF47A}" dt="2023-05-23T16:12:55.071" v="45" actId="26606"/>
          <ac:spMkLst>
            <pc:docMk/>
            <pc:sldMk cId="1650071190" sldId="285"/>
            <ac:spMk id="3" creationId="{2905193E-86CA-4B8D-0C3E-258932EF73E5}"/>
          </ac:spMkLst>
        </pc:spChg>
        <pc:spChg chg="add del">
          <ac:chgData name="Briony Spedding" userId="e05bd694-4e76-49e9-b05b-68cc2255b6a4" providerId="ADAL" clId="{1F21F013-6987-45D1-A667-0F14143AF47A}" dt="2023-05-23T16:12:17.069" v="28" actId="26606"/>
          <ac:spMkLst>
            <pc:docMk/>
            <pc:sldMk cId="1650071190" sldId="285"/>
            <ac:spMk id="1031" creationId="{3346177D-ADC4-4968-B747-5CFCD390B5B9}"/>
          </ac:spMkLst>
        </pc:spChg>
        <pc:spChg chg="add del">
          <ac:chgData name="Briony Spedding" userId="e05bd694-4e76-49e9-b05b-68cc2255b6a4" providerId="ADAL" clId="{1F21F013-6987-45D1-A667-0F14143AF47A}" dt="2023-05-23T16:12:17.069" v="28" actId="26606"/>
          <ac:spMkLst>
            <pc:docMk/>
            <pc:sldMk cId="1650071190" sldId="285"/>
            <ac:spMk id="1033" creationId="{0844A943-BF79-4FEA-ABB1-3BD54D236606}"/>
          </ac:spMkLst>
        </pc:spChg>
        <pc:spChg chg="add del">
          <ac:chgData name="Briony Spedding" userId="e05bd694-4e76-49e9-b05b-68cc2255b6a4" providerId="ADAL" clId="{1F21F013-6987-45D1-A667-0F14143AF47A}" dt="2023-05-23T16:12:17.069" v="28" actId="26606"/>
          <ac:spMkLst>
            <pc:docMk/>
            <pc:sldMk cId="1650071190" sldId="285"/>
            <ac:spMk id="1035" creationId="{6437CC72-F4A8-4DC3-AFAB-D22C482C8100}"/>
          </ac:spMkLst>
        </pc:spChg>
        <pc:spChg chg="add del">
          <ac:chgData name="Briony Spedding" userId="e05bd694-4e76-49e9-b05b-68cc2255b6a4" providerId="ADAL" clId="{1F21F013-6987-45D1-A667-0F14143AF47A}" dt="2023-05-23T16:12:17.040" v="27" actId="26606"/>
          <ac:spMkLst>
            <pc:docMk/>
            <pc:sldMk cId="1650071190" sldId="285"/>
            <ac:spMk id="1040" creationId="{2EB492CD-616E-47F8-933B-5E2D952A0593}"/>
          </ac:spMkLst>
        </pc:spChg>
        <pc:spChg chg="add del">
          <ac:chgData name="Briony Spedding" userId="e05bd694-4e76-49e9-b05b-68cc2255b6a4" providerId="ADAL" clId="{1F21F013-6987-45D1-A667-0F14143AF47A}" dt="2023-05-23T16:12:17.040" v="27" actId="26606"/>
          <ac:spMkLst>
            <pc:docMk/>
            <pc:sldMk cId="1650071190" sldId="285"/>
            <ac:spMk id="1042" creationId="{59383CF9-23B5-4335-9B21-1791C4CF1C75}"/>
          </ac:spMkLst>
        </pc:spChg>
        <pc:spChg chg="add del">
          <ac:chgData name="Briony Spedding" userId="e05bd694-4e76-49e9-b05b-68cc2255b6a4" providerId="ADAL" clId="{1F21F013-6987-45D1-A667-0F14143AF47A}" dt="2023-05-23T16:12:17.040" v="27" actId="26606"/>
          <ac:spMkLst>
            <pc:docMk/>
            <pc:sldMk cId="1650071190" sldId="285"/>
            <ac:spMk id="1044" creationId="{0007FE00-9498-4706-B255-6437B0252C02}"/>
          </ac:spMkLst>
        </pc:spChg>
        <pc:spChg chg="add del">
          <ac:chgData name="Briony Spedding" userId="e05bd694-4e76-49e9-b05b-68cc2255b6a4" providerId="ADAL" clId="{1F21F013-6987-45D1-A667-0F14143AF47A}" dt="2023-05-23T16:12:38.711" v="36" actId="26606"/>
          <ac:spMkLst>
            <pc:docMk/>
            <pc:sldMk cId="1650071190" sldId="285"/>
            <ac:spMk id="1046" creationId="{0CCC4BA0-1298-4DBD-86F1-B51D8C9D3437}"/>
          </ac:spMkLst>
        </pc:spChg>
        <pc:spChg chg="add del">
          <ac:chgData name="Briony Spedding" userId="e05bd694-4e76-49e9-b05b-68cc2255b6a4" providerId="ADAL" clId="{1F21F013-6987-45D1-A667-0F14143AF47A}" dt="2023-05-23T16:12:38.711" v="36" actId="26606"/>
          <ac:spMkLst>
            <pc:docMk/>
            <pc:sldMk cId="1650071190" sldId="285"/>
            <ac:spMk id="1047" creationId="{EEBF1590-3B36-48EE-A89D-3B6F3CB256AB}"/>
          </ac:spMkLst>
        </pc:spChg>
        <pc:spChg chg="add del">
          <ac:chgData name="Briony Spedding" userId="e05bd694-4e76-49e9-b05b-68cc2255b6a4" providerId="ADAL" clId="{1F21F013-6987-45D1-A667-0F14143AF47A}" dt="2023-05-23T16:12:38.711" v="36" actId="26606"/>
          <ac:spMkLst>
            <pc:docMk/>
            <pc:sldMk cId="1650071190" sldId="285"/>
            <ac:spMk id="1048" creationId="{AC8F6C8C-AB5A-4548-942D-E3FD40ACBC49}"/>
          </ac:spMkLst>
        </pc:spChg>
        <pc:spChg chg="add del">
          <ac:chgData name="Briony Spedding" userId="e05bd694-4e76-49e9-b05b-68cc2255b6a4" providerId="ADAL" clId="{1F21F013-6987-45D1-A667-0F14143AF47A}" dt="2023-05-23T16:12:32.309" v="33" actId="26606"/>
          <ac:spMkLst>
            <pc:docMk/>
            <pc:sldMk cId="1650071190" sldId="285"/>
            <ac:spMk id="1053" creationId="{5C8908E2-EE49-44D2-9428-A28D2312A8D5}"/>
          </ac:spMkLst>
        </pc:spChg>
        <pc:spChg chg="add del">
          <ac:chgData name="Briony Spedding" userId="e05bd694-4e76-49e9-b05b-68cc2255b6a4" providerId="ADAL" clId="{1F21F013-6987-45D1-A667-0F14143AF47A}" dt="2023-05-23T16:12:49.866" v="41" actId="26606"/>
          <ac:spMkLst>
            <pc:docMk/>
            <pc:sldMk cId="1650071190" sldId="285"/>
            <ac:spMk id="1057" creationId="{3F0BE7ED-7814-4273-B18A-F26CC0380380}"/>
          </ac:spMkLst>
        </pc:spChg>
        <pc:spChg chg="add del">
          <ac:chgData name="Briony Spedding" userId="e05bd694-4e76-49e9-b05b-68cc2255b6a4" providerId="ADAL" clId="{1F21F013-6987-45D1-A667-0F14143AF47A}" dt="2023-05-23T16:12:32.309" v="33" actId="26606"/>
          <ac:spMkLst>
            <pc:docMk/>
            <pc:sldMk cId="1650071190" sldId="285"/>
            <ac:spMk id="1059" creationId="{02114E49-C077-4083-B5C1-6A6E70F4D91F}"/>
          </ac:spMkLst>
        </pc:spChg>
        <pc:spChg chg="add del">
          <ac:chgData name="Briony Spedding" userId="e05bd694-4e76-49e9-b05b-68cc2255b6a4" providerId="ADAL" clId="{1F21F013-6987-45D1-A667-0F14143AF47A}" dt="2023-05-23T16:12:32.309" v="33" actId="26606"/>
          <ac:spMkLst>
            <pc:docMk/>
            <pc:sldMk cId="1650071190" sldId="285"/>
            <ac:spMk id="1061" creationId="{ED888B23-07FA-482A-96DF-47E31AF1A603}"/>
          </ac:spMkLst>
        </pc:spChg>
        <pc:spChg chg="add del">
          <ac:chgData name="Briony Spedding" userId="e05bd694-4e76-49e9-b05b-68cc2255b6a4" providerId="ADAL" clId="{1F21F013-6987-45D1-A667-0F14143AF47A}" dt="2023-05-23T16:12:38.701" v="35" actId="26606"/>
          <ac:spMkLst>
            <pc:docMk/>
            <pc:sldMk cId="1650071190" sldId="285"/>
            <ac:spMk id="1063" creationId="{F56F5174-31D9-4DBB-AAB7-A1FD7BDB1352}"/>
          </ac:spMkLst>
        </pc:spChg>
        <pc:spChg chg="add del">
          <ac:chgData name="Briony Spedding" userId="e05bd694-4e76-49e9-b05b-68cc2255b6a4" providerId="ADAL" clId="{1F21F013-6987-45D1-A667-0F14143AF47A}" dt="2023-05-23T16:12:38.701" v="35" actId="26606"/>
          <ac:spMkLst>
            <pc:docMk/>
            <pc:sldMk cId="1650071190" sldId="285"/>
            <ac:spMk id="1065" creationId="{F9A95BEE-6BB1-4A28-A8E6-A34B2E42EF87}"/>
          </ac:spMkLst>
        </pc:spChg>
        <pc:spChg chg="add del">
          <ac:chgData name="Briony Spedding" userId="e05bd694-4e76-49e9-b05b-68cc2255b6a4" providerId="ADAL" clId="{1F21F013-6987-45D1-A667-0F14143AF47A}" dt="2023-05-23T16:12:49.866" v="41" actId="26606"/>
          <ac:spMkLst>
            <pc:docMk/>
            <pc:sldMk cId="1650071190" sldId="285"/>
            <ac:spMk id="1067" creationId="{3AFE8227-C443-417B-BA91-520EB1EF4559}"/>
          </ac:spMkLst>
        </pc:spChg>
        <pc:spChg chg="add del">
          <ac:chgData name="Briony Spedding" userId="e05bd694-4e76-49e9-b05b-68cc2255b6a4" providerId="ADAL" clId="{1F21F013-6987-45D1-A667-0F14143AF47A}" dt="2023-05-23T16:12:49.866" v="41" actId="26606"/>
          <ac:spMkLst>
            <pc:docMk/>
            <pc:sldMk cId="1650071190" sldId="285"/>
            <ac:spMk id="1068" creationId="{907741FC-B544-4A6E-B831-6789D042333D}"/>
          </ac:spMkLst>
        </pc:spChg>
        <pc:spChg chg="add del">
          <ac:chgData name="Briony Spedding" userId="e05bd694-4e76-49e9-b05b-68cc2255b6a4" providerId="ADAL" clId="{1F21F013-6987-45D1-A667-0F14143AF47A}" dt="2023-05-23T16:12:55.071" v="45" actId="26606"/>
          <ac:spMkLst>
            <pc:docMk/>
            <pc:sldMk cId="1650071190" sldId="285"/>
            <ac:spMk id="1073" creationId="{3AFE8227-C443-417B-BA91-520EB1EF4559}"/>
          </ac:spMkLst>
        </pc:spChg>
        <pc:spChg chg="add del">
          <ac:chgData name="Briony Spedding" userId="e05bd694-4e76-49e9-b05b-68cc2255b6a4" providerId="ADAL" clId="{1F21F013-6987-45D1-A667-0F14143AF47A}" dt="2023-05-23T16:12:55.071" v="45" actId="26606"/>
          <ac:spMkLst>
            <pc:docMk/>
            <pc:sldMk cId="1650071190" sldId="285"/>
            <ac:spMk id="1075" creationId="{907741FC-B544-4A6E-B831-6789D042333D}"/>
          </ac:spMkLst>
        </pc:spChg>
        <pc:spChg chg="add del">
          <ac:chgData name="Briony Spedding" userId="e05bd694-4e76-49e9-b05b-68cc2255b6a4" providerId="ADAL" clId="{1F21F013-6987-45D1-A667-0F14143AF47A}" dt="2023-05-23T16:12:55.071" v="45" actId="26606"/>
          <ac:spMkLst>
            <pc:docMk/>
            <pc:sldMk cId="1650071190" sldId="285"/>
            <ac:spMk id="1077" creationId="{3F0BE7ED-7814-4273-B18A-F26CC0380380}"/>
          </ac:spMkLst>
        </pc:spChg>
        <pc:spChg chg="add">
          <ac:chgData name="Briony Spedding" userId="e05bd694-4e76-49e9-b05b-68cc2255b6a4" providerId="ADAL" clId="{1F21F013-6987-45D1-A667-0F14143AF47A}" dt="2023-05-23T16:12:55.071" v="45" actId="26606"/>
          <ac:spMkLst>
            <pc:docMk/>
            <pc:sldMk cId="1650071190" sldId="285"/>
            <ac:spMk id="1082" creationId="{12609869-9E80-471B-A487-A53288E0E791}"/>
          </ac:spMkLst>
        </pc:spChg>
        <pc:spChg chg="add">
          <ac:chgData name="Briony Spedding" userId="e05bd694-4e76-49e9-b05b-68cc2255b6a4" providerId="ADAL" clId="{1F21F013-6987-45D1-A667-0F14143AF47A}" dt="2023-05-23T16:12:55.071" v="45" actId="26606"/>
          <ac:spMkLst>
            <pc:docMk/>
            <pc:sldMk cId="1650071190" sldId="285"/>
            <ac:spMk id="1084" creationId="{7004738A-9D34-43E8-97D2-CA0EED4F8BE0}"/>
          </ac:spMkLst>
        </pc:spChg>
        <pc:spChg chg="add">
          <ac:chgData name="Briony Spedding" userId="e05bd694-4e76-49e9-b05b-68cc2255b6a4" providerId="ADAL" clId="{1F21F013-6987-45D1-A667-0F14143AF47A}" dt="2023-05-23T16:12:55.071" v="45" actId="26606"/>
          <ac:spMkLst>
            <pc:docMk/>
            <pc:sldMk cId="1650071190" sldId="285"/>
            <ac:spMk id="1086" creationId="{B8B8D07F-F13E-443E-BA68-2D26672D76B9}"/>
          </ac:spMkLst>
        </pc:spChg>
        <pc:spChg chg="add">
          <ac:chgData name="Briony Spedding" userId="e05bd694-4e76-49e9-b05b-68cc2255b6a4" providerId="ADAL" clId="{1F21F013-6987-45D1-A667-0F14143AF47A}" dt="2023-05-23T16:12:55.071" v="45" actId="26606"/>
          <ac:spMkLst>
            <pc:docMk/>
            <pc:sldMk cId="1650071190" sldId="285"/>
            <ac:spMk id="1088" creationId="{2813A4FA-24A5-41ED-A534-3807D1B2F344}"/>
          </ac:spMkLst>
        </pc:spChg>
        <pc:spChg chg="add">
          <ac:chgData name="Briony Spedding" userId="e05bd694-4e76-49e9-b05b-68cc2255b6a4" providerId="ADAL" clId="{1F21F013-6987-45D1-A667-0F14143AF47A}" dt="2023-05-23T16:12:55.071" v="45" actId="26606"/>
          <ac:spMkLst>
            <pc:docMk/>
            <pc:sldMk cId="1650071190" sldId="285"/>
            <ac:spMk id="1090" creationId="{C3944F27-CA70-4E84-A51A-E6BF89558979}"/>
          </ac:spMkLst>
        </pc:spChg>
        <pc:grpChg chg="add del">
          <ac:chgData name="Briony Spedding" userId="e05bd694-4e76-49e9-b05b-68cc2255b6a4" providerId="ADAL" clId="{1F21F013-6987-45D1-A667-0F14143AF47A}" dt="2023-05-23T16:12:32.309" v="33" actId="26606"/>
          <ac:grpSpMkLst>
            <pc:docMk/>
            <pc:sldMk cId="1650071190" sldId="285"/>
            <ac:grpSpMk id="1055" creationId="{D8C3AFD7-4CCE-484E-84C6-80FB3E3E2093}"/>
          </ac:grpSpMkLst>
        </pc:grpChg>
        <pc:picChg chg="add mod ord">
          <ac:chgData name="Briony Spedding" userId="e05bd694-4e76-49e9-b05b-68cc2255b6a4" providerId="ADAL" clId="{1F21F013-6987-45D1-A667-0F14143AF47A}" dt="2023-05-23T16:12:55.071" v="45" actId="26606"/>
          <ac:picMkLst>
            <pc:docMk/>
            <pc:sldMk cId="1650071190" sldId="285"/>
            <ac:picMk id="1026" creationId="{BAE35025-523B-FB7D-F431-C50F919DBD19}"/>
          </ac:picMkLst>
        </pc:picChg>
        <pc:picChg chg="add del">
          <ac:chgData name="Briony Spedding" userId="e05bd694-4e76-49e9-b05b-68cc2255b6a4" providerId="ADAL" clId="{1F21F013-6987-45D1-A667-0F14143AF47A}" dt="2023-05-23T16:12:38.701" v="35" actId="26606"/>
          <ac:picMkLst>
            <pc:docMk/>
            <pc:sldMk cId="1650071190" sldId="285"/>
            <ac:picMk id="1064" creationId="{AE113210-7872-481A-ADE6-3A05CCAF5EB2}"/>
          </ac:picMkLst>
        </pc:picChg>
      </pc:sldChg>
      <pc:sldChg chg="addSp delSp modSp mod">
        <pc:chgData name="Briony Spedding" userId="e05bd694-4e76-49e9-b05b-68cc2255b6a4" providerId="ADAL" clId="{1F21F013-6987-45D1-A667-0F14143AF47A}" dt="2023-05-23T16:14:31.407" v="72" actId="1076"/>
        <pc:sldMkLst>
          <pc:docMk/>
          <pc:sldMk cId="3163601981" sldId="286"/>
        </pc:sldMkLst>
        <pc:spChg chg="add mod">
          <ac:chgData name="Briony Spedding" userId="e05bd694-4e76-49e9-b05b-68cc2255b6a4" providerId="ADAL" clId="{1F21F013-6987-45D1-A667-0F14143AF47A}" dt="2023-05-23T16:14:26.093" v="71" actId="122"/>
          <ac:spMkLst>
            <pc:docMk/>
            <pc:sldMk cId="3163601981" sldId="286"/>
            <ac:spMk id="4" creationId="{EB082116-89F4-695E-A853-9461C4D9BE85}"/>
          </ac:spMkLst>
        </pc:spChg>
        <pc:spChg chg="del mod">
          <ac:chgData name="Briony Spedding" userId="e05bd694-4e76-49e9-b05b-68cc2255b6a4" providerId="ADAL" clId="{1F21F013-6987-45D1-A667-0F14143AF47A}" dt="2023-05-23T16:13:50.812" v="55" actId="478"/>
          <ac:spMkLst>
            <pc:docMk/>
            <pc:sldMk cId="3163601981" sldId="286"/>
            <ac:spMk id="6" creationId="{084A7E06-8220-B7CF-B8EF-5583B0D6E2D0}"/>
          </ac:spMkLst>
        </pc:spChg>
        <pc:picChg chg="add mod">
          <ac:chgData name="Briony Spedding" userId="e05bd694-4e76-49e9-b05b-68cc2255b6a4" providerId="ADAL" clId="{1F21F013-6987-45D1-A667-0F14143AF47A}" dt="2023-05-23T16:14:31.407" v="72" actId="1076"/>
          <ac:picMkLst>
            <pc:docMk/>
            <pc:sldMk cId="3163601981" sldId="286"/>
            <ac:picMk id="2050" creationId="{0E8D65D6-B64C-8A4F-8E42-23F6FE2DB57B}"/>
          </ac:picMkLst>
        </pc:picChg>
      </pc:sldChg>
      <pc:sldChg chg="addSp delSp modSp mod">
        <pc:chgData name="Briony Spedding" userId="e05bd694-4e76-49e9-b05b-68cc2255b6a4" providerId="ADAL" clId="{1F21F013-6987-45D1-A667-0F14143AF47A}" dt="2023-05-23T16:54:37.400" v="360" actId="20577"/>
        <pc:sldMkLst>
          <pc:docMk/>
          <pc:sldMk cId="252640629" sldId="287"/>
        </pc:sldMkLst>
        <pc:spChg chg="del">
          <ac:chgData name="Briony Spedding" userId="e05bd694-4e76-49e9-b05b-68cc2255b6a4" providerId="ADAL" clId="{1F21F013-6987-45D1-A667-0F14143AF47A}" dt="2023-05-23T16:15:33.058" v="82" actId="478"/>
          <ac:spMkLst>
            <pc:docMk/>
            <pc:sldMk cId="252640629" sldId="287"/>
            <ac:spMk id="3" creationId="{2FBFCCD1-3EF3-899A-1A00-10A0BDD5DE1D}"/>
          </ac:spMkLst>
        </pc:spChg>
        <pc:spChg chg="add del mod">
          <ac:chgData name="Briony Spedding" userId="e05bd694-4e76-49e9-b05b-68cc2255b6a4" providerId="ADAL" clId="{1F21F013-6987-45D1-A667-0F14143AF47A}" dt="2023-05-23T16:54:37.400" v="360" actId="20577"/>
          <ac:spMkLst>
            <pc:docMk/>
            <pc:sldMk cId="252640629" sldId="287"/>
            <ac:spMk id="6" creationId="{084A7E06-8220-B7CF-B8EF-5583B0D6E2D0}"/>
          </ac:spMkLst>
        </pc:spChg>
        <pc:spChg chg="add del">
          <ac:chgData name="Briony Spedding" userId="e05bd694-4e76-49e9-b05b-68cc2255b6a4" providerId="ADAL" clId="{1F21F013-6987-45D1-A667-0F14143AF47A}" dt="2023-05-23T16:15:14.659" v="81"/>
          <ac:spMkLst>
            <pc:docMk/>
            <pc:sldMk cId="252640629" sldId="287"/>
            <ac:spMk id="7" creationId="{998EF020-386B-8B8C-3AC9-77F04D3D4862}"/>
          </ac:spMkLst>
        </pc:spChg>
        <pc:graphicFrameChg chg="add del mod">
          <ac:chgData name="Briony Spedding" userId="e05bd694-4e76-49e9-b05b-68cc2255b6a4" providerId="ADAL" clId="{1F21F013-6987-45D1-A667-0F14143AF47A}" dt="2023-05-23T16:15:14.659" v="81"/>
          <ac:graphicFrameMkLst>
            <pc:docMk/>
            <pc:sldMk cId="252640629" sldId="287"/>
            <ac:graphicFrameMk id="4" creationId="{6882ED95-4BF9-0853-EAF8-813FCA6417CD}"/>
          </ac:graphicFrameMkLst>
        </pc:graphicFrameChg>
        <pc:graphicFrameChg chg="add del mod">
          <ac:chgData name="Briony Spedding" userId="e05bd694-4e76-49e9-b05b-68cc2255b6a4" providerId="ADAL" clId="{1F21F013-6987-45D1-A667-0F14143AF47A}" dt="2023-05-23T16:15:14.659" v="81"/>
          <ac:graphicFrameMkLst>
            <pc:docMk/>
            <pc:sldMk cId="252640629" sldId="287"/>
            <ac:graphicFrameMk id="5" creationId="{2B8815D6-F6FB-CA46-CF33-7B1CFD1F7FA8}"/>
          </ac:graphicFrameMkLst>
        </pc:graphicFrameChg>
      </pc:sldChg>
      <pc:sldChg chg="addSp delSp modSp mod ord">
        <pc:chgData name="Briony Spedding" userId="e05bd694-4e76-49e9-b05b-68cc2255b6a4" providerId="ADAL" clId="{1F21F013-6987-45D1-A667-0F14143AF47A}" dt="2023-05-25T16:12:48.359" v="1453" actId="20577"/>
        <pc:sldMkLst>
          <pc:docMk/>
          <pc:sldMk cId="1495341438" sldId="288"/>
        </pc:sldMkLst>
        <pc:spChg chg="mod">
          <ac:chgData name="Briony Spedding" userId="e05bd694-4e76-49e9-b05b-68cc2255b6a4" providerId="ADAL" clId="{1F21F013-6987-45D1-A667-0F14143AF47A}" dt="2023-05-25T16:12:48.359" v="1453" actId="20577"/>
          <ac:spMkLst>
            <pc:docMk/>
            <pc:sldMk cId="1495341438" sldId="288"/>
            <ac:spMk id="2" creationId="{D7D98769-627F-7743-640C-F37C21E66C71}"/>
          </ac:spMkLst>
        </pc:spChg>
        <pc:spChg chg="mod">
          <ac:chgData name="Briony Spedding" userId="e05bd694-4e76-49e9-b05b-68cc2255b6a4" providerId="ADAL" clId="{1F21F013-6987-45D1-A667-0F14143AF47A}" dt="2023-05-23T16:55:15.308" v="365" actId="20577"/>
          <ac:spMkLst>
            <pc:docMk/>
            <pc:sldMk cId="1495341438" sldId="288"/>
            <ac:spMk id="3" creationId="{2905193E-86CA-4B8D-0C3E-258932EF73E5}"/>
          </ac:spMkLst>
        </pc:spChg>
        <pc:spChg chg="add del mod">
          <ac:chgData name="Briony Spedding" userId="e05bd694-4e76-49e9-b05b-68cc2255b6a4" providerId="ADAL" clId="{1F21F013-6987-45D1-A667-0F14143AF47A}" dt="2023-05-23T16:55:33.057" v="375" actId="478"/>
          <ac:spMkLst>
            <pc:docMk/>
            <pc:sldMk cId="1495341438" sldId="288"/>
            <ac:spMk id="5" creationId="{A37D537D-B86A-F30F-5CBE-C5882831C600}"/>
          </ac:spMkLst>
        </pc:spChg>
        <pc:spChg chg="add del mod">
          <ac:chgData name="Briony Spedding" userId="e05bd694-4e76-49e9-b05b-68cc2255b6a4" providerId="ADAL" clId="{1F21F013-6987-45D1-A667-0F14143AF47A}" dt="2023-05-23T16:55:51.027" v="387" actId="478"/>
          <ac:spMkLst>
            <pc:docMk/>
            <pc:sldMk cId="1495341438" sldId="288"/>
            <ac:spMk id="7" creationId="{1C592EFF-C455-F52E-A4DA-E8C9F4700D8D}"/>
          </ac:spMkLst>
        </pc:spChg>
        <pc:spChg chg="add mod">
          <ac:chgData name="Briony Spedding" userId="e05bd694-4e76-49e9-b05b-68cc2255b6a4" providerId="ADAL" clId="{1F21F013-6987-45D1-A667-0F14143AF47A}" dt="2023-05-23T16:57:26.226" v="596" actId="20577"/>
          <ac:spMkLst>
            <pc:docMk/>
            <pc:sldMk cId="1495341438" sldId="288"/>
            <ac:spMk id="9" creationId="{FCD9EF82-444D-8BED-4AE7-CA275F891466}"/>
          </ac:spMkLst>
        </pc:spChg>
        <pc:graphicFrameChg chg="add del mod">
          <ac:chgData name="Briony Spedding" userId="e05bd694-4e76-49e9-b05b-68cc2255b6a4" providerId="ADAL" clId="{1F21F013-6987-45D1-A667-0F14143AF47A}" dt="2023-05-23T16:55:33.057" v="375" actId="478"/>
          <ac:graphicFrameMkLst>
            <pc:docMk/>
            <pc:sldMk cId="1495341438" sldId="288"/>
            <ac:graphicFrameMk id="4" creationId="{A4F67433-8F3E-9FB3-500A-0C58D71F8532}"/>
          </ac:graphicFrameMkLst>
        </pc:graphicFrameChg>
        <pc:graphicFrameChg chg="add del mod modGraphic">
          <ac:chgData name="Briony Spedding" userId="e05bd694-4e76-49e9-b05b-68cc2255b6a4" providerId="ADAL" clId="{1F21F013-6987-45D1-A667-0F14143AF47A}" dt="2023-05-23T16:56:58.474" v="486" actId="478"/>
          <ac:graphicFrameMkLst>
            <pc:docMk/>
            <pc:sldMk cId="1495341438" sldId="288"/>
            <ac:graphicFrameMk id="6" creationId="{0BA37DDD-581A-A18B-086D-8276C7B417AE}"/>
          </ac:graphicFrameMkLst>
        </pc:graphicFrameChg>
      </pc:sldChg>
      <pc:sldChg chg="del">
        <pc:chgData name="Briony Spedding" userId="e05bd694-4e76-49e9-b05b-68cc2255b6a4" providerId="ADAL" clId="{1F21F013-6987-45D1-A667-0F14143AF47A}" dt="2023-05-23T16:55:11.993" v="364" actId="2696"/>
        <pc:sldMkLst>
          <pc:docMk/>
          <pc:sldMk cId="19593101" sldId="289"/>
        </pc:sldMkLst>
      </pc:sldChg>
      <pc:sldChg chg="addSp delSp modSp add mod">
        <pc:chgData name="Briony Spedding" userId="e05bd694-4e76-49e9-b05b-68cc2255b6a4" providerId="ADAL" clId="{1F21F013-6987-45D1-A667-0F14143AF47A}" dt="2023-05-25T16:25:48.609" v="1835" actId="1076"/>
        <pc:sldMkLst>
          <pc:docMk/>
          <pc:sldMk cId="2891570183" sldId="289"/>
        </pc:sldMkLst>
        <pc:spChg chg="del">
          <ac:chgData name="Briony Spedding" userId="e05bd694-4e76-49e9-b05b-68cc2255b6a4" providerId="ADAL" clId="{1F21F013-6987-45D1-A667-0F14143AF47A}" dt="2023-05-25T16:08:25.232" v="1091" actId="478"/>
          <ac:spMkLst>
            <pc:docMk/>
            <pc:sldMk cId="2891570183" sldId="289"/>
            <ac:spMk id="2" creationId="{8B57EF56-E14F-050F-8726-ED33616A45DD}"/>
          </ac:spMkLst>
        </pc:spChg>
        <pc:spChg chg="add mod">
          <ac:chgData name="Briony Spedding" userId="e05bd694-4e76-49e9-b05b-68cc2255b6a4" providerId="ADAL" clId="{1F21F013-6987-45D1-A667-0F14143AF47A}" dt="2023-05-25T16:25:42.329" v="1831" actId="6549"/>
          <ac:spMkLst>
            <pc:docMk/>
            <pc:sldMk cId="2891570183" sldId="289"/>
            <ac:spMk id="3" creationId="{B265A3EF-0646-B555-553A-796896C49299}"/>
          </ac:spMkLst>
        </pc:spChg>
        <pc:spChg chg="del mod">
          <ac:chgData name="Briony Spedding" userId="e05bd694-4e76-49e9-b05b-68cc2255b6a4" providerId="ADAL" clId="{1F21F013-6987-45D1-A667-0F14143AF47A}" dt="2023-05-25T16:06:38.563" v="765" actId="3680"/>
          <ac:spMkLst>
            <pc:docMk/>
            <pc:sldMk cId="2891570183" sldId="289"/>
            <ac:spMk id="6" creationId="{084A7E06-8220-B7CF-B8EF-5583B0D6E2D0}"/>
          </ac:spMkLst>
        </pc:spChg>
        <pc:spChg chg="add del mod">
          <ac:chgData name="Briony Spedding" userId="e05bd694-4e76-49e9-b05b-68cc2255b6a4" providerId="ADAL" clId="{1F21F013-6987-45D1-A667-0F14143AF47A}" dt="2023-05-25T16:08:33.309" v="1096" actId="478"/>
          <ac:spMkLst>
            <pc:docMk/>
            <pc:sldMk cId="2891570183" sldId="289"/>
            <ac:spMk id="7" creationId="{E0E2B670-E8A5-B1BD-B0F7-C395D460663E}"/>
          </ac:spMkLst>
        </pc:spChg>
        <pc:spChg chg="add mod">
          <ac:chgData name="Briony Spedding" userId="e05bd694-4e76-49e9-b05b-68cc2255b6a4" providerId="ADAL" clId="{1F21F013-6987-45D1-A667-0F14143AF47A}" dt="2023-05-25T16:12:37.118" v="1420" actId="1076"/>
          <ac:spMkLst>
            <pc:docMk/>
            <pc:sldMk cId="2891570183" sldId="289"/>
            <ac:spMk id="9" creationId="{C976BA46-4AB1-8A61-7DCF-731F8A867C71}"/>
          </ac:spMkLst>
        </pc:spChg>
        <pc:graphicFrameChg chg="add mod ord modGraphic">
          <ac:chgData name="Briony Spedding" userId="e05bd694-4e76-49e9-b05b-68cc2255b6a4" providerId="ADAL" clId="{1F21F013-6987-45D1-A667-0F14143AF47A}" dt="2023-05-25T16:25:48.609" v="1835" actId="1076"/>
          <ac:graphicFrameMkLst>
            <pc:docMk/>
            <pc:sldMk cId="2891570183" sldId="289"/>
            <ac:graphicFrameMk id="4" creationId="{7A32F94E-A69A-EA81-1DE1-76BB906E7783}"/>
          </ac:graphicFrameMkLst>
        </pc:graphicFrameChg>
      </pc:sldChg>
      <pc:sldChg chg="del">
        <pc:chgData name="Briony Spedding" userId="e05bd694-4e76-49e9-b05b-68cc2255b6a4" providerId="ADAL" clId="{1F21F013-6987-45D1-A667-0F14143AF47A}" dt="2023-05-23T16:57:41.932" v="606" actId="47"/>
        <pc:sldMkLst>
          <pc:docMk/>
          <pc:sldMk cId="1990080263" sldId="290"/>
        </pc:sldMkLst>
      </pc:sldChg>
      <pc:sldChg chg="del">
        <pc:chgData name="Briony Spedding" userId="e05bd694-4e76-49e9-b05b-68cc2255b6a4" providerId="ADAL" clId="{1F21F013-6987-45D1-A667-0F14143AF47A}" dt="2023-05-23T16:57:30.039" v="600" actId="2696"/>
        <pc:sldMkLst>
          <pc:docMk/>
          <pc:sldMk cId="3157774995" sldId="291"/>
        </pc:sldMkLst>
      </pc:sldChg>
      <pc:sldChg chg="del">
        <pc:chgData name="Briony Spedding" userId="e05bd694-4e76-49e9-b05b-68cc2255b6a4" providerId="ADAL" clId="{1F21F013-6987-45D1-A667-0F14143AF47A}" dt="2023-05-23T16:57:46.516" v="610" actId="47"/>
        <pc:sldMkLst>
          <pc:docMk/>
          <pc:sldMk cId="2920452311" sldId="292"/>
        </pc:sldMkLst>
      </pc:sldChg>
      <pc:sldChg chg="del">
        <pc:chgData name="Briony Spedding" userId="e05bd694-4e76-49e9-b05b-68cc2255b6a4" providerId="ADAL" clId="{1F21F013-6987-45D1-A667-0F14143AF47A}" dt="2023-05-23T16:57:46.516" v="610" actId="47"/>
        <pc:sldMkLst>
          <pc:docMk/>
          <pc:sldMk cId="3815557551" sldId="293"/>
        </pc:sldMkLst>
      </pc:sldChg>
      <pc:sldChg chg="del">
        <pc:chgData name="Briony Spedding" userId="e05bd694-4e76-49e9-b05b-68cc2255b6a4" providerId="ADAL" clId="{1F21F013-6987-45D1-A667-0F14143AF47A}" dt="2023-05-23T16:57:41.932" v="606" actId="47"/>
        <pc:sldMkLst>
          <pc:docMk/>
          <pc:sldMk cId="2398727551" sldId="294"/>
        </pc:sldMkLst>
      </pc:sldChg>
      <pc:sldChg chg="del">
        <pc:chgData name="Briony Spedding" userId="e05bd694-4e76-49e9-b05b-68cc2255b6a4" providerId="ADAL" clId="{1F21F013-6987-45D1-A667-0F14143AF47A}" dt="2023-05-23T16:57:41.932" v="606" actId="47"/>
        <pc:sldMkLst>
          <pc:docMk/>
          <pc:sldMk cId="1455792989" sldId="295"/>
        </pc:sldMkLst>
      </pc:sldChg>
      <pc:sldChg chg="del">
        <pc:chgData name="Briony Spedding" userId="e05bd694-4e76-49e9-b05b-68cc2255b6a4" providerId="ADAL" clId="{1F21F013-6987-45D1-A667-0F14143AF47A}" dt="2023-05-23T16:57:41.932" v="606" actId="47"/>
        <pc:sldMkLst>
          <pc:docMk/>
          <pc:sldMk cId="3532386901" sldId="296"/>
        </pc:sldMkLst>
      </pc:sldChg>
      <pc:sldChg chg="del">
        <pc:chgData name="Briony Spedding" userId="e05bd694-4e76-49e9-b05b-68cc2255b6a4" providerId="ADAL" clId="{1F21F013-6987-45D1-A667-0F14143AF47A}" dt="2023-05-23T16:57:33.872" v="601" actId="2696"/>
        <pc:sldMkLst>
          <pc:docMk/>
          <pc:sldMk cId="1101732638" sldId="297"/>
        </pc:sldMkLst>
      </pc:sldChg>
      <pc:sldChg chg="del">
        <pc:chgData name="Briony Spedding" userId="e05bd694-4e76-49e9-b05b-68cc2255b6a4" providerId="ADAL" clId="{1F21F013-6987-45D1-A667-0F14143AF47A}" dt="2023-05-23T16:57:36.215" v="602" actId="2696"/>
        <pc:sldMkLst>
          <pc:docMk/>
          <pc:sldMk cId="2650012695" sldId="298"/>
        </pc:sldMkLst>
      </pc:sldChg>
      <pc:sldChg chg="del">
        <pc:chgData name="Briony Spedding" userId="e05bd694-4e76-49e9-b05b-68cc2255b6a4" providerId="ADAL" clId="{1F21F013-6987-45D1-A667-0F14143AF47A}" dt="2023-05-23T16:57:41.932" v="606" actId="47"/>
        <pc:sldMkLst>
          <pc:docMk/>
          <pc:sldMk cId="3689196778" sldId="29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5E16A6-BA7B-4326-85F3-FCDE770C5D07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330C3-5992-4FA3-A294-C74A9258E1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250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Mark Peace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8330C3-5992-4FA3-A294-C74A9258E1C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35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Top Logo">
    <p:bg>
      <p:bgPr>
        <a:solidFill>
          <a:srgbClr val="FF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61B13E01-9BEF-4473-821B-EE9CEEA6B47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701800" y="3378095"/>
            <a:ext cx="5740400" cy="5913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&lt;Name of presenter/s&gt;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2EFDCE0D-A204-45DB-9F8F-EA8393CBF17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01800" y="2566800"/>
            <a:ext cx="5740400" cy="802800"/>
          </a:xfrm>
          <a:prstGeom prst="rect">
            <a:avLst/>
          </a:prstGeom>
        </p:spPr>
        <p:txBody>
          <a:bodyPr anchor="b"/>
          <a:lstStyle>
            <a:lvl1pPr>
              <a:defRPr sz="4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&lt;Presentation Title&gt;</a:t>
            </a:r>
          </a:p>
        </p:txBody>
      </p:sp>
      <p:sp>
        <p:nvSpPr>
          <p:cNvPr id="15" name="Content Placeholder 11">
            <a:extLst>
              <a:ext uri="{FF2B5EF4-FFF2-40B4-BE49-F238E27FC236}">
                <a16:creationId xmlns:a16="http://schemas.microsoft.com/office/drawing/2014/main" id="{21ED91D5-41E9-493D-B95E-AD6D4D6D7A68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701800" y="3990757"/>
            <a:ext cx="5740400" cy="5559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&lt;Date&gt;</a:t>
            </a:r>
          </a:p>
        </p:txBody>
      </p:sp>
    </p:spTree>
    <p:extLst>
      <p:ext uri="{BB962C8B-B14F-4D97-AF65-F5344CB8AC3E}">
        <p14:creationId xmlns:p14="http://schemas.microsoft.com/office/powerpoint/2010/main" val="1257077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Top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31CEBD3C-BE01-4EA6-807D-D32AC95F2D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3990" y="1235660"/>
            <a:ext cx="8640000" cy="592544"/>
          </a:xfrm>
          <a:prstGeom prst="rect">
            <a:avLst/>
          </a:prstGeom>
        </p:spPr>
        <p:txBody>
          <a:bodyPr anchor="b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&lt;Content Heading&gt;</a:t>
            </a:r>
            <a:endParaRPr lang="en-GB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77B28EA1-6248-4CA4-862C-914AA49135D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283989" y="1920762"/>
            <a:ext cx="8627253" cy="4621349"/>
          </a:xfrm>
          <a:prstGeom prst="rect">
            <a:avLst/>
          </a:prstGeom>
        </p:spPr>
        <p:txBody>
          <a:bodyPr/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&lt;Body Text&gt;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&lt;Body Text&gt;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&lt;Body Text&gt;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&lt;Body Text&gt;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5741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bg>
      <p:bgPr>
        <a:solidFill>
          <a:srgbClr val="FF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94AECF49-9A13-452E-A9C9-67495AC09BF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608" t="29197" r="60493" b="30055"/>
          <a:stretch/>
        </p:blipFill>
        <p:spPr>
          <a:xfrm>
            <a:off x="2764631" y="1445849"/>
            <a:ext cx="3614737" cy="396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722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Bottom Logo">
    <p:bg>
      <p:bgPr>
        <a:solidFill>
          <a:srgbClr val="FF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1">
            <a:extLst>
              <a:ext uri="{FF2B5EF4-FFF2-40B4-BE49-F238E27FC236}">
                <a16:creationId xmlns:a16="http://schemas.microsoft.com/office/drawing/2014/main" id="{165B43A9-4352-4588-B225-D8A936389CC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701800" y="3375217"/>
            <a:ext cx="5740400" cy="5913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&lt;Name of presenter/s&gt;</a:t>
            </a:r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37462F17-9BC7-41E1-BE2A-832AC8731CEB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701800" y="3990608"/>
            <a:ext cx="5740400" cy="5559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&lt;Date&gt;</a:t>
            </a:r>
          </a:p>
        </p:txBody>
      </p:sp>
      <p:sp>
        <p:nvSpPr>
          <p:cNvPr id="7" name="Title 13">
            <a:extLst>
              <a:ext uri="{FF2B5EF4-FFF2-40B4-BE49-F238E27FC236}">
                <a16:creationId xmlns:a16="http://schemas.microsoft.com/office/drawing/2014/main" id="{4104E218-05C5-4501-BEC6-D78B60739E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96255" y="2569573"/>
            <a:ext cx="5740400" cy="802800"/>
          </a:xfrm>
          <a:prstGeom prst="rect">
            <a:avLst/>
          </a:prstGeom>
        </p:spPr>
        <p:txBody>
          <a:bodyPr anchor="b"/>
          <a:lstStyle>
            <a:lvl1pPr>
              <a:defRPr sz="4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&lt;Presentation Title&gt;</a:t>
            </a:r>
          </a:p>
        </p:txBody>
      </p:sp>
    </p:spTree>
    <p:extLst>
      <p:ext uri="{BB962C8B-B14F-4D97-AF65-F5344CB8AC3E}">
        <p14:creationId xmlns:p14="http://schemas.microsoft.com/office/powerpoint/2010/main" val="4079983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Logo -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13">
            <a:extLst>
              <a:ext uri="{FF2B5EF4-FFF2-40B4-BE49-F238E27FC236}">
                <a16:creationId xmlns:a16="http://schemas.microsoft.com/office/drawing/2014/main" id="{17C22F55-1EC2-4A81-A95E-E92D0B34442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266003" y="921064"/>
            <a:ext cx="8640000" cy="4764841"/>
          </a:xfrm>
          <a:prstGeom prst="rect">
            <a:avLst/>
          </a:prstGeom>
        </p:spPr>
        <p:txBody>
          <a:bodyPr/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&lt;Body Text&gt;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&lt;Body Text&gt;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&lt;Body Text&gt;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&lt;Body Text&gt;</a:t>
            </a:r>
          </a:p>
          <a:p>
            <a:pPr lvl="0"/>
            <a:endParaRPr lang="en-GB" dirty="0"/>
          </a:p>
        </p:txBody>
      </p:sp>
      <p:sp>
        <p:nvSpPr>
          <p:cNvPr id="11" name="Title 11">
            <a:extLst>
              <a:ext uri="{FF2B5EF4-FFF2-40B4-BE49-F238E27FC236}">
                <a16:creationId xmlns:a16="http://schemas.microsoft.com/office/drawing/2014/main" id="{343871AE-A076-4DFD-A46D-710ADDDA04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6003" y="216460"/>
            <a:ext cx="8640000" cy="592544"/>
          </a:xfrm>
          <a:prstGeom prst="rect">
            <a:avLst/>
          </a:prstGeom>
        </p:spPr>
        <p:txBody>
          <a:bodyPr anchor="b"/>
          <a:lstStyle>
            <a:lvl1pPr>
              <a:defRPr sz="2800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&lt;Content Heading&gt;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21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FE947E2-CD5A-44B7-8DD0-1484BD2C4A09}"/>
              </a:ext>
            </a:extLst>
          </p:cNvPr>
          <p:cNvSpPr/>
          <p:nvPr userDrawn="1"/>
        </p:nvSpPr>
        <p:spPr>
          <a:xfrm>
            <a:off x="0" y="1"/>
            <a:ext cx="9144000" cy="1010092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A9925083-617D-4E61-85EC-C28D8A82968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670158" y="-338682"/>
            <a:ext cx="2524777" cy="1735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522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64527F0-8E1A-40CE-AA16-F039FF0EA136}"/>
              </a:ext>
            </a:extLst>
          </p:cNvPr>
          <p:cNvSpPr/>
          <p:nvPr userDrawn="1"/>
        </p:nvSpPr>
        <p:spPr>
          <a:xfrm>
            <a:off x="0" y="5846400"/>
            <a:ext cx="9144000" cy="1011600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85469658-B216-4166-8698-CF49080B70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70158" y="5484654"/>
            <a:ext cx="2524777" cy="1735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697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cusoninvolvement.co.uk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tientvoices.org.uk/" TargetMode="External"/><Relationship Id="rId2" Type="http://schemas.openxmlformats.org/officeDocument/2006/relationships/hyperlink" Target="http://www.patientvoices.org.uk/flv/1052pv384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ionaltrust.org.uk/visit/cheshire-greater-manchester/castlefield-viaduct" TargetMode="External"/><Relationship Id="rId2" Type="http://schemas.openxmlformats.org/officeDocument/2006/relationships/hyperlink" Target="https://manchestercares.org.uk/hom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anchestercarers.org.uk/" TargetMode="External"/><Relationship Id="rId5" Type="http://schemas.openxmlformats.org/officeDocument/2006/relationships/hyperlink" Target="https://www.mcractive.com/about-mcractive" TargetMode="External"/><Relationship Id="rId4" Type="http://schemas.openxmlformats.org/officeDocument/2006/relationships/hyperlink" Target="https://gmyn.co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4F5399F-6F56-40E1-A484-901ED7BAB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770" y="4920613"/>
            <a:ext cx="7402825" cy="802800"/>
          </a:xfrm>
        </p:spPr>
        <p:txBody>
          <a:bodyPr/>
          <a:lstStyle/>
          <a:p>
            <a:r>
              <a:rPr lang="en-GB" b="0" dirty="0"/>
              <a:t>Welcome to the Rise Compassionate Care Short Course Week 3</a:t>
            </a:r>
            <a:br>
              <a:rPr lang="en-GB" b="0" dirty="0">
                <a:latin typeface="Serifa" panose="00000500000000000000" pitchFamily="50" charset="0"/>
              </a:rPr>
            </a:br>
            <a:br>
              <a:rPr lang="en-GB" dirty="0">
                <a:latin typeface="Serifa" panose="00000500000000000000" pitchFamily="50" charset="0"/>
              </a:rPr>
            </a:br>
            <a:br>
              <a:rPr lang="en-GB" dirty="0">
                <a:latin typeface="Serifa" panose="00000500000000000000" pitchFamily="50" charset="0"/>
              </a:rPr>
            </a:br>
            <a:r>
              <a:rPr lang="en-GB" sz="1800" b="0" dirty="0"/>
              <a:t>Briony Spedding</a:t>
            </a:r>
            <a:br>
              <a:rPr lang="en-GB" sz="1800" b="0" dirty="0"/>
            </a:br>
            <a:r>
              <a:rPr lang="en-GB" sz="1800" b="0" dirty="0"/>
              <a:t>b.spedding@mmu.ac.uk</a:t>
            </a:r>
          </a:p>
        </p:txBody>
      </p:sp>
    </p:spTree>
    <p:extLst>
      <p:ext uri="{BB962C8B-B14F-4D97-AF65-F5344CB8AC3E}">
        <p14:creationId xmlns:p14="http://schemas.microsoft.com/office/powerpoint/2010/main" val="2854279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98769-627F-7743-640C-F37C21E66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0" y="173214"/>
            <a:ext cx="8640000" cy="592544"/>
          </a:xfrm>
        </p:spPr>
        <p:txBody>
          <a:bodyPr/>
          <a:lstStyle/>
          <a:p>
            <a:r>
              <a:rPr lang="en-GB" dirty="0"/>
              <a:t>Compassionate Care in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5193E-86CA-4B8D-0C3E-258932EF73E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64747" y="1118325"/>
            <a:ext cx="8627253" cy="4621349"/>
          </a:xfrm>
        </p:spPr>
        <p:txBody>
          <a:bodyPr/>
          <a:lstStyle/>
          <a:p>
            <a:pPr algn="l"/>
            <a:endParaRPr lang="en-GB" sz="1100" b="0" i="0" dirty="0">
              <a:solidFill>
                <a:srgbClr val="000000"/>
              </a:solidFill>
              <a:effectLst/>
              <a:latin typeface="source-sans-3"/>
            </a:endParaRPr>
          </a:p>
          <a:p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D9EF82-444D-8BED-4AE7-CA275F891466}"/>
              </a:ext>
            </a:extLst>
          </p:cNvPr>
          <p:cNvSpPr txBox="1"/>
          <p:nvPr/>
        </p:nvSpPr>
        <p:spPr>
          <a:xfrm>
            <a:off x="437060" y="1785539"/>
            <a:ext cx="8065115" cy="21651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</a:rPr>
              <a:t>6pm – 6.45pm – Introduction &amp; Activity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</a:rPr>
              <a:t>6:45pm – 7pm – short break (if needed)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</a:rPr>
              <a:t>7pm – 7.45pm –  Focus members share their experiences about involvement with health &amp; social care professionals with time for questions and reflections at the end of the session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341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7EF56-E14F-050F-8726-ED33616A4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615" y="103546"/>
            <a:ext cx="8640000" cy="592544"/>
          </a:xfrm>
        </p:spPr>
        <p:txBody>
          <a:bodyPr/>
          <a:lstStyle/>
          <a:p>
            <a:r>
              <a:rPr lang="en-GB" dirty="0"/>
              <a:t>Compassionate Care In Practice </a:t>
            </a:r>
          </a:p>
        </p:txBody>
      </p:sp>
      <p:pic>
        <p:nvPicPr>
          <p:cNvPr id="2050" name="Picture 2" descr="Focus On Involvement LOGO HERE">
            <a:extLst>
              <a:ext uri="{FF2B5EF4-FFF2-40B4-BE49-F238E27FC236}">
                <a16:creationId xmlns:a16="http://schemas.microsoft.com/office/drawing/2014/main" id="{0E8D65D6-B64C-8A4F-8E42-23F6FE2DB5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116" y="1206100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082116-89F4-695E-A853-9461C4D9BE8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16747" y="5526110"/>
            <a:ext cx="8104739" cy="517639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>
                <a:hlinkClick r:id="rId3"/>
              </a:rPr>
              <a:t>Home Page (focusoninvolvement.co.uk)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601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7EF56-E14F-050F-8726-ED33616A4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0" y="190631"/>
            <a:ext cx="8640000" cy="592544"/>
          </a:xfrm>
        </p:spPr>
        <p:txBody>
          <a:bodyPr/>
          <a:lstStyle/>
          <a:p>
            <a:r>
              <a:rPr lang="en-GB" dirty="0"/>
              <a:t>Compassionate Care In Practice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4A7E06-8220-B7CF-B8EF-5583B0D6E2D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Short video from Roy Harvey:</a:t>
            </a:r>
          </a:p>
          <a:p>
            <a:pPr marL="0" indent="0">
              <a:buNone/>
            </a:pPr>
            <a:endParaRPr lang="en-GB" dirty="0">
              <a:hlinkClick r:id="rId2"/>
            </a:endParaRPr>
          </a:p>
          <a:p>
            <a:pPr marL="0" indent="0">
              <a:buNone/>
            </a:pPr>
            <a:r>
              <a:rPr lang="en-GB" dirty="0">
                <a:hlinkClick r:id="rId2"/>
              </a:rPr>
              <a:t>Patient Voices: A funny thing happened on the way to the asylum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Patient voices is a website where you can access a range of digital stories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3"/>
              </a:rPr>
              <a:t>Patient Voices – Insight through first-person stories…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40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A32F94E-A69A-EA81-1DE1-76BB906E7783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537530292"/>
              </p:ext>
            </p:extLst>
          </p:nvPr>
        </p:nvGraphicFramePr>
        <p:xfrm>
          <a:off x="258763" y="1602377"/>
          <a:ext cx="8626473" cy="4690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5491">
                  <a:extLst>
                    <a:ext uri="{9D8B030D-6E8A-4147-A177-3AD203B41FA5}">
                      <a16:colId xmlns:a16="http://schemas.microsoft.com/office/drawing/2014/main" val="373700920"/>
                    </a:ext>
                  </a:extLst>
                </a:gridCol>
                <a:gridCol w="2875491">
                  <a:extLst>
                    <a:ext uri="{9D8B030D-6E8A-4147-A177-3AD203B41FA5}">
                      <a16:colId xmlns:a16="http://schemas.microsoft.com/office/drawing/2014/main" val="1727030057"/>
                    </a:ext>
                  </a:extLst>
                </a:gridCol>
                <a:gridCol w="2875491">
                  <a:extLst>
                    <a:ext uri="{9D8B030D-6E8A-4147-A177-3AD203B41FA5}">
                      <a16:colId xmlns:a16="http://schemas.microsoft.com/office/drawing/2014/main" val="478351259"/>
                    </a:ext>
                  </a:extLst>
                </a:gridCol>
              </a:tblGrid>
              <a:tr h="415663">
                <a:tc>
                  <a:txBody>
                    <a:bodyPr/>
                    <a:lstStyle/>
                    <a:p>
                      <a:r>
                        <a:rPr lang="en-GB" dirty="0"/>
                        <a:t>Organisation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Summary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Link to website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237332"/>
                  </a:ext>
                </a:extLst>
              </a:tr>
              <a:tr h="1024922">
                <a:tc>
                  <a:txBody>
                    <a:bodyPr/>
                    <a:lstStyle/>
                    <a:p>
                      <a:r>
                        <a:rPr lang="en-GB" dirty="0"/>
                        <a:t>Manchester Cares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Organisation bringing together younger and older people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hlinkClick r:id="rId2"/>
                        </a:rPr>
                        <a:t>Home - Manchester Cares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955082"/>
                  </a:ext>
                </a:extLst>
              </a:tr>
              <a:tr h="415663">
                <a:tc>
                  <a:txBody>
                    <a:bodyPr/>
                    <a:lstStyle/>
                    <a:p>
                      <a:r>
                        <a:rPr lang="en-GB" dirty="0"/>
                        <a:t>Castlefield Viaduct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National Trust sky garden in Manchester City Centre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hlinkClick r:id="rId3"/>
                        </a:rPr>
                        <a:t>Castlefield Viaduct | Manchester | National Trust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782849"/>
                  </a:ext>
                </a:extLst>
              </a:tr>
              <a:tr h="415663">
                <a:tc>
                  <a:txBody>
                    <a:bodyPr/>
                    <a:lstStyle/>
                    <a:p>
                      <a:r>
                        <a:rPr lang="en-GB" dirty="0"/>
                        <a:t>Greater Manchester Youth Network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Development programme for young people in Greater Manchester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hlinkClick r:id="rId4"/>
                        </a:rPr>
                        <a:t>What We Do - Greater Manchester Youth Network (gmyn.co.uk)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485682"/>
                  </a:ext>
                </a:extLst>
              </a:tr>
              <a:tr h="415663">
                <a:tc>
                  <a:txBody>
                    <a:bodyPr/>
                    <a:lstStyle/>
                    <a:p>
                      <a:r>
                        <a:rPr lang="en-GB" dirty="0"/>
                        <a:t>Manchester Active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Physical Activity for people in Manchester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hlinkClick r:id="rId5"/>
                        </a:rPr>
                        <a:t>About Us | </a:t>
                      </a:r>
                      <a:r>
                        <a:rPr lang="en-GB" dirty="0" err="1">
                          <a:hlinkClick r:id="rId5"/>
                        </a:rPr>
                        <a:t>MCRactive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8523228"/>
                  </a:ext>
                </a:extLst>
              </a:tr>
              <a:tr h="415663">
                <a:tc>
                  <a:txBody>
                    <a:bodyPr/>
                    <a:lstStyle/>
                    <a:p>
                      <a:r>
                        <a:rPr lang="en-GB" dirty="0"/>
                        <a:t>Manchester Carers Centre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Organisation that offers support to carers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hlinkClick r:id="rId6"/>
                        </a:rPr>
                        <a:t>Manchester Carers Centre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183289"/>
                  </a:ext>
                </a:extLst>
              </a:tr>
              <a:tr h="41566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19326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65A3EF-0646-B555-553A-796896C49299}"/>
              </a:ext>
            </a:extLst>
          </p:cNvPr>
          <p:cNvSpPr txBox="1"/>
          <p:nvPr/>
        </p:nvSpPr>
        <p:spPr>
          <a:xfrm>
            <a:off x="258763" y="1053737"/>
            <a:ext cx="8626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Organisations mentioned in the session today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76BA46-4AB1-8A61-7DCF-731F8A867C71}"/>
              </a:ext>
            </a:extLst>
          </p:cNvPr>
          <p:cNvSpPr txBox="1"/>
          <p:nvPr/>
        </p:nvSpPr>
        <p:spPr>
          <a:xfrm>
            <a:off x="258763" y="180952"/>
            <a:ext cx="635975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Compassionate Care In Practice </a:t>
            </a:r>
          </a:p>
        </p:txBody>
      </p:sp>
    </p:spTree>
    <p:extLst>
      <p:ext uri="{BB962C8B-B14F-4D97-AF65-F5344CB8AC3E}">
        <p14:creationId xmlns:p14="http://schemas.microsoft.com/office/powerpoint/2010/main" val="28915701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e9c3fc3a-a50f-47f7-b17a-bf30b5fa705c"/>
</p:tagLst>
</file>

<file path=ppt/theme/theme1.xml><?xml version="1.0" encoding="utf-8"?>
<a:theme xmlns:a="http://schemas.openxmlformats.org/drawingml/2006/main" name="University Slide - Top Logo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University Slides - Bottom Lo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CA7E5AC19D0B4F8D7DAD1D0C2EB635" ma:contentTypeVersion="7" ma:contentTypeDescription="Create a new document." ma:contentTypeScope="" ma:versionID="a46bdfb8ec5006c8ed985253b1c4c915">
  <xsd:schema xmlns:xsd="http://www.w3.org/2001/XMLSchema" xmlns:xs="http://www.w3.org/2001/XMLSchema" xmlns:p="http://schemas.microsoft.com/office/2006/metadata/properties" xmlns:ns2="6843567d-e618-4096-9590-89478e271c39" xmlns:ns3="848800ee-c747-44e1-b355-5dfd4523faee" targetNamespace="http://schemas.microsoft.com/office/2006/metadata/properties" ma:root="true" ma:fieldsID="4f277008c3b21c2a490795dfe833de5a" ns2:_="" ns3:_="">
    <xsd:import namespace="6843567d-e618-4096-9590-89478e271c39"/>
    <xsd:import namespace="848800ee-c747-44e1-b355-5dfd4523fa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43567d-e618-4096-9590-89478e271c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8800ee-c747-44e1-b355-5dfd4523fae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48800ee-c747-44e1-b355-5dfd4523faee">
      <UserInfo>
        <DisplayName>Mark Peace</DisplayName>
        <AccountId>7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FC197CBE-896D-4B94-9710-5A2818C6B4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B535AA-6698-4D74-BF97-55BD2287CC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43567d-e618-4096-9590-89478e271c39"/>
    <ds:schemaRef ds:uri="848800ee-c747-44e1-b355-5dfd4523fa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23B8B74-CFDB-4517-B8EF-63A7224A9EEF}">
  <ds:schemaRefs>
    <ds:schemaRef ds:uri="http://schemas.microsoft.com/office/2006/metadata/properties"/>
    <ds:schemaRef ds:uri="http://schemas.microsoft.com/office/infopath/2007/PartnerControls"/>
    <ds:schemaRef ds:uri="848800ee-c747-44e1-b355-5dfd4523fae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6558</TotalTime>
  <Words>232</Words>
  <Application>Microsoft Office PowerPoint</Application>
  <PresentationFormat>On-screen Show (4:3)</PresentationFormat>
  <Paragraphs>41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Serifa</vt:lpstr>
      <vt:lpstr>source-sans-3</vt:lpstr>
      <vt:lpstr>University Slide - Top Logo</vt:lpstr>
      <vt:lpstr>University Slides - Bottom Logo</vt:lpstr>
      <vt:lpstr>Welcome to the Rise Compassionate Care Short Course Week 3   Briony Spedding b.spedding@mmu.ac.uk</vt:lpstr>
      <vt:lpstr>Compassionate Care in Practice</vt:lpstr>
      <vt:lpstr>Compassionate Care In Practice </vt:lpstr>
      <vt:lpstr>Compassionate Care In Practice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 Sutherst</dc:creator>
  <cp:lastModifiedBy>Briony Spedding</cp:lastModifiedBy>
  <cp:revision>31</cp:revision>
  <dcterms:created xsi:type="dcterms:W3CDTF">2021-01-21T15:10:37Z</dcterms:created>
  <dcterms:modified xsi:type="dcterms:W3CDTF">2023-05-25T16:25:53Z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0x010100C2CA7E5AC19D0B4F8D7DAD1D0C2EB635</vt:lpwstr>
  </property>
</Properties>
</file>