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6" d="100"/>
          <a:sy n="96" d="100"/>
        </p:scale>
        <p:origin x="545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60DE-6BFC-B0C9-63D2-CB7A002212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B599A8-47AE-C41E-B358-2EBBD1894A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BCD9A-7D03-C53B-F2FE-2AC064716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69592-DA4B-48EB-AE5B-C086D929E854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BEC70-79B1-1A07-8ADD-E88BE935D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53F55-86CA-65C5-1F38-B305BD3DD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54DF-7D7B-4CF9-8DC9-4DD564918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137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4A2FE-9786-6FB8-E42C-D4D85CE49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59F8B0-BA1A-9CAA-7C29-A42CDD4C2A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23F85-ACB1-1A89-D84A-12F23ED48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69592-DA4B-48EB-AE5B-C086D929E854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FA926-599B-5D14-C1E4-BEF75058D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060399-90EE-97F7-F307-AFA48116A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54DF-7D7B-4CF9-8DC9-4DD564918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260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C96C3F-4E2E-B6BE-840E-28EAFB4E00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2DB5BF-8D8E-62C7-821B-DAB00A7FBE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2994A-16EC-452F-2258-289ADECCD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69592-DA4B-48EB-AE5B-C086D929E854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888F91-BF01-925D-ED57-5A7DA78D1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CDB20-0231-D4DD-9BA0-C48886C83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54DF-7D7B-4CF9-8DC9-4DD564918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26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3B323-AA6E-728F-E5A5-242ACDCAD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29943-E3D4-DEA9-134C-749C261FC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94AFA8-A045-96A2-1829-9196DA75E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69592-DA4B-48EB-AE5B-C086D929E854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9CEC75-AC15-8FA7-CAE6-CF68646AE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EB0D9-F4AF-3499-28E2-F38A24EEF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54DF-7D7B-4CF9-8DC9-4DD564918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0566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BA1F8-2026-71A3-0AD4-E383A1B4B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D88791-9845-2D04-A0D9-D6B5727D7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20944-15EF-6AC0-112D-4C1A49344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69592-DA4B-48EB-AE5B-C086D929E854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A2CFBE-BE45-15BC-6EF4-C7ADD44D3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C5E28B-D1C5-6A9C-EF29-1BA3EB10D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54DF-7D7B-4CF9-8DC9-4DD564918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969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EBD1D-B3FD-7FE4-1B1D-BDB1B19B5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8BEA7-26F4-F161-CD32-29E3B601C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A15BFF-9E58-61DD-4812-7A40936EAE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D6622-BF09-57C9-B658-2F4B31C10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69592-DA4B-48EB-AE5B-C086D929E854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A7E112-1023-E399-1677-AF36ACB3F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9D7322-AFA7-7464-E060-2AF41FA4C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54DF-7D7B-4CF9-8DC9-4DD564918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78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4EA53-6004-2147-6872-593A827F9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56EBCB-876A-CAFC-0E3E-00ED9DA0DA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B4CDF5-7BC5-FAA7-0EC0-84230B6F99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2C2081-EAC7-BCF3-ECCE-5929898B11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106993-8EE0-278A-7536-43040B5828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A4C12C-6285-D942-98EC-2846DAB39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69592-DA4B-48EB-AE5B-C086D929E854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3D1D10-A5EE-79FC-1012-A0AA38DF4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28489E-92F9-6CCB-C03A-21E9C60E0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54DF-7D7B-4CF9-8DC9-4DD564918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57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C4C3B-F0BB-BE2D-F47D-9C4DD959B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E5A40D-AFAA-BDA3-F544-7BB82108F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69592-DA4B-48EB-AE5B-C086D929E854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25D97D-A3AC-2981-1C28-E10EE7791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619DEC-4019-2C99-CC03-3124C2A64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54DF-7D7B-4CF9-8DC9-4DD564918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16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D74B52-632B-6DD4-E784-485B8A4CC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69592-DA4B-48EB-AE5B-C086D929E854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53EA8F-8ED1-043A-D4A1-B445ECC86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4B0134-1B72-87C5-498B-12DE6A9E8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54DF-7D7B-4CF9-8DC9-4DD564918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66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BCFC3-2903-2A2A-EC72-8595DAE9E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F277D-EE7D-6063-0B63-9A6C12678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2E58B0-4D6C-A886-EC20-91F237CB63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80E61-161D-2624-D14F-6555DC3A4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69592-DA4B-48EB-AE5B-C086D929E854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DD4A3B-8225-409B-76EB-3A5C54AF2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2951DD-4882-BB7C-31BB-A220B9347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54DF-7D7B-4CF9-8DC9-4DD564918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141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6B7C0-0834-C609-382C-2000825C6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4C3A37-5356-4F5B-C08B-A7AA143831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5B84A1-A550-EDA1-8391-73B3E5D86C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6230ED-67B2-0C92-DC9F-E91143BEE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69592-DA4B-48EB-AE5B-C086D929E854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2F01C8-7BC9-DEDF-14E7-FDA63E9E3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127696-7872-AD5A-3924-835B77DB6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7154DF-7D7B-4CF9-8DC9-4DD564918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409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A3D73E-44E4-C660-7923-989938804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BB7028-918A-9285-4012-7C0DFE6001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08119-D49F-CF1D-71F7-06A8DFFB73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69592-DA4B-48EB-AE5B-C086D929E854}" type="datetimeFigureOut">
              <a:rPr lang="en-GB" smtClean="0"/>
              <a:t>25/05/2023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1EB0-2398-6B0B-3F8E-BA70EBACCE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B2E185-5781-B645-FE89-CFB39F1AB5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154DF-7D7B-4CF9-8DC9-4DD5649187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347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61B74-DB13-FC5E-6C86-E8D1E004F3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Stigma and shame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6244E2-A6ED-FBD4-B518-E8D400D3C5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978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9ACC4-DAD5-67D5-314C-975EA3F25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Thinking about the prep work?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4554A-FF4C-7F5A-EA62-5AF97AE79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What do we think about stigma and shame?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r>
              <a:rPr lang="en-GB" dirty="0"/>
              <a:t>What are the key points? 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What has challenged our own assumptions?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Lightning Bolt 3">
            <a:extLst>
              <a:ext uri="{FF2B5EF4-FFF2-40B4-BE49-F238E27FC236}">
                <a16:creationId xmlns:a16="http://schemas.microsoft.com/office/drawing/2014/main" id="{3750A8B2-415F-1502-BDD0-6427FDC36E4B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lightningBol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Lightning Bolt 4">
            <a:extLst>
              <a:ext uri="{FF2B5EF4-FFF2-40B4-BE49-F238E27FC236}">
                <a16:creationId xmlns:a16="http://schemas.microsoft.com/office/drawing/2014/main" id="{6BBD5B99-B488-0A13-0A86-CB5F8E48992B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lightningBol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664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0E9F4AF-79FB-24A9-3DD8-7BE5F9714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4625162"/>
            <a:ext cx="4153767" cy="1667975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000" kern="1200">
                <a:latin typeface="+mj-lt"/>
                <a:ea typeface="+mj-ea"/>
                <a:cs typeface="+mj-cs"/>
              </a:rPr>
              <a:t>Fearmongering </a:t>
            </a:r>
          </a:p>
        </p:txBody>
      </p:sp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15CAA2CE-73C8-E8D4-18A9-D7D84F140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372" y="4625162"/>
            <a:ext cx="6304540" cy="1667975"/>
          </a:xfrm>
        </p:spPr>
        <p:txBody>
          <a:bodyPr anchor="ctr">
            <a:normAutofit/>
          </a:bodyPr>
          <a:lstStyle/>
          <a:p>
            <a:r>
              <a:rPr lang="en-US" sz="2000" dirty="0"/>
              <a:t>How do these images create fear?</a:t>
            </a:r>
          </a:p>
          <a:p>
            <a:r>
              <a:rPr lang="en-US" sz="2000" dirty="0"/>
              <a:t>How do they relate to shame and stigma?</a:t>
            </a:r>
          </a:p>
          <a:p>
            <a:r>
              <a:rPr lang="en-US" sz="2000" dirty="0"/>
              <a:t>How does this impact care or enable people to care for themselves?  </a:t>
            </a:r>
          </a:p>
        </p:txBody>
      </p:sp>
      <p:pic>
        <p:nvPicPr>
          <p:cNvPr id="5" name="Content Placeholder 4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5F0540DC-5D89-FCD1-84CC-C8C27E26D6A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4" r="-4" b="1493"/>
          <a:stretch/>
        </p:blipFill>
        <p:spPr>
          <a:xfrm>
            <a:off x="838199" y="536943"/>
            <a:ext cx="4153757" cy="3900336"/>
          </a:xfrm>
          <a:prstGeom prst="rect">
            <a:avLst/>
          </a:prstGeom>
        </p:spPr>
      </p:pic>
      <p:pic>
        <p:nvPicPr>
          <p:cNvPr id="1026" name="Picture 2" descr="Photograph of a gravestone surrounded by a black border and text above and below.   ">
            <a:extLst>
              <a:ext uri="{FF2B5EF4-FFF2-40B4-BE49-F238E27FC236}">
                <a16:creationId xmlns:a16="http://schemas.microsoft.com/office/drawing/2014/main" id="{72FF9071-63AB-97EB-5EA2-89EBB1AA9B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53" r="9756"/>
          <a:stretch/>
        </p:blipFill>
        <p:spPr bwMode="auto">
          <a:xfrm>
            <a:off x="5183372" y="536943"/>
            <a:ext cx="6304539" cy="390033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3379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34F79-951B-3EE0-2CF5-8CBEEF5A2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01BD776-CC3E-2B58-B783-0A0544C1A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788" y="2333297"/>
            <a:ext cx="4840010" cy="3843666"/>
          </a:xfrm>
        </p:spPr>
        <p:txBody>
          <a:bodyPr>
            <a:normAutofit/>
          </a:bodyPr>
          <a:lstStyle/>
          <a:p>
            <a:r>
              <a:rPr lang="en-US" sz="2000" dirty="0"/>
              <a:t>How does stigma impact on the care sex workers may face?</a:t>
            </a:r>
          </a:p>
          <a:p>
            <a:endParaRPr lang="en-US" sz="2000" dirty="0"/>
          </a:p>
          <a:p>
            <a:r>
              <a:rPr lang="en-US" sz="2000" dirty="0"/>
              <a:t>What types of attitudes might they encounter? </a:t>
            </a:r>
          </a:p>
          <a:p>
            <a:endParaRPr lang="en-US" sz="2000" dirty="0"/>
          </a:p>
          <a:p>
            <a:r>
              <a:rPr lang="en-US" sz="2000" dirty="0"/>
              <a:t>Use the sheet to help you think about this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91D2595-B7A0-7F1C-BACE-932A46109C4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7825" b="1"/>
          <a:stretch/>
        </p:blipFill>
        <p:spPr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78387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C34DF-092C-9927-9DD6-2873EC224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Lego activity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BB5D6-68B1-A999-C0E4-8D7A4C3ED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Use the </a:t>
            </a:r>
            <a:r>
              <a:rPr lang="en-GB" dirty="0" err="1"/>
              <a:t>lego</a:t>
            </a:r>
            <a:r>
              <a:rPr lang="en-GB" dirty="0"/>
              <a:t> to design a service – charity, health, social acre etc that works for sex workers and people living with HIV. </a:t>
            </a:r>
          </a:p>
          <a:p>
            <a:endParaRPr lang="en-GB" dirty="0"/>
          </a:p>
          <a:p>
            <a:r>
              <a:rPr lang="en-GB" dirty="0"/>
              <a:t>Use the Lego to address the barriers you think these groups face and how you can address them</a:t>
            </a:r>
          </a:p>
        </p:txBody>
      </p:sp>
    </p:spTree>
    <p:extLst>
      <p:ext uri="{BB962C8B-B14F-4D97-AF65-F5344CB8AC3E}">
        <p14:creationId xmlns:p14="http://schemas.microsoft.com/office/powerpoint/2010/main" val="11285508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440291f3-9a24-4576-8125-8de717bac7eb"/>
</p:tagLst>
</file>

<file path=ppt/theme/theme1.xml><?xml version="1.0" encoding="utf-8"?>
<a:theme xmlns:a="http://schemas.openxmlformats.org/drawingml/2006/main" name="Accessib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ssible" id="{B8263FC3-B429-4238-AE4B-81FEDF6AEEE8}" vid="{C9CC611F-DB90-4A54-AA17-97A41FF29E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Accessible</Template>
  <TotalTime>110</TotalTime>
  <Words>137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Accessible</vt:lpstr>
      <vt:lpstr>Stigma and shame </vt:lpstr>
      <vt:lpstr>Thinking about the prep work? </vt:lpstr>
      <vt:lpstr>Fearmongering </vt:lpstr>
      <vt:lpstr>PowerPoint Presentation</vt:lpstr>
      <vt:lpstr>Lego activity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Stigma and shame </dc:title>
  <dc:creator>Natalie Hammond</dc:creator>
  <cp:lastModifiedBy>Briony Spedding</cp:lastModifiedBy>
  <cp:revision>2</cp:revision>
  <dcterms:created xsi:type="dcterms:W3CDTF">2023-05-16T16:46:25Z</dcterms:created>
  <dcterms:modified xsi:type="dcterms:W3CDTF">2023-05-25T16:27:07Z</dcterms:modified>
</cp:coreProperties>
</file>