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5"/>
  </p:notesMasterIdLst>
  <p:handoutMasterIdLst>
    <p:handoutMasterId r:id="rId16"/>
  </p:handoutMasterIdLst>
  <p:sldIdLst>
    <p:sldId id="257" r:id="rId5"/>
    <p:sldId id="389" r:id="rId6"/>
    <p:sldId id="384" r:id="rId7"/>
    <p:sldId id="317" r:id="rId8"/>
    <p:sldId id="279" r:id="rId9"/>
    <p:sldId id="272" r:id="rId10"/>
    <p:sldId id="281" r:id="rId11"/>
    <p:sldId id="392" r:id="rId12"/>
    <p:sldId id="321" r:id="rId13"/>
    <p:sldId id="391" r:id="rId14"/>
  </p:sldIdLst>
  <p:sldSz cx="12192000" cy="6858000"/>
  <p:notesSz cx="6858000" cy="9144000"/>
  <p:custDataLst>
    <p:tags r:id="rId17"/>
  </p:custDataLst>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B17F7E-157B-4029-8B5A-7B66C004BABE}">
          <p14:sldIdLst>
            <p14:sldId id="257"/>
            <p14:sldId id="389"/>
            <p14:sldId id="384"/>
            <p14:sldId id="317"/>
            <p14:sldId id="279"/>
            <p14:sldId id="272"/>
            <p14:sldId id="281"/>
            <p14:sldId id="392"/>
            <p14:sldId id="321"/>
            <p14:sldId id="391"/>
          </p14:sldIdLst>
        </p14:section>
      </p14:sectionLst>
    </p:ex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3725" autoAdjust="0"/>
  </p:normalViewPr>
  <p:slideViewPr>
    <p:cSldViewPr snapToGrid="0">
      <p:cViewPr varScale="1">
        <p:scale>
          <a:sx n="95" d="100"/>
          <a:sy n="95" d="100"/>
        </p:scale>
        <p:origin x="597" y="84"/>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5" csCatId="colorful" phldr="1"/>
      <dgm:spPr/>
      <dgm:t>
        <a:bodyPr rtlCol="0"/>
        <a:lstStyle/>
        <a:p>
          <a:pPr rtl="0"/>
          <a:endParaRPr lang="en-GB"/>
        </a:p>
      </dgm:t>
    </dgm:pt>
    <dgm:pt modelId="{4259F840-24E7-476F-9F30-482E46395856}">
      <dgm:prSet phldrT="[Text]" custT="1"/>
      <dgm:spPr/>
      <dgm:t>
        <a:bodyPr rtlCol="0"/>
        <a:lstStyle/>
        <a:p>
          <a:pPr rtl="0"/>
          <a:r>
            <a:rPr lang="en-GB" sz="1800" dirty="0">
              <a:latin typeface="+mn-lt"/>
            </a:rPr>
            <a:t>IDEA</a:t>
          </a:r>
        </a:p>
      </dgm:t>
    </dgm:pt>
    <dgm:pt modelId="{FCE8068D-7E50-4749-A8D0-ADEDAC5637B3}" type="parTrans" cxnId="{42EE41D1-3C16-4937-BB38-B076896C09A0}">
      <dgm:prSet/>
      <dgm:spPr/>
      <dgm:t>
        <a:bodyPr rtlCol="0"/>
        <a:lstStyle/>
        <a:p>
          <a:pPr rtl="0"/>
          <a:endParaRPr lang="en-GB" sz="1800">
            <a:latin typeface="+mn-lt"/>
          </a:endParaRPr>
        </a:p>
      </dgm:t>
    </dgm:pt>
    <dgm:pt modelId="{DCC444A4-F20A-48F5-A61E-47BFFF185A57}" type="sibTrans" cxnId="{42EE41D1-3C16-4937-BB38-B076896C09A0}">
      <dgm:prSet/>
      <dgm:spPr/>
      <dgm:t>
        <a:bodyPr rtlCol="0"/>
        <a:lstStyle/>
        <a:p>
          <a:pPr rtl="0"/>
          <a:endParaRPr lang="en-GB" sz="1800">
            <a:latin typeface="+mn-lt"/>
          </a:endParaRPr>
        </a:p>
      </dgm:t>
    </dgm:pt>
    <dgm:pt modelId="{B54C8F6C-BE1E-4EAB-B7A0-48DE01FFAA36}">
      <dgm:prSet phldrT="[Text]" custT="1"/>
      <dgm:spPr/>
      <dgm:t>
        <a:bodyPr rtlCol="0"/>
        <a:lstStyle/>
        <a:p>
          <a:pPr rtl="0">
            <a:buFont typeface="Symbol" panose="05050102010706020507" pitchFamily="18" charset="2"/>
            <a:buChar char=""/>
          </a:pPr>
          <a:r>
            <a:rPr lang="en-GB" sz="1800" dirty="0">
              <a:latin typeface="+mn-lt"/>
            </a:rPr>
            <a:t>Research your Idea</a:t>
          </a:r>
        </a:p>
      </dgm:t>
    </dgm:pt>
    <dgm:pt modelId="{8DE7CD45-B7C0-432E-B819-6A7D97E31315}" type="parTrans" cxnId="{770CA1CC-3DDD-451E-AE83-A71CA570260C}">
      <dgm:prSet/>
      <dgm:spPr/>
      <dgm:t>
        <a:bodyPr rtlCol="0"/>
        <a:lstStyle/>
        <a:p>
          <a:pPr rtl="0"/>
          <a:endParaRPr lang="en-GB" sz="1800">
            <a:latin typeface="+mn-lt"/>
          </a:endParaRPr>
        </a:p>
      </dgm:t>
    </dgm:pt>
    <dgm:pt modelId="{C33B8BEF-A818-4A2F-A99A-E2B29895E184}" type="sibTrans" cxnId="{770CA1CC-3DDD-451E-AE83-A71CA570260C}">
      <dgm:prSet/>
      <dgm:spPr/>
      <dgm:t>
        <a:bodyPr rtlCol="0"/>
        <a:lstStyle/>
        <a:p>
          <a:pPr rtl="0"/>
          <a:endParaRPr lang="en-GB" sz="1800">
            <a:latin typeface="+mn-lt"/>
          </a:endParaRPr>
        </a:p>
      </dgm:t>
    </dgm:pt>
    <dgm:pt modelId="{E4033A39-DCC4-4038-9562-AEDDBBB37A99}">
      <dgm:prSet phldrT="[Text]" custT="1"/>
      <dgm:spPr/>
      <dgm:t>
        <a:bodyPr rtlCol="0"/>
        <a:lstStyle/>
        <a:p>
          <a:pPr rtl="0"/>
          <a:r>
            <a:rPr lang="en-GB" sz="1800" dirty="0">
              <a:latin typeface="+mn-lt"/>
            </a:rPr>
            <a:t>PLAN</a:t>
          </a:r>
        </a:p>
      </dgm:t>
    </dgm:pt>
    <dgm:pt modelId="{048EEAE6-78BA-4B00-B7BB-9C22DBB1E8F4}" type="parTrans" cxnId="{32EF2862-2950-4DF8-BEA8-CD19460CCA31}">
      <dgm:prSet/>
      <dgm:spPr/>
      <dgm:t>
        <a:bodyPr rtlCol="0"/>
        <a:lstStyle/>
        <a:p>
          <a:pPr rtl="0"/>
          <a:endParaRPr lang="en-GB" sz="1800">
            <a:latin typeface="+mn-lt"/>
          </a:endParaRPr>
        </a:p>
      </dgm:t>
    </dgm:pt>
    <dgm:pt modelId="{80AB0E5B-0C58-465D-A545-5B21133D2849}" type="sibTrans" cxnId="{32EF2862-2950-4DF8-BEA8-CD19460CCA31}">
      <dgm:prSet/>
      <dgm:spPr/>
      <dgm:t>
        <a:bodyPr rtlCol="0"/>
        <a:lstStyle/>
        <a:p>
          <a:pPr rtl="0"/>
          <a:endParaRPr lang="en-GB" sz="1800">
            <a:latin typeface="+mn-lt"/>
          </a:endParaRPr>
        </a:p>
      </dgm:t>
    </dgm:pt>
    <dgm:pt modelId="{A4C0B4E4-70AD-4901-9E3F-7EA25DD6DAA1}">
      <dgm:prSet phldrT="[Text]" custT="1"/>
      <dgm:spPr/>
      <dgm:t>
        <a:bodyPr rtlCol="0"/>
        <a:lstStyle/>
        <a:p>
          <a:pPr rtl="0">
            <a:buFont typeface="Symbol" panose="05050102010706020507" pitchFamily="18" charset="2"/>
            <a:buChar char=""/>
          </a:pPr>
          <a:r>
            <a:rPr lang="en-GB" sz="1800" dirty="0">
              <a:latin typeface="+mn-lt"/>
            </a:rPr>
            <a:t>Write down your potential plan of what you need for bringing your IDEA to LIFE</a:t>
          </a:r>
        </a:p>
      </dgm:t>
    </dgm:pt>
    <dgm:pt modelId="{701D9033-BAD3-4299-933F-A47AFDC2ECD0}" type="parTrans" cxnId="{5E74CB62-E52E-4CEE-8AA1-9812BFC0D67E}">
      <dgm:prSet/>
      <dgm:spPr/>
      <dgm:t>
        <a:bodyPr rtlCol="0"/>
        <a:lstStyle/>
        <a:p>
          <a:pPr rtl="0"/>
          <a:endParaRPr lang="en-GB" sz="1800">
            <a:latin typeface="+mn-lt"/>
          </a:endParaRPr>
        </a:p>
      </dgm:t>
    </dgm:pt>
    <dgm:pt modelId="{657DB10D-2517-48AA-B970-6D815DBD4123}" type="sibTrans" cxnId="{5E74CB62-E52E-4CEE-8AA1-9812BFC0D67E}">
      <dgm:prSet/>
      <dgm:spPr/>
      <dgm:t>
        <a:bodyPr rtlCol="0"/>
        <a:lstStyle/>
        <a:p>
          <a:pPr rtl="0"/>
          <a:endParaRPr lang="en-GB" sz="1800">
            <a:latin typeface="+mn-lt"/>
          </a:endParaRPr>
        </a:p>
      </dgm:t>
    </dgm:pt>
    <dgm:pt modelId="{87BF7896-20EA-4E8F-B6F4-A34EC5C9CB50}">
      <dgm:prSet phldrT="[Text]" custT="1"/>
      <dgm:spPr/>
      <dgm:t>
        <a:bodyPr rtlCol="0"/>
        <a:lstStyle/>
        <a:p>
          <a:pPr rtl="0"/>
          <a:r>
            <a:rPr lang="en-GB" sz="1800" dirty="0">
              <a:latin typeface="+mn-lt"/>
            </a:rPr>
            <a:t>NETWORK</a:t>
          </a:r>
        </a:p>
      </dgm:t>
    </dgm:pt>
    <dgm:pt modelId="{05E47BA5-F724-4AEE-9B5B-401F18E028E6}" type="parTrans" cxnId="{92330C11-C197-4512-BDA4-8D8A69AF7D1C}">
      <dgm:prSet/>
      <dgm:spPr/>
      <dgm:t>
        <a:bodyPr rtlCol="0"/>
        <a:lstStyle/>
        <a:p>
          <a:pPr rtl="0"/>
          <a:endParaRPr lang="en-GB" sz="1800">
            <a:latin typeface="+mn-lt"/>
          </a:endParaRPr>
        </a:p>
      </dgm:t>
    </dgm:pt>
    <dgm:pt modelId="{D63CE73E-35DE-48C3-8753-7648BC953C0D}" type="sibTrans" cxnId="{92330C11-C197-4512-BDA4-8D8A69AF7D1C}">
      <dgm:prSet/>
      <dgm:spPr/>
      <dgm:t>
        <a:bodyPr rtlCol="0"/>
        <a:lstStyle/>
        <a:p>
          <a:pPr rtl="0"/>
          <a:endParaRPr lang="en-GB" sz="1800">
            <a:latin typeface="+mn-lt"/>
          </a:endParaRPr>
        </a:p>
      </dgm:t>
    </dgm:pt>
    <dgm:pt modelId="{43CBB0A2-9D75-4264-8A30-3E8974B40658}">
      <dgm:prSet phldrT="[Text]" custT="1"/>
      <dgm:spPr/>
      <dgm:t>
        <a:bodyPr rtlCol="0"/>
        <a:lstStyle/>
        <a:p>
          <a:pPr rtl="0">
            <a:buFont typeface="Symbol" panose="05050102010706020507" pitchFamily="18" charset="2"/>
            <a:buChar char=""/>
          </a:pPr>
          <a:r>
            <a:rPr lang="en-GB" sz="1800" dirty="0">
              <a:latin typeface="+mn-lt"/>
            </a:rPr>
            <a:t>Meet people from ALL fields, build your contacts in the professional domain and especially in the strategic leadership levels.</a:t>
          </a:r>
        </a:p>
      </dgm:t>
    </dgm:pt>
    <dgm:pt modelId="{F806E590-5F8E-48A1-96AC-9E738290D2ED}" type="parTrans" cxnId="{4D2DF581-8128-4440-9E51-29109DC6ED52}">
      <dgm:prSet/>
      <dgm:spPr/>
      <dgm:t>
        <a:bodyPr rtlCol="0"/>
        <a:lstStyle/>
        <a:p>
          <a:pPr rtl="0"/>
          <a:endParaRPr lang="en-GB" sz="1800">
            <a:latin typeface="+mn-lt"/>
          </a:endParaRPr>
        </a:p>
      </dgm:t>
    </dgm:pt>
    <dgm:pt modelId="{20F77EFB-335C-4BC3-AD95-8421EDF343E6}" type="sibTrans" cxnId="{4D2DF581-8128-4440-9E51-29109DC6ED52}">
      <dgm:prSet/>
      <dgm:spPr/>
      <dgm:t>
        <a:bodyPr rtlCol="0"/>
        <a:lstStyle/>
        <a:p>
          <a:pPr rtl="0"/>
          <a:endParaRPr lang="en-GB" sz="1800">
            <a:latin typeface="+mn-lt"/>
          </a:endParaRPr>
        </a:p>
      </dgm:t>
    </dgm:pt>
    <dgm:pt modelId="{3DE6FF16-CA4D-4D34-ABEB-8BE6A40B5E52}">
      <dgm:prSet phldrT="[Text]" custT="1"/>
      <dgm:spPr/>
      <dgm:t>
        <a:bodyPr rtlCol="0"/>
        <a:lstStyle/>
        <a:p>
          <a:pPr rtl="0">
            <a:buFont typeface="Symbol" panose="05050102010706020507" pitchFamily="18" charset="2"/>
            <a:buChar char=""/>
          </a:pPr>
          <a:r>
            <a:rPr lang="en-GB" sz="1800" dirty="0">
              <a:latin typeface="+mn-lt"/>
            </a:rPr>
            <a:t>TEAM</a:t>
          </a:r>
        </a:p>
      </dgm:t>
    </dgm:pt>
    <dgm:pt modelId="{DA9CCCCB-8206-4757-82C8-F885E9D238B5}" type="parTrans" cxnId="{636DE8C5-F706-4BA5-855F-85FD2239E2BE}">
      <dgm:prSet/>
      <dgm:spPr/>
      <dgm:t>
        <a:bodyPr rtlCol="0"/>
        <a:lstStyle/>
        <a:p>
          <a:pPr rtl="0"/>
          <a:endParaRPr lang="en-GB" sz="1800"/>
        </a:p>
      </dgm:t>
    </dgm:pt>
    <dgm:pt modelId="{986162A7-6F89-4679-B40E-33A17DA21B73}" type="sibTrans" cxnId="{636DE8C5-F706-4BA5-855F-85FD2239E2BE}">
      <dgm:prSet/>
      <dgm:spPr/>
      <dgm:t>
        <a:bodyPr rtlCol="0"/>
        <a:lstStyle/>
        <a:p>
          <a:pPr rtl="0"/>
          <a:endParaRPr lang="en-GB" sz="1800"/>
        </a:p>
      </dgm:t>
    </dgm:pt>
    <dgm:pt modelId="{AC76BE15-3E8A-498B-91BD-CF772C26B6F1}">
      <dgm:prSet phldrT="[Text]" custT="1"/>
      <dgm:spPr/>
      <dgm:t>
        <a:bodyPr rtlCol="0"/>
        <a:lstStyle/>
        <a:p>
          <a:pPr rtl="0">
            <a:buFont typeface="Symbol" panose="05050102010706020507" pitchFamily="18" charset="2"/>
            <a:buChar char=""/>
          </a:pPr>
          <a:r>
            <a:rPr lang="en-GB" sz="1800" dirty="0">
              <a:latin typeface="+mn-lt"/>
            </a:rPr>
            <a:t>CREATE</a:t>
          </a:r>
        </a:p>
      </dgm:t>
    </dgm:pt>
    <dgm:pt modelId="{00CCB400-064A-4EF5-9806-9534D9AC69AD}" type="parTrans" cxnId="{140A4778-8248-44DE-B78A-23C578A77D7E}">
      <dgm:prSet/>
      <dgm:spPr/>
      <dgm:t>
        <a:bodyPr rtlCol="0"/>
        <a:lstStyle/>
        <a:p>
          <a:pPr rtl="0"/>
          <a:endParaRPr lang="en-GB" sz="1800"/>
        </a:p>
      </dgm:t>
    </dgm:pt>
    <dgm:pt modelId="{662A3D6E-7238-444F-BC0B-C7A4321261DB}" type="sibTrans" cxnId="{140A4778-8248-44DE-B78A-23C578A77D7E}">
      <dgm:prSet/>
      <dgm:spPr/>
      <dgm:t>
        <a:bodyPr rtlCol="0"/>
        <a:lstStyle/>
        <a:p>
          <a:pPr rtl="0"/>
          <a:endParaRPr lang="en-GB" sz="1800"/>
        </a:p>
      </dgm:t>
    </dgm:pt>
    <dgm:pt modelId="{73820394-2159-4075-9E6F-217263B07F8B}">
      <dgm:prSet phldrT="[Text]" custT="1"/>
      <dgm:spPr/>
      <dgm:t>
        <a:bodyPr rtlCol="0"/>
        <a:lstStyle/>
        <a:p>
          <a:pPr rtl="0">
            <a:buFont typeface="Symbol" panose="05050102010706020507" pitchFamily="18" charset="2"/>
            <a:buChar char=""/>
          </a:pPr>
          <a:r>
            <a:rPr lang="en-GB" sz="1800" dirty="0">
              <a:latin typeface="+mn-lt"/>
            </a:rPr>
            <a:t>Have your business plan, think sustainability – remember starting off humble and growing to be a giant – LONG GAME!</a:t>
          </a:r>
        </a:p>
      </dgm:t>
    </dgm:pt>
    <dgm:pt modelId="{A861A835-3A0D-4B09-8870-87D7FDC7B27F}" type="parTrans" cxnId="{19CF03A0-47BE-4ABD-A62C-A27E16D6C5A3}">
      <dgm:prSet/>
      <dgm:spPr/>
      <dgm:t>
        <a:bodyPr rtlCol="0"/>
        <a:lstStyle/>
        <a:p>
          <a:pPr rtl="0"/>
          <a:endParaRPr lang="en-GB" sz="1800"/>
        </a:p>
      </dgm:t>
    </dgm:pt>
    <dgm:pt modelId="{D383A36B-470D-499F-AE13-85A6B2495524}" type="sibTrans" cxnId="{19CF03A0-47BE-4ABD-A62C-A27E16D6C5A3}">
      <dgm:prSet/>
      <dgm:spPr/>
      <dgm:t>
        <a:bodyPr rtlCol="0"/>
        <a:lstStyle/>
        <a:p>
          <a:pPr rtl="0"/>
          <a:endParaRPr lang="en-GB" sz="1800"/>
        </a:p>
      </dgm:t>
    </dgm:pt>
    <dgm:pt modelId="{C032D242-8D23-4EEC-A10A-7B0691E5A409}">
      <dgm:prSet phldrT="[Text]" custT="1"/>
      <dgm:spPr/>
      <dgm:t>
        <a:bodyPr rtlCol="0"/>
        <a:lstStyle/>
        <a:p>
          <a:pPr rtl="0">
            <a:buFont typeface="Symbol" panose="05050102010706020507" pitchFamily="18" charset="2"/>
            <a:buChar char=""/>
          </a:pPr>
          <a:r>
            <a:rPr lang="en-GB" sz="1800" dirty="0">
              <a:latin typeface="+mn-lt"/>
            </a:rPr>
            <a:t>Build a team of people that you trust and can see potential in to be part of your IDEA – to help it come to LIFE</a:t>
          </a:r>
        </a:p>
      </dgm:t>
    </dgm:pt>
    <dgm:pt modelId="{167DA838-BF1F-42A4-81E8-806F40795A14}" type="parTrans" cxnId="{D9403C73-FB83-47D6-85AE-067D49ED63F2}">
      <dgm:prSet/>
      <dgm:spPr/>
      <dgm:t>
        <a:bodyPr rtlCol="0"/>
        <a:lstStyle/>
        <a:p>
          <a:pPr rtl="0"/>
          <a:endParaRPr lang="en-GB" sz="1800"/>
        </a:p>
      </dgm:t>
    </dgm:pt>
    <dgm:pt modelId="{7EFA60CA-572D-434D-B452-A4ACBAEB4D2C}" type="sibTrans" cxnId="{D9403C73-FB83-47D6-85AE-067D49ED63F2}">
      <dgm:prSet/>
      <dgm:spPr/>
      <dgm:t>
        <a:bodyPr rtlCol="0"/>
        <a:lstStyle/>
        <a:p>
          <a:pPr rtl="0"/>
          <a:endParaRPr lang="en-GB" sz="18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5">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5">
              <a:hueOff val="90002"/>
              <a:satOff val="2173"/>
              <a:lumOff val="-1049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5">
              <a:hueOff val="180003"/>
              <a:satOff val="4346"/>
              <a:lumOff val="-2098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8C327064-3851-4ECF-AAB7-82B51711041E}" type="pres">
      <dgm:prSet presAssocID="{D63CE73E-35DE-48C3-8753-7648BC953C0D}" presName="spaceBetweenRectangles1" presStyleCnt="0"/>
      <dgm:spPr/>
    </dgm:pt>
    <dgm:pt modelId="{3ADEA4DF-6814-494D-9D3D-41947417052B}" type="pres">
      <dgm:prSet presAssocID="{3DE6FF16-CA4D-4D34-ABEB-8BE6A40B5E52}" presName="composite1" presStyleCnt="0"/>
      <dgm:spPr/>
    </dgm:pt>
    <dgm:pt modelId="{74CD3FF2-195B-429B-BC6F-5B5A7FED2BE2}" type="pres">
      <dgm:prSet presAssocID="{3DE6FF16-CA4D-4D34-ABEB-8BE6A40B5E52}" presName="parent1" presStyleLbl="alignNode1" presStyleIdx="3" presStyleCnt="5">
        <dgm:presLayoutVars>
          <dgm:chMax val="1"/>
          <dgm:chPref val="1"/>
          <dgm:bulletEnabled val="1"/>
        </dgm:presLayoutVars>
      </dgm:prSet>
      <dgm:spPr/>
    </dgm:pt>
    <dgm:pt modelId="{1BB5FD64-47F9-47A3-911F-535BFE17A3B9}" type="pres">
      <dgm:prSet presAssocID="{3DE6FF16-CA4D-4D34-ABEB-8BE6A40B5E52}" presName="Childtext1" presStyleLbl="revTx" presStyleIdx="3" presStyleCnt="5">
        <dgm:presLayoutVars>
          <dgm:bulletEnabled val="1"/>
        </dgm:presLayoutVars>
      </dgm:prSet>
      <dgm:spPr/>
    </dgm:pt>
    <dgm:pt modelId="{FE9B27EB-7AC7-485A-9A55-41E8118F9EAF}" type="pres">
      <dgm:prSet presAssocID="{3DE6FF16-CA4D-4D34-ABEB-8BE6A40B5E52}" presName="ConnectLine1" presStyleLbl="sibTrans1D1" presStyleIdx="3" presStyleCnt="5"/>
      <dgm:spPr>
        <a:noFill/>
        <a:ln w="6350" cap="flat" cmpd="sng" algn="ctr">
          <a:solidFill>
            <a:schemeClr val="accent5">
              <a:hueOff val="270005"/>
              <a:satOff val="6519"/>
              <a:lumOff val="-31471"/>
              <a:alphaOff val="0"/>
            </a:schemeClr>
          </a:solidFill>
          <a:prstDash val="dash"/>
          <a:miter lim="800000"/>
        </a:ln>
        <a:effectLst/>
      </dgm:spPr>
    </dgm:pt>
    <dgm:pt modelId="{46BD4721-4664-4AD0-9F11-DBE7E0B207D5}" type="pres">
      <dgm:prSet presAssocID="{3DE6FF16-CA4D-4D34-ABEB-8BE6A40B5E52}" presName="ConnectLineEnd1" presStyleLbl="lnNode1" presStyleIdx="3" presStyleCnt="5"/>
      <dgm:spPr/>
    </dgm:pt>
    <dgm:pt modelId="{69028BD0-349D-4B47-B1F4-B64C6478DE3C}" type="pres">
      <dgm:prSet presAssocID="{3DE6FF16-CA4D-4D34-ABEB-8BE6A40B5E52}" presName="EmptyPane1" presStyleCnt="0"/>
      <dgm:spPr/>
    </dgm:pt>
    <dgm:pt modelId="{619CFBB1-86F5-45A6-80BA-23F97450662F}" type="pres">
      <dgm:prSet presAssocID="{986162A7-6F89-4679-B40E-33A17DA21B73}" presName="spaceBetweenRectangles1" presStyleCnt="0"/>
      <dgm:spPr/>
    </dgm:pt>
    <dgm:pt modelId="{E4E0A96A-AF87-442A-A1A3-64B8F3CFC7FE}" type="pres">
      <dgm:prSet presAssocID="{AC76BE15-3E8A-498B-91BD-CF772C26B6F1}" presName="composite1" presStyleCnt="0"/>
      <dgm:spPr/>
    </dgm:pt>
    <dgm:pt modelId="{483E7832-9872-48C4-8E65-DCB39D4CDBDF}" type="pres">
      <dgm:prSet presAssocID="{AC76BE15-3E8A-498B-91BD-CF772C26B6F1}" presName="parent1" presStyleLbl="alignNode1" presStyleIdx="4" presStyleCnt="5">
        <dgm:presLayoutVars>
          <dgm:chMax val="1"/>
          <dgm:chPref val="1"/>
          <dgm:bulletEnabled val="1"/>
        </dgm:presLayoutVars>
      </dgm:prSet>
      <dgm:spPr/>
    </dgm:pt>
    <dgm:pt modelId="{1FA3C236-5719-4A33-A6BB-80FA85F940E3}" type="pres">
      <dgm:prSet presAssocID="{AC76BE15-3E8A-498B-91BD-CF772C26B6F1}" presName="Childtext1" presStyleLbl="revTx" presStyleIdx="4" presStyleCnt="5">
        <dgm:presLayoutVars>
          <dgm:bulletEnabled val="1"/>
        </dgm:presLayoutVars>
      </dgm:prSet>
      <dgm:spPr/>
    </dgm:pt>
    <dgm:pt modelId="{18F1C823-9ACD-4FCD-8102-F468DCE57A45}" type="pres">
      <dgm:prSet presAssocID="{AC76BE15-3E8A-498B-91BD-CF772C26B6F1}" presName="ConnectLine1" presStyleLbl="sibTrans1D1" presStyleIdx="4" presStyleCnt="5"/>
      <dgm:spPr>
        <a:noFill/>
        <a:ln w="6350" cap="flat" cmpd="sng" algn="ctr">
          <a:solidFill>
            <a:schemeClr val="accent5">
              <a:hueOff val="360006"/>
              <a:satOff val="8692"/>
              <a:lumOff val="-41961"/>
              <a:alphaOff val="0"/>
            </a:schemeClr>
          </a:solidFill>
          <a:prstDash val="dash"/>
          <a:miter lim="800000"/>
        </a:ln>
        <a:effectLst/>
      </dgm:spPr>
    </dgm:pt>
    <dgm:pt modelId="{F8AD0AB8-BBDF-4F0A-A6A0-850E289DD521}" type="pres">
      <dgm:prSet presAssocID="{AC76BE15-3E8A-498B-91BD-CF772C26B6F1}" presName="ConnectLineEnd1" presStyleLbl="lnNode1" presStyleIdx="4" presStyleCnt="5"/>
      <dgm:spPr/>
    </dgm:pt>
    <dgm:pt modelId="{11CAE2E7-2E06-450A-A729-9C2DCEF85421}" type="pres">
      <dgm:prSet presAssocID="{AC76BE15-3E8A-498B-91BD-CF772C26B6F1}" presName="EmptyPane1" presStyleCnt="0"/>
      <dgm:spPr/>
    </dgm:pt>
  </dgm:ptLst>
  <dgm:cxnLst>
    <dgm:cxn modelId="{58AF9605-98E3-490C-9551-60E5D74419A2}" type="presOf" srcId="{3DE6FF16-CA4D-4D34-ABEB-8BE6A40B5E52}" destId="{74CD3FF2-195B-429B-BC6F-5B5A7FED2BE2}" srcOrd="0" destOrd="0" presId="urn:microsoft.com/office/officeart/2016/7/layout/RoundedRectangleTimeline"/>
    <dgm:cxn modelId="{467F290A-9E2A-412E-AF06-428DAA68BEDD}" type="presOf" srcId="{E4033A39-DCC4-4038-9562-AEDDBBB37A99}" destId="{539615E2-3277-4D8E-8484-FF5088C8BF01}" srcOrd="0" destOrd="0" presId="urn:microsoft.com/office/officeart/2016/7/layout/RoundedRectangleTimeline"/>
    <dgm:cxn modelId="{A2A50010-8F67-49E4-9B0A-E0F7FDA9656C}" type="presOf" srcId="{B54C8F6C-BE1E-4EAB-B7A0-48DE01FFAA36}" destId="{45A02F84-C6CB-43F5-AEE4-3EA66C2BD25F}"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D88F5139-A3BF-4F98-ABB0-AEE7243465CB}" type="presOf" srcId="{87BF7896-20EA-4E8F-B6F4-A34EC5C9CB50}" destId="{9D82041D-873A-4600-A9C7-C0A0ADFB138B}"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4653A150-E557-4235-B1A1-18156274D965}" type="presOf" srcId="{4259F840-24E7-476F-9F30-482E46395856}" destId="{E088D226-49D7-4C30-90DC-CA1755D98829}" srcOrd="0" destOrd="0" presId="urn:microsoft.com/office/officeart/2016/7/layout/RoundedRectangleTimeline"/>
    <dgm:cxn modelId="{E6B56652-B46A-4546-9536-64D675143F1B}" type="presOf" srcId="{A4C0B4E4-70AD-4901-9E3F-7EA25DD6DAA1}" destId="{FEBD3C2A-A340-470A-A475-AE614EA07678}" srcOrd="0" destOrd="0" presId="urn:microsoft.com/office/officeart/2016/7/layout/RoundedRectangleTimeline"/>
    <dgm:cxn modelId="{D9403C73-FB83-47D6-85AE-067D49ED63F2}" srcId="{3DE6FF16-CA4D-4D34-ABEB-8BE6A40B5E52}" destId="{C032D242-8D23-4EEC-A10A-7B0691E5A409}" srcOrd="0" destOrd="0" parTransId="{167DA838-BF1F-42A4-81E8-806F40795A14}" sibTransId="{7EFA60CA-572D-434D-B452-A4ACBAEB4D2C}"/>
    <dgm:cxn modelId="{140A4778-8248-44DE-B78A-23C578A77D7E}" srcId="{E5B2E815-0D19-41DC-B01B-4D608769620A}" destId="{AC76BE15-3E8A-498B-91BD-CF772C26B6F1}" srcOrd="4" destOrd="0" parTransId="{00CCB400-064A-4EF5-9806-9534D9AC69AD}" sibTransId="{662A3D6E-7238-444F-BC0B-C7A4321261DB}"/>
    <dgm:cxn modelId="{020D505A-97FA-43DD-A9A1-2501AD46F8AF}" type="presOf" srcId="{43CBB0A2-9D75-4264-8A30-3E8974B40658}" destId="{80CDBBF8-C6B4-4166-87C1-DC9120CC7586}"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67A67F8B-14DC-457C-93BE-25105825881F}" type="presOf" srcId="{AC76BE15-3E8A-498B-91BD-CF772C26B6F1}" destId="{483E7832-9872-48C4-8E65-DCB39D4CDBD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19CF03A0-47BE-4ABD-A62C-A27E16D6C5A3}" srcId="{AC76BE15-3E8A-498B-91BD-CF772C26B6F1}" destId="{73820394-2159-4075-9E6F-217263B07F8B}" srcOrd="0" destOrd="0" parTransId="{A861A835-3A0D-4B09-8870-87D7FDC7B27F}" sibTransId="{D383A36B-470D-499F-AE13-85A6B2495524}"/>
    <dgm:cxn modelId="{D473BBA6-FF54-423D-9B9B-875C8AA2545B}" type="presOf" srcId="{73820394-2159-4075-9E6F-217263B07F8B}" destId="{1FA3C236-5719-4A33-A6BB-80FA85F940E3}" srcOrd="0" destOrd="0" presId="urn:microsoft.com/office/officeart/2016/7/layout/RoundedRectangleTimeline"/>
    <dgm:cxn modelId="{636DE8C5-F706-4BA5-855F-85FD2239E2BE}" srcId="{E5B2E815-0D19-41DC-B01B-4D608769620A}" destId="{3DE6FF16-CA4D-4D34-ABEB-8BE6A40B5E52}" srcOrd="3" destOrd="0" parTransId="{DA9CCCCB-8206-4757-82C8-F885E9D238B5}" sibTransId="{986162A7-6F89-4679-B40E-33A17DA21B73}"/>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46179F7-5E1B-4360-8938-B9238DA6DE5D}" type="presOf" srcId="{C032D242-8D23-4EEC-A10A-7B0691E5A409}" destId="{1BB5FD64-47F9-47A3-911F-535BFE17A3B9}" srcOrd="0" destOrd="0" presId="urn:microsoft.com/office/officeart/2016/7/layout/RoundedRectangleTimeline"/>
    <dgm:cxn modelId="{B5EA3CD6-0576-4168-82C9-9ADC0803B31E}" type="presParOf" srcId="{196C9F68-3606-4282-A4C6-4485F1280B5F}" destId="{68D8AC18-502F-4825-B069-75605ADB3A40}" srcOrd="0" destOrd="0" presId="urn:microsoft.com/office/officeart/2016/7/layout/RoundedRectangleTimeline"/>
    <dgm:cxn modelId="{30A197C5-075F-4643-BF26-64BC9FAF532F}" type="presParOf" srcId="{68D8AC18-502F-4825-B069-75605ADB3A40}" destId="{E088D226-49D7-4C30-90DC-CA1755D98829}" srcOrd="0" destOrd="0" presId="urn:microsoft.com/office/officeart/2016/7/layout/RoundedRectangleTimeline"/>
    <dgm:cxn modelId="{DBAA9861-CCB2-4B8A-A3AA-B305A4B5783E}" type="presParOf" srcId="{68D8AC18-502F-4825-B069-75605ADB3A40}" destId="{45A02F84-C6CB-43F5-AEE4-3EA66C2BD25F}" srcOrd="1" destOrd="0" presId="urn:microsoft.com/office/officeart/2016/7/layout/RoundedRectangleTimeline"/>
    <dgm:cxn modelId="{3F249148-C6F7-40D3-8583-B11C276DE023}" type="presParOf" srcId="{68D8AC18-502F-4825-B069-75605ADB3A40}" destId="{6BA46904-CB7C-4538-BD49-D3891EF19552}" srcOrd="2" destOrd="0" presId="urn:microsoft.com/office/officeart/2016/7/layout/RoundedRectangleTimeline"/>
    <dgm:cxn modelId="{337BF8D5-8206-4D0E-857F-BA46391BB745}" type="presParOf" srcId="{68D8AC18-502F-4825-B069-75605ADB3A40}" destId="{049FDBD0-77FE-49D1-A275-A272C8C5E426}" srcOrd="3" destOrd="0" presId="urn:microsoft.com/office/officeart/2016/7/layout/RoundedRectangleTimeline"/>
    <dgm:cxn modelId="{8E042F31-23CC-40C0-92DC-707183B24E81}" type="presParOf" srcId="{68D8AC18-502F-4825-B069-75605ADB3A40}" destId="{CB26EA94-33BB-4F98-9E1E-2237D4831263}" srcOrd="4" destOrd="0" presId="urn:microsoft.com/office/officeart/2016/7/layout/RoundedRectangleTimeline"/>
    <dgm:cxn modelId="{16926BC1-FC34-413E-B35A-2F54A781CCCD}" type="presParOf" srcId="{196C9F68-3606-4282-A4C6-4485F1280B5F}" destId="{606F1DBF-510E-4065-ACCB-3EBDA85CFB92}" srcOrd="1" destOrd="0" presId="urn:microsoft.com/office/officeart/2016/7/layout/RoundedRectangleTimeline"/>
    <dgm:cxn modelId="{42F07C1F-C715-41B1-8356-B99F8CE1AC01}" type="presParOf" srcId="{196C9F68-3606-4282-A4C6-4485F1280B5F}" destId="{07989479-D1A2-4D15-AA3A-B0CFFB9F91D9}" srcOrd="2" destOrd="0" presId="urn:microsoft.com/office/officeart/2016/7/layout/RoundedRectangleTimeline"/>
    <dgm:cxn modelId="{5856EE22-FE01-4788-BBF3-407A68D5A730}" type="presParOf" srcId="{07989479-D1A2-4D15-AA3A-B0CFFB9F91D9}" destId="{539615E2-3277-4D8E-8484-FF5088C8BF01}" srcOrd="0" destOrd="0" presId="urn:microsoft.com/office/officeart/2016/7/layout/RoundedRectangleTimeline"/>
    <dgm:cxn modelId="{3004EE47-5347-4BBA-95CC-D947A73AE485}" type="presParOf" srcId="{07989479-D1A2-4D15-AA3A-B0CFFB9F91D9}" destId="{FEBD3C2A-A340-470A-A475-AE614EA07678}" srcOrd="1" destOrd="0" presId="urn:microsoft.com/office/officeart/2016/7/layout/RoundedRectangleTimeline"/>
    <dgm:cxn modelId="{400A75AC-5289-4270-AC07-416891AF3888}" type="presParOf" srcId="{07989479-D1A2-4D15-AA3A-B0CFFB9F91D9}" destId="{080474C8-0FEA-4FD1-97F1-0978CFB4A37F}" srcOrd="2" destOrd="0" presId="urn:microsoft.com/office/officeart/2016/7/layout/RoundedRectangleTimeline"/>
    <dgm:cxn modelId="{304EB087-DD14-4AA8-8A06-DF9485956226}" type="presParOf" srcId="{07989479-D1A2-4D15-AA3A-B0CFFB9F91D9}" destId="{4797FB61-2602-4A58-81E6-6F133DB1E419}" srcOrd="3" destOrd="0" presId="urn:microsoft.com/office/officeart/2016/7/layout/RoundedRectangleTimeline"/>
    <dgm:cxn modelId="{BC4CC356-31E8-4421-B18C-CB3697E73FAC}" type="presParOf" srcId="{07989479-D1A2-4D15-AA3A-B0CFFB9F91D9}" destId="{3ADF0AE3-D759-4F4F-8135-572855211847}" srcOrd="4" destOrd="0" presId="urn:microsoft.com/office/officeart/2016/7/layout/RoundedRectangleTimeline"/>
    <dgm:cxn modelId="{718BABD9-3B60-482F-B01A-2E414F152777}" type="presParOf" srcId="{196C9F68-3606-4282-A4C6-4485F1280B5F}" destId="{B0CD7A53-7149-45F2-83E8-36717D7878A1}" srcOrd="3" destOrd="0" presId="urn:microsoft.com/office/officeart/2016/7/layout/RoundedRectangleTimeline"/>
    <dgm:cxn modelId="{FD435764-A46B-4635-A943-B6C17FFBD43C}" type="presParOf" srcId="{196C9F68-3606-4282-A4C6-4485F1280B5F}" destId="{FB379A6E-C0F9-420B-90FC-2785E757E6AE}" srcOrd="4" destOrd="0" presId="urn:microsoft.com/office/officeart/2016/7/layout/RoundedRectangleTimeline"/>
    <dgm:cxn modelId="{03D7F2C3-849C-416B-B668-D51C46CA90E6}" type="presParOf" srcId="{FB379A6E-C0F9-420B-90FC-2785E757E6AE}" destId="{9D82041D-873A-4600-A9C7-C0A0ADFB138B}" srcOrd="0" destOrd="0" presId="urn:microsoft.com/office/officeart/2016/7/layout/RoundedRectangleTimeline"/>
    <dgm:cxn modelId="{1DA536D0-EC28-4B9F-A5E9-28EC8F45638C}" type="presParOf" srcId="{FB379A6E-C0F9-420B-90FC-2785E757E6AE}" destId="{80CDBBF8-C6B4-4166-87C1-DC9120CC7586}" srcOrd="1" destOrd="0" presId="urn:microsoft.com/office/officeart/2016/7/layout/RoundedRectangleTimeline"/>
    <dgm:cxn modelId="{A1A8842C-F8BC-40AC-8FFC-6A922D88E333}" type="presParOf" srcId="{FB379A6E-C0F9-420B-90FC-2785E757E6AE}" destId="{89759DE5-9F8A-470E-A6D8-F13BB4DEE93D}" srcOrd="2" destOrd="0" presId="urn:microsoft.com/office/officeart/2016/7/layout/RoundedRectangleTimeline"/>
    <dgm:cxn modelId="{29E74E09-91C9-47DF-AE07-A1527FF00EB2}" type="presParOf" srcId="{FB379A6E-C0F9-420B-90FC-2785E757E6AE}" destId="{07CCF286-8B46-4A20-ACAC-84BA2D6EFBBC}" srcOrd="3" destOrd="0" presId="urn:microsoft.com/office/officeart/2016/7/layout/RoundedRectangleTimeline"/>
    <dgm:cxn modelId="{410C15E7-86BA-42B7-8F67-411E34B11038}" type="presParOf" srcId="{FB379A6E-C0F9-420B-90FC-2785E757E6AE}" destId="{4624FC32-5405-42B1-B5CC-DF0659852A58}" srcOrd="4" destOrd="0" presId="urn:microsoft.com/office/officeart/2016/7/layout/RoundedRectangleTimeline"/>
    <dgm:cxn modelId="{E805D201-407E-43CA-9B74-1CB556699F3D}" type="presParOf" srcId="{196C9F68-3606-4282-A4C6-4485F1280B5F}" destId="{8C327064-3851-4ECF-AAB7-82B51711041E}" srcOrd="5" destOrd="0" presId="urn:microsoft.com/office/officeart/2016/7/layout/RoundedRectangleTimeline"/>
    <dgm:cxn modelId="{43BD8313-2385-4BA0-9145-2022434D3E68}" type="presParOf" srcId="{196C9F68-3606-4282-A4C6-4485F1280B5F}" destId="{3ADEA4DF-6814-494D-9D3D-41947417052B}" srcOrd="6" destOrd="0" presId="urn:microsoft.com/office/officeart/2016/7/layout/RoundedRectangleTimeline"/>
    <dgm:cxn modelId="{77EE5245-99F9-4607-BF5D-14371704AD7C}" type="presParOf" srcId="{3ADEA4DF-6814-494D-9D3D-41947417052B}" destId="{74CD3FF2-195B-429B-BC6F-5B5A7FED2BE2}" srcOrd="0" destOrd="0" presId="urn:microsoft.com/office/officeart/2016/7/layout/RoundedRectangleTimeline"/>
    <dgm:cxn modelId="{4182CE37-4E54-4351-9A5F-1904FF20E71C}" type="presParOf" srcId="{3ADEA4DF-6814-494D-9D3D-41947417052B}" destId="{1BB5FD64-47F9-47A3-911F-535BFE17A3B9}" srcOrd="1" destOrd="0" presId="urn:microsoft.com/office/officeart/2016/7/layout/RoundedRectangleTimeline"/>
    <dgm:cxn modelId="{618B960F-61F5-4357-A407-60CA51E36041}" type="presParOf" srcId="{3ADEA4DF-6814-494D-9D3D-41947417052B}" destId="{FE9B27EB-7AC7-485A-9A55-41E8118F9EAF}" srcOrd="2" destOrd="0" presId="urn:microsoft.com/office/officeart/2016/7/layout/RoundedRectangleTimeline"/>
    <dgm:cxn modelId="{181A4BE4-72AF-463E-880D-D34673D0F9E8}" type="presParOf" srcId="{3ADEA4DF-6814-494D-9D3D-41947417052B}" destId="{46BD4721-4664-4AD0-9F11-DBE7E0B207D5}" srcOrd="3" destOrd="0" presId="urn:microsoft.com/office/officeart/2016/7/layout/RoundedRectangleTimeline"/>
    <dgm:cxn modelId="{AC4EA57A-E4C0-4C2D-8EC9-38BC20FC13B6}" type="presParOf" srcId="{3ADEA4DF-6814-494D-9D3D-41947417052B}" destId="{69028BD0-349D-4B47-B1F4-B64C6478DE3C}" srcOrd="4" destOrd="0" presId="urn:microsoft.com/office/officeart/2016/7/layout/RoundedRectangleTimeline"/>
    <dgm:cxn modelId="{AA8AD3DD-2E80-42F5-B3E4-A5C7AF3802D4}" type="presParOf" srcId="{196C9F68-3606-4282-A4C6-4485F1280B5F}" destId="{619CFBB1-86F5-45A6-80BA-23F97450662F}" srcOrd="7" destOrd="0" presId="urn:microsoft.com/office/officeart/2016/7/layout/RoundedRectangleTimeline"/>
    <dgm:cxn modelId="{FDD0F37D-1C7B-48B3-AC81-ED4C6F1B5BBD}" type="presParOf" srcId="{196C9F68-3606-4282-A4C6-4485F1280B5F}" destId="{E4E0A96A-AF87-442A-A1A3-64B8F3CFC7FE}" srcOrd="8" destOrd="0" presId="urn:microsoft.com/office/officeart/2016/7/layout/RoundedRectangleTimeline"/>
    <dgm:cxn modelId="{CF303A04-9A48-4B41-A7BB-CC3D8C5695D3}" type="presParOf" srcId="{E4E0A96A-AF87-442A-A1A3-64B8F3CFC7FE}" destId="{483E7832-9872-48C4-8E65-DCB39D4CDBDF}" srcOrd="0" destOrd="0" presId="urn:microsoft.com/office/officeart/2016/7/layout/RoundedRectangleTimeline"/>
    <dgm:cxn modelId="{73245F8D-03D3-46C1-81E4-D90E66C49907}" type="presParOf" srcId="{E4E0A96A-AF87-442A-A1A3-64B8F3CFC7FE}" destId="{1FA3C236-5719-4A33-A6BB-80FA85F940E3}" srcOrd="1" destOrd="0" presId="urn:microsoft.com/office/officeart/2016/7/layout/RoundedRectangleTimeline"/>
    <dgm:cxn modelId="{412C5C97-3381-4F16-9B7D-FDFBEDD4E918}" type="presParOf" srcId="{E4E0A96A-AF87-442A-A1A3-64B8F3CFC7FE}" destId="{18F1C823-9ACD-4FCD-8102-F468DCE57A45}" srcOrd="2" destOrd="0" presId="urn:microsoft.com/office/officeart/2016/7/layout/RoundedRectangleTimeline"/>
    <dgm:cxn modelId="{23A8F6FC-DFDA-4E9F-A354-A33937E1BFC9}" type="presParOf" srcId="{E4E0A96A-AF87-442A-A1A3-64B8F3CFC7FE}" destId="{F8AD0AB8-BBDF-4F0A-A6A0-850E289DD521}" srcOrd="3" destOrd="0" presId="urn:microsoft.com/office/officeart/2016/7/layout/RoundedRectangleTimeline"/>
    <dgm:cxn modelId="{C02C06C2-0966-4212-84DD-DA325FCEF64C}" type="presParOf" srcId="{E4E0A96A-AF87-442A-A1A3-64B8F3CFC7FE}" destId="{11CAE2E7-2E06-450A-A729-9C2DCEF85421}"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34223" y="1011950"/>
          <a:ext cx="397986" cy="1955960"/>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None/>
          </a:pPr>
          <a:r>
            <a:rPr lang="en-GB" sz="1800" kern="1200" dirty="0">
              <a:latin typeface="+mn-lt"/>
            </a:rPr>
            <a:t>IDEA</a:t>
          </a:r>
        </a:p>
      </dsp:txBody>
      <dsp:txXfrm rot="5400000">
        <a:off x="674664" y="1810365"/>
        <a:ext cx="1936532" cy="359130"/>
      </dsp:txXfrm>
    </dsp:sp>
    <dsp:sp modelId="{45A02F84-C6CB-43F5-AEE4-3EA66C2BD25F}">
      <dsp:nvSpPr>
        <dsp:cNvPr id="0" name=""/>
        <dsp:cNvSpPr/>
      </dsp:nvSpPr>
      <dsp:spPr>
        <a:xfrm>
          <a:off x="3249"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rtlCol="0" anchor="b"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n-GB" sz="1800" kern="1200" dirty="0">
              <a:latin typeface="+mn-lt"/>
            </a:rPr>
            <a:t>Research your Idea</a:t>
          </a:r>
        </a:p>
      </dsp:txBody>
      <dsp:txXfrm>
        <a:off x="3249" y="0"/>
        <a:ext cx="3259934" cy="1392951"/>
      </dsp:txXfrm>
    </dsp:sp>
    <dsp:sp modelId="{6BA46904-CB7C-4538-BD49-D3891EF19552}">
      <dsp:nvSpPr>
        <dsp:cNvPr id="0" name=""/>
        <dsp:cNvSpPr/>
      </dsp:nvSpPr>
      <dsp:spPr>
        <a:xfrm>
          <a:off x="1633216" y="1472548"/>
          <a:ext cx="0" cy="31838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93417" y="1392951"/>
          <a:ext cx="79597" cy="795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611196" y="1790937"/>
          <a:ext cx="1955960" cy="397986"/>
        </a:xfrm>
        <a:prstGeom prst="rect">
          <a:avLst/>
        </a:prstGeom>
        <a:solidFill>
          <a:schemeClr val="accent5">
            <a:hueOff val="90002"/>
            <a:satOff val="2173"/>
            <a:lumOff val="-10490"/>
            <a:alphaOff val="0"/>
          </a:schemeClr>
        </a:solidFill>
        <a:ln w="12700" cap="flat" cmpd="sng" algn="ctr">
          <a:solidFill>
            <a:schemeClr val="accent5">
              <a:hueOff val="90002"/>
              <a:satOff val="2173"/>
              <a:lumOff val="-10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None/>
          </a:pPr>
          <a:r>
            <a:rPr lang="en-GB" sz="1800" kern="1200" dirty="0">
              <a:latin typeface="+mn-lt"/>
            </a:rPr>
            <a:t>PLAN</a:t>
          </a:r>
        </a:p>
      </dsp:txBody>
      <dsp:txXfrm>
        <a:off x="2611196" y="1790937"/>
        <a:ext cx="1955960" cy="397986"/>
      </dsp:txXfrm>
    </dsp:sp>
    <dsp:sp modelId="{FEBD3C2A-A340-470A-A475-AE614EA07678}">
      <dsp:nvSpPr>
        <dsp:cNvPr id="0" name=""/>
        <dsp:cNvSpPr/>
      </dsp:nvSpPr>
      <dsp:spPr>
        <a:xfrm>
          <a:off x="1959209"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rtlCol="0" anchor="t"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n-GB" sz="1800" kern="1200" dirty="0">
              <a:latin typeface="+mn-lt"/>
            </a:rPr>
            <a:t>Write down your potential plan of what you need for bringing your IDEA to LIFE</a:t>
          </a:r>
        </a:p>
      </dsp:txBody>
      <dsp:txXfrm>
        <a:off x="1959209" y="2586910"/>
        <a:ext cx="3259934" cy="1392951"/>
      </dsp:txXfrm>
    </dsp:sp>
    <dsp:sp modelId="{080474C8-0FEA-4FD1-97F1-0978CFB4A37F}">
      <dsp:nvSpPr>
        <dsp:cNvPr id="0" name=""/>
        <dsp:cNvSpPr/>
      </dsp:nvSpPr>
      <dsp:spPr>
        <a:xfrm>
          <a:off x="3589176" y="2188924"/>
          <a:ext cx="0" cy="318388"/>
        </a:xfrm>
        <a:prstGeom prst="line">
          <a:avLst/>
        </a:prstGeom>
        <a:noFill/>
        <a:ln w="6350" cap="flat" cmpd="sng" algn="ctr">
          <a:solidFill>
            <a:schemeClr val="accent5">
              <a:hueOff val="90002"/>
              <a:satOff val="2173"/>
              <a:lumOff val="-1049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549378" y="2507313"/>
          <a:ext cx="79597" cy="79597"/>
        </a:xfrm>
        <a:prstGeom prst="ellipse">
          <a:avLst/>
        </a:prstGeom>
        <a:solidFill>
          <a:schemeClr val="accent5">
            <a:hueOff val="90002"/>
            <a:satOff val="2173"/>
            <a:lumOff val="-10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567157" y="1790937"/>
          <a:ext cx="1955960" cy="397986"/>
        </a:xfrm>
        <a:prstGeom prst="rect">
          <a:avLst/>
        </a:prstGeom>
        <a:solidFill>
          <a:schemeClr val="accent5">
            <a:hueOff val="180003"/>
            <a:satOff val="4346"/>
            <a:lumOff val="-20980"/>
            <a:alphaOff val="0"/>
          </a:schemeClr>
        </a:solidFill>
        <a:ln w="12700" cap="flat" cmpd="sng" algn="ctr">
          <a:solidFill>
            <a:schemeClr val="accent5">
              <a:hueOff val="180003"/>
              <a:satOff val="4346"/>
              <a:lumOff val="-20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None/>
          </a:pPr>
          <a:r>
            <a:rPr lang="en-GB" sz="1800" kern="1200" dirty="0">
              <a:latin typeface="+mn-lt"/>
            </a:rPr>
            <a:t>NETWORK</a:t>
          </a:r>
        </a:p>
      </dsp:txBody>
      <dsp:txXfrm>
        <a:off x="4567157" y="1790937"/>
        <a:ext cx="1955960" cy="397986"/>
      </dsp:txXfrm>
    </dsp:sp>
    <dsp:sp modelId="{80CDBBF8-C6B4-4166-87C1-DC9120CC7586}">
      <dsp:nvSpPr>
        <dsp:cNvPr id="0" name=""/>
        <dsp:cNvSpPr/>
      </dsp:nvSpPr>
      <dsp:spPr>
        <a:xfrm>
          <a:off x="3915170"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rtlCol="0" anchor="b"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n-GB" sz="1800" kern="1200" dirty="0">
              <a:latin typeface="+mn-lt"/>
            </a:rPr>
            <a:t>Meet people from ALL fields, build your contacts in the professional domain and especially in the strategic leadership levels.</a:t>
          </a:r>
        </a:p>
      </dsp:txBody>
      <dsp:txXfrm>
        <a:off x="3915170" y="0"/>
        <a:ext cx="3259934" cy="1392951"/>
      </dsp:txXfrm>
    </dsp:sp>
    <dsp:sp modelId="{89759DE5-9F8A-470E-A6D8-F13BB4DEE93D}">
      <dsp:nvSpPr>
        <dsp:cNvPr id="0" name=""/>
        <dsp:cNvSpPr/>
      </dsp:nvSpPr>
      <dsp:spPr>
        <a:xfrm>
          <a:off x="5545137" y="1472548"/>
          <a:ext cx="0" cy="318388"/>
        </a:xfrm>
        <a:prstGeom prst="line">
          <a:avLst/>
        </a:prstGeom>
        <a:noFill/>
        <a:ln w="6350" cap="flat" cmpd="sng" algn="ctr">
          <a:solidFill>
            <a:schemeClr val="accent5">
              <a:hueOff val="180003"/>
              <a:satOff val="4346"/>
              <a:lumOff val="-2098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505338" y="1392951"/>
          <a:ext cx="79597" cy="79597"/>
        </a:xfrm>
        <a:prstGeom prst="ellipse">
          <a:avLst/>
        </a:prstGeom>
        <a:solidFill>
          <a:schemeClr val="accent5">
            <a:hueOff val="180003"/>
            <a:satOff val="4346"/>
            <a:lumOff val="-2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D3FF2-195B-429B-BC6F-5B5A7FED2BE2}">
      <dsp:nvSpPr>
        <dsp:cNvPr id="0" name=""/>
        <dsp:cNvSpPr/>
      </dsp:nvSpPr>
      <dsp:spPr>
        <a:xfrm>
          <a:off x="6523117" y="1790937"/>
          <a:ext cx="1955960" cy="397986"/>
        </a:xfrm>
        <a:prstGeom prst="rect">
          <a:avLst/>
        </a:prstGeom>
        <a:solidFill>
          <a:schemeClr val="accent5">
            <a:hueOff val="270005"/>
            <a:satOff val="6519"/>
            <a:lumOff val="-31471"/>
            <a:alphaOff val="0"/>
          </a:schemeClr>
        </a:solidFill>
        <a:ln w="12700" cap="flat" cmpd="sng" algn="ctr">
          <a:solidFill>
            <a:schemeClr val="accent5">
              <a:hueOff val="270005"/>
              <a:satOff val="6519"/>
              <a:lumOff val="-3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n-GB" sz="1800" kern="1200" dirty="0">
              <a:latin typeface="+mn-lt"/>
            </a:rPr>
            <a:t>TEAM</a:t>
          </a:r>
        </a:p>
      </dsp:txBody>
      <dsp:txXfrm>
        <a:off x="6523117" y="1790937"/>
        <a:ext cx="1955960" cy="397986"/>
      </dsp:txXfrm>
    </dsp:sp>
    <dsp:sp modelId="{1BB5FD64-47F9-47A3-911F-535BFE17A3B9}">
      <dsp:nvSpPr>
        <dsp:cNvPr id="0" name=""/>
        <dsp:cNvSpPr/>
      </dsp:nvSpPr>
      <dsp:spPr>
        <a:xfrm>
          <a:off x="5871130"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rtlCol="0" anchor="t"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n-GB" sz="1800" kern="1200" dirty="0">
              <a:latin typeface="+mn-lt"/>
            </a:rPr>
            <a:t>Build a team of people that you trust and can see potential in to be part of your IDEA – to help it come to LIFE</a:t>
          </a:r>
        </a:p>
      </dsp:txBody>
      <dsp:txXfrm>
        <a:off x="5871130" y="2586910"/>
        <a:ext cx="3259934" cy="1392951"/>
      </dsp:txXfrm>
    </dsp:sp>
    <dsp:sp modelId="{FE9B27EB-7AC7-485A-9A55-41E8118F9EAF}">
      <dsp:nvSpPr>
        <dsp:cNvPr id="0" name=""/>
        <dsp:cNvSpPr/>
      </dsp:nvSpPr>
      <dsp:spPr>
        <a:xfrm>
          <a:off x="7501098" y="2188924"/>
          <a:ext cx="0" cy="318388"/>
        </a:xfrm>
        <a:prstGeom prst="line">
          <a:avLst/>
        </a:prstGeom>
        <a:noFill/>
        <a:ln w="6350" cap="flat" cmpd="sng" algn="ctr">
          <a:solidFill>
            <a:schemeClr val="accent5">
              <a:hueOff val="270005"/>
              <a:satOff val="6519"/>
              <a:lumOff val="-31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46BD4721-4664-4AD0-9F11-DBE7E0B207D5}">
      <dsp:nvSpPr>
        <dsp:cNvPr id="0" name=""/>
        <dsp:cNvSpPr/>
      </dsp:nvSpPr>
      <dsp:spPr>
        <a:xfrm>
          <a:off x="7461299" y="2507313"/>
          <a:ext cx="79597" cy="79597"/>
        </a:xfrm>
        <a:prstGeom prst="ellipse">
          <a:avLst/>
        </a:prstGeom>
        <a:solidFill>
          <a:schemeClr val="accent5">
            <a:hueOff val="270005"/>
            <a:satOff val="6519"/>
            <a:lumOff val="-3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E7832-9872-48C4-8E65-DCB39D4CDBDF}">
      <dsp:nvSpPr>
        <dsp:cNvPr id="0" name=""/>
        <dsp:cNvSpPr/>
      </dsp:nvSpPr>
      <dsp:spPr>
        <a:xfrm rot="5400000">
          <a:off x="9258065" y="1011950"/>
          <a:ext cx="397986" cy="1955960"/>
        </a:xfrm>
        <a:prstGeom prst="round2SameRect">
          <a:avLst/>
        </a:prstGeom>
        <a:solidFill>
          <a:schemeClr val="accent5">
            <a:hueOff val="360006"/>
            <a:satOff val="8692"/>
            <a:lumOff val="-41961"/>
            <a:alphaOff val="0"/>
          </a:schemeClr>
        </a:solidFill>
        <a:ln w="12700" cap="flat" cmpd="sng" algn="ctr">
          <a:solidFill>
            <a:schemeClr val="accent5">
              <a:hueOff val="360006"/>
              <a:satOff val="8692"/>
              <a:lumOff val="-4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n-GB" sz="1800" kern="1200" dirty="0">
              <a:latin typeface="+mn-lt"/>
            </a:rPr>
            <a:t>CREATE</a:t>
          </a:r>
        </a:p>
      </dsp:txBody>
      <dsp:txXfrm rot="-5400000">
        <a:off x="8479078" y="1810365"/>
        <a:ext cx="1936532" cy="359130"/>
      </dsp:txXfrm>
    </dsp:sp>
    <dsp:sp modelId="{1FA3C236-5719-4A33-A6BB-80FA85F940E3}">
      <dsp:nvSpPr>
        <dsp:cNvPr id="0" name=""/>
        <dsp:cNvSpPr/>
      </dsp:nvSpPr>
      <dsp:spPr>
        <a:xfrm>
          <a:off x="7827091"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rtlCol="0" anchor="b"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n-GB" sz="1800" kern="1200" dirty="0">
              <a:latin typeface="+mn-lt"/>
            </a:rPr>
            <a:t>Have your business plan, think sustainability – remember starting off humble and growing to be a giant – LONG GAME!</a:t>
          </a:r>
        </a:p>
      </dsp:txBody>
      <dsp:txXfrm>
        <a:off x="7827091" y="0"/>
        <a:ext cx="3259934" cy="1392951"/>
      </dsp:txXfrm>
    </dsp:sp>
    <dsp:sp modelId="{18F1C823-9ACD-4FCD-8102-F468DCE57A45}">
      <dsp:nvSpPr>
        <dsp:cNvPr id="0" name=""/>
        <dsp:cNvSpPr/>
      </dsp:nvSpPr>
      <dsp:spPr>
        <a:xfrm>
          <a:off x="9457058" y="1472548"/>
          <a:ext cx="0" cy="318388"/>
        </a:xfrm>
        <a:prstGeom prst="line">
          <a:avLst/>
        </a:prstGeom>
        <a:noFill/>
        <a:ln w="6350" cap="flat" cmpd="sng" algn="ctr">
          <a:solidFill>
            <a:schemeClr val="accent5">
              <a:hueOff val="360006"/>
              <a:satOff val="8692"/>
              <a:lumOff val="-41961"/>
              <a:alphaOff val="0"/>
            </a:schemeClr>
          </a:solidFill>
          <a:prstDash val="dash"/>
          <a:miter lim="800000"/>
        </a:ln>
        <a:effectLst/>
      </dsp:spPr>
      <dsp:style>
        <a:lnRef idx="1">
          <a:scrgbClr r="0" g="0" b="0"/>
        </a:lnRef>
        <a:fillRef idx="0">
          <a:scrgbClr r="0" g="0" b="0"/>
        </a:fillRef>
        <a:effectRef idx="0">
          <a:scrgbClr r="0" g="0" b="0"/>
        </a:effectRef>
        <a:fontRef idx="minor"/>
      </dsp:style>
    </dsp:sp>
    <dsp:sp modelId="{F8AD0AB8-BBDF-4F0A-A6A0-850E289DD521}">
      <dsp:nvSpPr>
        <dsp:cNvPr id="0" name=""/>
        <dsp:cNvSpPr/>
      </dsp:nvSpPr>
      <dsp:spPr>
        <a:xfrm>
          <a:off x="9417260" y="1392951"/>
          <a:ext cx="79597" cy="79597"/>
        </a:xfrm>
        <a:prstGeom prst="ellipse">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BE77BE8-C92C-4478-BEC0-BA685856F54D}" type="datetime1">
              <a:rPr lang="en-GB" smtClean="0"/>
              <a:t>14/09/2024</a:t>
            </a:fld>
            <a:endParaRPr lang="en-GB"/>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en-GB" smtClean="0"/>
              <a:t>‹#›</a:t>
            </a:fld>
            <a:endParaRPr lang="en-GB"/>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F695629-D1D6-472E-AD8D-B841B09640C4}" type="datetime1">
              <a:rPr lang="en-GB" smtClean="0"/>
              <a:t>14/09/2024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en-GB" smtClean="0"/>
              <a:t>‹#›</a:t>
            </a:fld>
            <a:endParaRPr lang="en-GB"/>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a:t>
            </a:fld>
            <a:endParaRPr lang="en-GB"/>
          </a:p>
        </p:txBody>
      </p:sp>
      <p:sp>
        <p:nvSpPr>
          <p:cNvPr id="5" name="Date Placeholder 4">
            <a:extLst>
              <a:ext uri="{FF2B5EF4-FFF2-40B4-BE49-F238E27FC236}">
                <a16:creationId xmlns:a16="http://schemas.microsoft.com/office/drawing/2014/main" id="{7B638BEA-13B4-4493-97CD-5DE130591975}"/>
              </a:ext>
            </a:extLst>
          </p:cNvPr>
          <p:cNvSpPr>
            <a:spLocks noGrp="1"/>
          </p:cNvSpPr>
          <p:nvPr>
            <p:ph type="dt" idx="1"/>
          </p:nvPr>
        </p:nvSpPr>
        <p:spPr/>
        <p:txBody>
          <a:bodyPr/>
          <a:lstStyle/>
          <a:p>
            <a:pPr rtl="0"/>
            <a:fld id="{1A5657D3-E8CC-402E-9DD0-BFC4FEBDA829}" type="datetime1">
              <a:rPr lang="en-GB" smtClean="0"/>
              <a:t>14/09/2024</a:t>
            </a:fld>
            <a:endParaRPr lang="en-GB"/>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3</a:t>
            </a:fld>
            <a:endParaRPr lang="en-GB"/>
          </a:p>
        </p:txBody>
      </p:sp>
      <p:sp>
        <p:nvSpPr>
          <p:cNvPr id="5" name="Date Placeholder 4">
            <a:extLst>
              <a:ext uri="{FF2B5EF4-FFF2-40B4-BE49-F238E27FC236}">
                <a16:creationId xmlns:a16="http://schemas.microsoft.com/office/drawing/2014/main" id="{16636479-B33C-4E9E-958F-BBF3C03504C3}"/>
              </a:ext>
            </a:extLst>
          </p:cNvPr>
          <p:cNvSpPr>
            <a:spLocks noGrp="1"/>
          </p:cNvSpPr>
          <p:nvPr>
            <p:ph type="dt" idx="1"/>
          </p:nvPr>
        </p:nvSpPr>
        <p:spPr/>
        <p:txBody>
          <a:bodyPr/>
          <a:lstStyle/>
          <a:p>
            <a:pPr rtl="0"/>
            <a:fld id="{B51B7869-5591-4607-903C-BC169E9BB981}" type="datetime1">
              <a:rPr lang="en-GB" smtClean="0"/>
              <a:t>14/09/2024</a:t>
            </a:fld>
            <a:endParaRPr lang="en-GB"/>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4</a:t>
            </a:fld>
            <a:endParaRPr lang="en-GB"/>
          </a:p>
        </p:txBody>
      </p:sp>
      <p:sp>
        <p:nvSpPr>
          <p:cNvPr id="5" name="Date Placeholder 4">
            <a:extLst>
              <a:ext uri="{FF2B5EF4-FFF2-40B4-BE49-F238E27FC236}">
                <a16:creationId xmlns:a16="http://schemas.microsoft.com/office/drawing/2014/main" id="{A2305651-8D30-45CE-BFC9-45372C897153}"/>
              </a:ext>
            </a:extLst>
          </p:cNvPr>
          <p:cNvSpPr>
            <a:spLocks noGrp="1"/>
          </p:cNvSpPr>
          <p:nvPr>
            <p:ph type="dt" idx="1"/>
          </p:nvPr>
        </p:nvSpPr>
        <p:spPr/>
        <p:txBody>
          <a:bodyPr/>
          <a:lstStyle/>
          <a:p>
            <a:pPr rtl="0"/>
            <a:fld id="{8307B592-45D3-43FD-9CAB-CF71C4EA4E88}" type="datetime1">
              <a:rPr lang="en-GB" smtClean="0"/>
              <a:t>14/09/2024</a:t>
            </a:fld>
            <a:endParaRPr lang="en-GB"/>
          </a:p>
        </p:txBody>
      </p:sp>
    </p:spTree>
    <p:extLst>
      <p:ext uri="{BB962C8B-B14F-4D97-AF65-F5344CB8AC3E}">
        <p14:creationId xmlns:p14="http://schemas.microsoft.com/office/powerpoint/2010/main" val="158655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32DC0559-D619-4E56-BF6F-3712370C2150}" type="slidenum">
              <a:rPr lang="en-GB" smtClean="0"/>
              <a:t>6</a:t>
            </a:fld>
            <a:endParaRPr lang="en-GB"/>
          </a:p>
        </p:txBody>
      </p:sp>
      <p:sp>
        <p:nvSpPr>
          <p:cNvPr id="5" name="Date Placeholder 4">
            <a:extLst>
              <a:ext uri="{FF2B5EF4-FFF2-40B4-BE49-F238E27FC236}">
                <a16:creationId xmlns:a16="http://schemas.microsoft.com/office/drawing/2014/main" id="{EEE24CD5-E46F-4F55-8CD9-A59EC2ADFE09}"/>
              </a:ext>
            </a:extLst>
          </p:cNvPr>
          <p:cNvSpPr>
            <a:spLocks noGrp="1"/>
          </p:cNvSpPr>
          <p:nvPr>
            <p:ph type="dt" idx="1"/>
          </p:nvPr>
        </p:nvSpPr>
        <p:spPr/>
        <p:txBody>
          <a:bodyPr/>
          <a:lstStyle/>
          <a:p>
            <a:pPr rtl="0"/>
            <a:fld id="{F72FF6D9-2AE2-456A-9FD7-EB8F37D4F5AE}" type="datetime1">
              <a:rPr lang="en-GB" smtClean="0"/>
              <a:t>14/09/2024</a:t>
            </a:fld>
            <a:endParaRPr lang="en-GB"/>
          </a:p>
        </p:txBody>
      </p:sp>
    </p:spTree>
    <p:extLst>
      <p:ext uri="{BB962C8B-B14F-4D97-AF65-F5344CB8AC3E}">
        <p14:creationId xmlns:p14="http://schemas.microsoft.com/office/powerpoint/2010/main" val="51454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9</a:t>
            </a:fld>
            <a:endParaRPr lang="en-GB"/>
          </a:p>
        </p:txBody>
      </p:sp>
      <p:sp>
        <p:nvSpPr>
          <p:cNvPr id="5" name="Date Placeholder 4">
            <a:extLst>
              <a:ext uri="{FF2B5EF4-FFF2-40B4-BE49-F238E27FC236}">
                <a16:creationId xmlns:a16="http://schemas.microsoft.com/office/drawing/2014/main" id="{2BD0D2D7-C33C-454C-BB95-A55C1C66958D}"/>
              </a:ext>
            </a:extLst>
          </p:cNvPr>
          <p:cNvSpPr>
            <a:spLocks noGrp="1"/>
          </p:cNvSpPr>
          <p:nvPr>
            <p:ph type="dt" idx="1"/>
          </p:nvPr>
        </p:nvSpPr>
        <p:spPr/>
        <p:txBody>
          <a:bodyPr/>
          <a:lstStyle/>
          <a:p>
            <a:pPr rtl="0"/>
            <a:fld id="{7C383082-EA5C-4909-9BC1-11E6110F3D9A}" type="datetime1">
              <a:rPr lang="en-GB" smtClean="0"/>
              <a:t>14/09/2024</a:t>
            </a:fld>
            <a:endParaRPr lang="en-GB"/>
          </a:p>
        </p:txBody>
      </p:sp>
    </p:spTree>
    <p:extLst>
      <p:ext uri="{BB962C8B-B14F-4D97-AF65-F5344CB8AC3E}">
        <p14:creationId xmlns:p14="http://schemas.microsoft.com/office/powerpoint/2010/main" val="415089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en-GB" sz="480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en-US"/>
              <a:t>Click icon to add picture</a:t>
            </a:r>
            <a:endParaRPr lang="en-GB"/>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GB" sz="4800" dirty="0"/>
            </a:lvl1pPr>
          </a:lstStyle>
          <a:p>
            <a:pPr lvl="0" rtl="0">
              <a:lnSpc>
                <a:spcPct val="100000"/>
              </a:lnSpc>
            </a:pPr>
            <a:r>
              <a:rPr lang="en-US"/>
              <a:t>Click to edit Master title style</a:t>
            </a:r>
            <a:endParaRPr lang="en-GB"/>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GB" sz="2000" b="0" cap="all" spc="200" baseline="0" dirty="0">
                <a:solidFill>
                  <a:schemeClr val="tx1"/>
                </a:solidFill>
              </a:defRPr>
            </a:lvl1pPr>
          </a:lstStyle>
          <a:p>
            <a:pPr marL="228600" lvl="0" indent="-228600" rtl="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GB" sz="2000" b="0" cap="all" spc="200" baseline="0" dirty="0">
                <a:solidFill>
                  <a:schemeClr val="tx1"/>
                </a:solidFill>
              </a:defRPr>
            </a:lvl1pPr>
          </a:lstStyle>
          <a:p>
            <a:pPr marL="228600" lvl="0" indent="-228600" rtl="0"/>
            <a:r>
              <a:rPr lang="en-GB"/>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en-US"/>
              <a:t>Click to edit Master title style</a:t>
            </a:r>
            <a:endParaRPr lang="en-GB"/>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en-US"/>
              <a:t>Click icon to add picture</a:t>
            </a:r>
            <a:endParaRPr lang="en-GB"/>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en-US"/>
              <a:t>Click to edit Master title style</a:t>
            </a:r>
            <a:endParaRPr lang="en-GB"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en-US">
                <a:solidFill>
                  <a:schemeClr val="tx1">
                    <a:alpha val="60000"/>
                  </a:schemeClr>
                </a:solidFill>
              </a:rPr>
              <a:t>Click to edit Master subtitle style</a:t>
            </a:r>
            <a:endParaRPr lang="en-GB"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en-US"/>
              <a:t>Click icon to add picture</a:t>
            </a:r>
            <a:endParaRPr lang="en-GB"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en-US"/>
              <a:t>Click icon to add picture</a:t>
            </a:r>
            <a:endParaRPr lang="en-GB"/>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en-US"/>
              <a:t>Click to edit Master title style</a:t>
            </a:r>
            <a:endParaRPr lang="en-GB"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endParaRPr lang="en-GB"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en-US"/>
              <a:t>Click to edit Master title style</a:t>
            </a:r>
            <a:endParaRPr lang="en-GB"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en-US"/>
              <a:t>Click to edit Master title style</a:t>
            </a:r>
            <a:endParaRPr lang="en-GB"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en-GB"/>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en-GB" sz="160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en-US"/>
              <a:t>Click to edit Master title style</a:t>
            </a:r>
            <a:endParaRPr lang="en-GB"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en-US"/>
              <a:t>Click icon to add picture</a:t>
            </a:r>
            <a:endParaRPr lang="en-GB"/>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en-US"/>
              <a:t>Click icon to add picture</a:t>
            </a:r>
            <a:endParaRPr lang="en-GB"/>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en-US"/>
              <a:t>Click icon to add picture</a:t>
            </a:r>
            <a:endParaRPr lang="en-GB"/>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en-US"/>
              <a:t>Click icon to add picture</a:t>
            </a:r>
            <a:endParaRPr lang="en-GB"/>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en-GB"/>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en-GB" smtClean="0"/>
              <a:t>‹#›</a:t>
            </a:fld>
            <a:endParaRPr lang="en-GB"/>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en-US"/>
              <a:t>Click to edit Master title style</a:t>
            </a:r>
            <a:endParaRPr lang="en-GB"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en-US">
                <a:solidFill>
                  <a:schemeClr val="tx1">
                    <a:alpha val="60000"/>
                  </a:schemeClr>
                </a:solidFill>
              </a:rPr>
              <a:t>Click to edit Master subtitle style</a:t>
            </a:r>
            <a:endParaRPr lang="en-GB"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en-US"/>
              <a:t>Click icon to add picture</a:t>
            </a:r>
            <a:endParaRPr lang="en-GB"/>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en-US">
                <a:solidFill>
                  <a:schemeClr val="tx1">
                    <a:alpha val="60000"/>
                  </a:schemeClr>
                </a:solidFill>
              </a:rPr>
              <a:t>Click to edit Master subtitle style</a:t>
            </a:r>
            <a:endParaRPr lang="en-GB"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en-US"/>
              <a:t>Click to edit Master title style</a:t>
            </a:r>
            <a:endParaRPr lang="en-GB"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GB" dirty="0"/>
            </a:lvl1pPr>
          </a:lstStyle>
          <a:p>
            <a:pPr lvl="0" rtl="0">
              <a:lnSpc>
                <a:spcPct val="100000"/>
              </a:lnSpc>
            </a:pPr>
            <a:r>
              <a:rPr lang="en-US"/>
              <a:t>Click to edit Master title style</a:t>
            </a:r>
            <a:endParaRPr lang="en-GB"/>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en-GB"/>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en-US"/>
              <a:t>Click to edit Master title style</a:t>
            </a:r>
            <a:endParaRPr lang="en-GB"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en-GB"/>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en-US"/>
              <a:t>Click icon to add picture</a:t>
            </a:r>
            <a:endParaRPr lang="en-GB"/>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en-US"/>
              <a:t>Click icon to add picture</a:t>
            </a:r>
            <a:endParaRPr lang="en-GB"/>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en-US"/>
              <a:t>Click icon to add picture</a:t>
            </a:r>
            <a:endParaRPr lang="en-GB"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en-US"/>
              <a:t>Click icon to add picture</a:t>
            </a:r>
            <a:endParaRPr lang="en-GB"/>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en-GB"/>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en-GB"/>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en-GB"/>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en-GB"/>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en-GB"/>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en-GB"/>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en-GB"/>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en-GB"/>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GB" sz="4800" dirty="0"/>
            </a:lvl1pPr>
          </a:lstStyle>
          <a:p>
            <a:pPr lvl="0" rtl="0">
              <a:lnSpc>
                <a:spcPct val="100000"/>
              </a:lnSpc>
            </a:pPr>
            <a:r>
              <a:rPr lang="en-US"/>
              <a:t>Click to edit Master title style</a:t>
            </a:r>
            <a:endParaRPr lang="en-GB"/>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GB" sz="1400" b="0" cap="all" spc="200" baseline="0" dirty="0">
                <a:solidFill>
                  <a:schemeClr val="tx1"/>
                </a:solidFill>
              </a:defRPr>
            </a:lvl1pPr>
          </a:lstStyle>
          <a:p>
            <a:pPr marL="228600" lvl="0" indent="-228600" rtl="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en-GB"/>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en-GB"/>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en-US"/>
              <a:t>Click to edit Master title style</a:t>
            </a:r>
            <a:endParaRPr lang="en-GB"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n-GB"/>
              <a:t>Sample Footer Text</a:t>
            </a:r>
            <a:endParaRPr lang="en-GB"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en-GB" smtClean="0"/>
              <a:pPr/>
              <a:t>‹#›</a:t>
            </a:fld>
            <a:endParaRPr lang="en-GB"/>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GB"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rtlCol="0" anchor="b" anchorCtr="0">
            <a:normAutofit fontScale="90000"/>
          </a:bodyPr>
          <a:lstStyle/>
          <a:p>
            <a:pPr rtl="0"/>
            <a:r>
              <a:rPr lang="en-GB" dirty="0"/>
              <a:t>“It </a:t>
            </a:r>
            <a:r>
              <a:rPr lang="en-GB" dirty="0" err="1"/>
              <a:t>aint</a:t>
            </a:r>
            <a:r>
              <a:rPr lang="en-GB" dirty="0"/>
              <a:t> what you do – it’s the way that you do it!”</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rtlCol="0">
            <a:normAutofit/>
          </a:bodyPr>
          <a:lstStyle/>
          <a:p>
            <a:pPr rtl="0"/>
            <a:r>
              <a:rPr lang="en-GB" dirty="0"/>
              <a:t>ANSA EISA AHMED</a:t>
            </a:r>
          </a:p>
          <a:p>
            <a:pPr rtl="0"/>
            <a:r>
              <a:rPr lang="en-GB" dirty="0"/>
              <a:t>BA (Hons), DipL4, Sup Cert,  Counsellor, Training Consultant, CEO, Founder &amp; MOTHER</a:t>
            </a:r>
          </a:p>
        </p:txBody>
      </p:sp>
      <p:pic>
        <p:nvPicPr>
          <p:cNvPr id="5" name="Picture 4" descr="A picture containing text, room, gambling house&#10;&#10;Description automatically generated">
            <a:extLst>
              <a:ext uri="{FF2B5EF4-FFF2-40B4-BE49-F238E27FC236}">
                <a16:creationId xmlns:a16="http://schemas.microsoft.com/office/drawing/2014/main" id="{8404C6C9-1431-FBFA-204E-521CB2221998}"/>
              </a:ext>
            </a:extLst>
          </p:cNvPr>
          <p:cNvPicPr>
            <a:picLocks noChangeAspect="1"/>
          </p:cNvPicPr>
          <p:nvPr/>
        </p:nvPicPr>
        <p:blipFill>
          <a:blip r:embed="rId4"/>
          <a:stretch>
            <a:fillRect/>
          </a:stretch>
        </p:blipFill>
        <p:spPr>
          <a:xfrm>
            <a:off x="7734663" y="5806449"/>
            <a:ext cx="720000" cy="738000"/>
          </a:xfrm>
          <a:prstGeom prst="rect">
            <a:avLst/>
          </a:prstGeom>
        </p:spPr>
      </p:pic>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rtlCol="0"/>
          <a:lstStyle/>
          <a:p>
            <a:pPr rtl="0"/>
            <a:r>
              <a:rPr lang="en-GB"/>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rtlCol="0"/>
          <a:lstStyle/>
          <a:p>
            <a:pPr rtl="0"/>
            <a:r>
              <a:rPr lang="en-GB" sz="2000" dirty="0"/>
              <a:t>ANSA EISA AHMED</a:t>
            </a:r>
          </a:p>
          <a:p>
            <a:pPr rtl="0"/>
            <a:r>
              <a:rPr lang="en-GB" sz="2000" dirty="0"/>
              <a:t>Email address:</a:t>
            </a:r>
          </a:p>
          <a:p>
            <a:pPr rtl="0"/>
            <a:r>
              <a:rPr lang="en-GB" sz="2000" dirty="0">
                <a:solidFill>
                  <a:schemeClr val="tx1">
                    <a:lumMod val="95000"/>
                    <a:alpha val="60000"/>
                  </a:schemeClr>
                </a:solidFill>
              </a:rPr>
              <a:t>ansa@hopebereavementsupport.com</a:t>
            </a:r>
          </a:p>
          <a:p>
            <a:pPr rtl="0"/>
            <a:r>
              <a:rPr lang="en-GB" sz="2000" dirty="0"/>
              <a:t>Website address:</a:t>
            </a:r>
          </a:p>
          <a:p>
            <a:pPr rtl="0"/>
            <a:r>
              <a:rPr lang="en-GB" sz="2000" dirty="0"/>
              <a:t>www.hopebereavementsupport.com</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10</a:t>
            </a:fld>
            <a:endParaRPr lang="en-GB"/>
          </a:p>
        </p:txBody>
      </p:sp>
    </p:spTree>
    <p:extLst>
      <p:ext uri="{BB962C8B-B14F-4D97-AF65-F5344CB8AC3E}">
        <p14:creationId xmlns:p14="http://schemas.microsoft.com/office/powerpoint/2010/main" val="32477988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4" y="549275"/>
            <a:ext cx="3565524" cy="1997855"/>
          </a:xfrm>
        </p:spPr>
        <p:txBody>
          <a:bodyPr rtlCol="0"/>
          <a:lstStyle/>
          <a:p>
            <a:pPr rtl="0"/>
            <a:r>
              <a:rPr lang="en-GB" dirty="0"/>
              <a:t>WHY???</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2677306"/>
            <a:ext cx="3565525" cy="3415519"/>
          </a:xfrm>
        </p:spPr>
        <p:txBody>
          <a:bodyPr rtlCol="0"/>
          <a:lstStyle/>
          <a:p>
            <a:pPr marL="457200" indent="-457200" rtl="0">
              <a:buFont typeface="+mj-lt"/>
              <a:buAutoNum type="arabicPeriod"/>
            </a:pPr>
            <a:r>
              <a:rPr lang="en-GB" dirty="0"/>
              <a:t>What is your WHY</a:t>
            </a:r>
          </a:p>
          <a:p>
            <a:pPr marL="457200" indent="-457200" rtl="0">
              <a:buFont typeface="+mj-lt"/>
              <a:buAutoNum type="arabicPeriod"/>
            </a:pPr>
            <a:r>
              <a:rPr lang="en-GB" dirty="0"/>
              <a:t>What is your PASSION</a:t>
            </a:r>
          </a:p>
          <a:p>
            <a:pPr marL="457200" indent="-457200" rtl="0">
              <a:buFont typeface="+mj-lt"/>
              <a:buAutoNum type="arabicPeriod"/>
            </a:pPr>
            <a:r>
              <a:rPr lang="en-GB" dirty="0"/>
              <a:t>What are your BOUNDARIES</a:t>
            </a:r>
          </a:p>
          <a:p>
            <a:pPr marL="457200" indent="-457200" rtl="0">
              <a:buFont typeface="+mj-lt"/>
              <a:buAutoNum type="arabicPeriod"/>
            </a:pPr>
            <a:r>
              <a:rPr lang="en-GB" dirty="0"/>
              <a:t>What is your PURPOSE</a:t>
            </a:r>
          </a:p>
          <a:p>
            <a:pPr marL="457200" indent="-457200" rtl="0">
              <a:buFont typeface="+mj-lt"/>
              <a:buAutoNum type="arabicPeriod"/>
            </a:pPr>
            <a:r>
              <a:rPr lang="en-GB" dirty="0"/>
              <a:t>What can STOP YOU</a:t>
            </a:r>
          </a:p>
          <a:p>
            <a:pPr rtl="0"/>
            <a:endParaRPr lang="en-GB" dirty="0"/>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a:t>2</a:t>
            </a:fld>
            <a:endParaRPr lang="en-GB"/>
          </a:p>
        </p:txBody>
      </p:sp>
    </p:spTree>
    <p:extLst>
      <p:ext uri="{BB962C8B-B14F-4D97-AF65-F5344CB8AC3E}">
        <p14:creationId xmlns:p14="http://schemas.microsoft.com/office/powerpoint/2010/main" val="231323486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4500562" cy="1562959"/>
          </a:xfrm>
        </p:spPr>
        <p:txBody>
          <a:bodyPr rtlCol="0"/>
          <a:lstStyle/>
          <a:p>
            <a:pPr rtl="0"/>
            <a:r>
              <a:rPr lang="en-GB" dirty="0"/>
              <a:t>Motivation:</a:t>
            </a:r>
          </a:p>
        </p:txBody>
      </p:sp>
      <p:pic>
        <p:nvPicPr>
          <p:cNvPr id="18" name="Picture Placeholder 17" descr="A group of people sitting at a table">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2" b="42"/>
          <a:stretch/>
        </p:blipFill>
        <p:spPr>
          <a:xfrm>
            <a:off x="0" y="0"/>
            <a:ext cx="3054096" cy="3776472"/>
          </a:xfr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9137904" y="0"/>
            <a:ext cx="3054096" cy="3776472"/>
          </a:xfrm>
        </p:spPr>
      </p:pic>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a:t>3</a:t>
            </a:fld>
            <a:endParaRPr lang="en-GB"/>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t="42" b="42"/>
          <a:stretch/>
        </p:blipFill>
        <p:spPr>
          <a:xfrm>
            <a:off x="6083808" y="0"/>
            <a:ext cx="3054096" cy="3776472"/>
          </a:xfrm>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262563" y="3886200"/>
            <a:ext cx="6221412" cy="2774900"/>
          </a:xfrm>
          <a:noFill/>
        </p:spPr>
        <p:txBody>
          <a:bodyPr rtlCol="0">
            <a:normAutofit/>
          </a:bodyPr>
          <a:lstStyle/>
          <a:p>
            <a:pPr marL="0" indent="0" algn="ctr" rtl="0">
              <a:buNone/>
            </a:pPr>
            <a:r>
              <a:rPr lang="en-GB" sz="4000" b="1" i="1" u="sng" dirty="0"/>
              <a:t>FAIL</a:t>
            </a:r>
          </a:p>
          <a:p>
            <a:pPr marL="0" indent="0" algn="ctr" rtl="0">
              <a:buNone/>
            </a:pPr>
            <a:r>
              <a:rPr lang="en-GB" sz="4400" b="1" dirty="0"/>
              <a:t>FIRST ATTEMPT IN LEARNING!</a:t>
            </a:r>
          </a:p>
          <a:p>
            <a:pPr marL="0" indent="0" rtl="0">
              <a:buNone/>
            </a:pPr>
            <a:endParaRPr lang="en-GB" dirty="0"/>
          </a:p>
        </p:txBody>
      </p:sp>
    </p:spTree>
    <p:extLst>
      <p:ext uri="{BB962C8B-B14F-4D97-AF65-F5344CB8AC3E}">
        <p14:creationId xmlns:p14="http://schemas.microsoft.com/office/powerpoint/2010/main" val="215888655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rtl="0">
              <a:lnSpc>
                <a:spcPct val="100000"/>
              </a:lnSpc>
            </a:pPr>
            <a:r>
              <a:rPr lang="en-GB" dirty="0"/>
              <a:t>SELF-AWARE</a:t>
            </a:r>
            <a:endParaRPr lang="en-GB"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342900" indent="-342900" rtl="0">
              <a:lnSpc>
                <a:spcPct val="100000"/>
              </a:lnSpc>
              <a:buFont typeface="Arial" panose="020B0604020202020204" pitchFamily="34" charset="0"/>
              <a:buChar char="•"/>
            </a:pPr>
            <a:r>
              <a:rPr lang="en-GB" dirty="0"/>
              <a:t>Know your TRIGGERS</a:t>
            </a:r>
          </a:p>
          <a:p>
            <a:pPr marL="342900" indent="-342900" rtl="0">
              <a:lnSpc>
                <a:spcPct val="100000"/>
              </a:lnSpc>
              <a:buFont typeface="Arial" panose="020B0604020202020204" pitchFamily="34" charset="0"/>
              <a:buChar char="•"/>
            </a:pPr>
            <a:r>
              <a:rPr lang="en-GB" kern="1200" dirty="0">
                <a:latin typeface="+mn-lt"/>
                <a:ea typeface="+mn-ea"/>
                <a:cs typeface="+mn-cs"/>
              </a:rPr>
              <a:t>LEARN healthy coping tools</a:t>
            </a:r>
          </a:p>
          <a:p>
            <a:pPr marL="342900" indent="-342900" rtl="0">
              <a:lnSpc>
                <a:spcPct val="100000"/>
              </a:lnSpc>
              <a:buFont typeface="Arial" panose="020B0604020202020204" pitchFamily="34" charset="0"/>
              <a:buChar char="•"/>
            </a:pPr>
            <a:r>
              <a:rPr lang="en-GB" dirty="0"/>
              <a:t>SELF-CARE</a:t>
            </a:r>
          </a:p>
          <a:p>
            <a:pPr marL="342900" indent="-342900" rtl="0">
              <a:lnSpc>
                <a:spcPct val="100000"/>
              </a:lnSpc>
              <a:buFont typeface="Arial" panose="020B0604020202020204" pitchFamily="34" charset="0"/>
              <a:buChar char="•"/>
            </a:pPr>
            <a:r>
              <a:rPr lang="en-GB" kern="1200" dirty="0">
                <a:latin typeface="+mn-lt"/>
                <a:ea typeface="+mn-ea"/>
                <a:cs typeface="+mn-cs"/>
              </a:rPr>
              <a:t>Set Boundaries</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en-GB" smtClean="0"/>
              <a:t>4</a:t>
            </a:fld>
            <a:endParaRPr lang="en-GB"/>
          </a:p>
        </p:txBody>
      </p:sp>
    </p:spTree>
    <p:extLst>
      <p:ext uri="{BB962C8B-B14F-4D97-AF65-F5344CB8AC3E}">
        <p14:creationId xmlns:p14="http://schemas.microsoft.com/office/powerpoint/2010/main" val="560021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4" y="549275"/>
            <a:ext cx="3566160" cy="3384550"/>
          </a:xfrm>
        </p:spPr>
        <p:txBody>
          <a:bodyPr rtlCol="0">
            <a:normAutofit/>
          </a:bodyPr>
          <a:lstStyle/>
          <a:p>
            <a:pPr rtl="0"/>
            <a:r>
              <a:rPr lang="en-GB" dirty="0"/>
              <a:t>The way to get started is to quit talking and begin doing.</a:t>
            </a:r>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550863" y="4097338"/>
            <a:ext cx="3565524" cy="2351087"/>
          </a:xfrm>
        </p:spPr>
        <p:txBody>
          <a:bodyPr rtlCol="0"/>
          <a:lstStyle/>
          <a:p>
            <a:pPr rtl="0"/>
            <a:r>
              <a:rPr lang="en-GB"/>
              <a:t>Walt Disney</a:t>
            </a:r>
          </a:p>
          <a:p>
            <a:pPr rtl="0"/>
            <a:endParaRPr lang="en-GB" dirty="0"/>
          </a:p>
        </p:txBody>
      </p:sp>
      <p:pic>
        <p:nvPicPr>
          <p:cNvPr id="18" name="Picture Placeholder 17" descr="A person drawing on a white board">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535809" y="656633"/>
            <a:ext cx="5132388" cy="5132388"/>
          </a:xfrm>
        </p:spPr>
      </p:pic>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5</a:t>
            </a:fld>
            <a:endParaRPr lang="en-GB"/>
          </a:p>
        </p:txBody>
      </p:sp>
    </p:spTree>
    <p:extLst>
      <p:ext uri="{BB962C8B-B14F-4D97-AF65-F5344CB8AC3E}">
        <p14:creationId xmlns:p14="http://schemas.microsoft.com/office/powerpoint/2010/main" val="395518310"/>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72D26-24EF-4CBD-9431-A558CB7CA906}"/>
              </a:ext>
            </a:extLst>
          </p:cNvPr>
          <p:cNvSpPr>
            <a:spLocks noGrp="1"/>
          </p:cNvSpPr>
          <p:nvPr>
            <p:ph type="title"/>
          </p:nvPr>
        </p:nvSpPr>
        <p:spPr>
          <a:xfrm>
            <a:off x="550862" y="549275"/>
            <a:ext cx="11091600" cy="1332000"/>
          </a:xfrm>
        </p:spPr>
        <p:txBody>
          <a:bodyPr rtlCol="0"/>
          <a:lstStyle/>
          <a:p>
            <a:pPr rtl="0"/>
            <a:r>
              <a:rPr lang="en-GB" dirty="0"/>
              <a:t>Timeline to Success</a:t>
            </a:r>
          </a:p>
        </p:txBody>
      </p:sp>
      <p:graphicFrame>
        <p:nvGraphicFramePr>
          <p:cNvPr id="4" name="Content Placeholder 3" descr="Timeline Smart Art Placeholder ">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3902611054"/>
              </p:ext>
            </p:extLst>
          </p:nvPr>
        </p:nvGraphicFramePr>
        <p:xfrm>
          <a:off x="550863" y="2112963"/>
          <a:ext cx="11090275" cy="397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E5CAC52-3FD1-464A-805A-B8F7AF04574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6</a:t>
            </a:fld>
            <a:endParaRPr lang="en-GB"/>
          </a:p>
        </p:txBody>
      </p:sp>
    </p:spTree>
    <p:extLst>
      <p:ext uri="{BB962C8B-B14F-4D97-AF65-F5344CB8AC3E}">
        <p14:creationId xmlns:p14="http://schemas.microsoft.com/office/powerpoint/2010/main" val="2624630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n-GB" dirty="0"/>
              <a:t>HOW TO DO? </a:t>
            </a:r>
          </a:p>
        </p:txBody>
      </p:sp>
      <p:sp>
        <p:nvSpPr>
          <p:cNvPr id="8" name="Text Placeholder 7">
            <a:extLst>
              <a:ext uri="{FF2B5EF4-FFF2-40B4-BE49-F238E27FC236}">
                <a16:creationId xmlns:a16="http://schemas.microsoft.com/office/drawing/2014/main" id="{ABA415A0-3B77-43FB-A408-5F1DA4B0AAFA}"/>
              </a:ext>
            </a:extLst>
          </p:cNvPr>
          <p:cNvSpPr>
            <a:spLocks noGrp="1"/>
          </p:cNvSpPr>
          <p:nvPr>
            <p:ph type="body" idx="1"/>
          </p:nvPr>
        </p:nvSpPr>
        <p:spPr>
          <a:xfrm>
            <a:off x="550864" y="1731375"/>
            <a:ext cx="3563936" cy="535354"/>
          </a:xfrm>
        </p:spPr>
        <p:txBody>
          <a:bodyPr rtlCol="0"/>
          <a:lstStyle/>
          <a:p>
            <a:pPr rtl="0"/>
            <a:r>
              <a:rPr lang="en-GB" dirty="0" err="1"/>
              <a:t>WorK</a:t>
            </a:r>
            <a:r>
              <a:rPr lang="en-GB" dirty="0"/>
              <a:t> </a:t>
            </a:r>
            <a:r>
              <a:rPr lang="en-GB" dirty="0" err="1"/>
              <a:t>sMart</a:t>
            </a:r>
            <a:endParaRPr lang="en-GB" dirty="0"/>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a:xfrm>
            <a:off x="559476" y="2432304"/>
            <a:ext cx="3563936" cy="3515555"/>
          </a:xfrm>
        </p:spPr>
        <p:txBody>
          <a:bodyPr rtlCol="0">
            <a:noAutofit/>
          </a:bodyPr>
          <a:lstStyle/>
          <a:p>
            <a:pPr lvl="0" rtl="0">
              <a:lnSpc>
                <a:spcPct val="100000"/>
              </a:lnSpc>
            </a:pPr>
            <a:r>
              <a:rPr lang="en-GB" sz="1700" dirty="0"/>
              <a:t>SPECIFIC </a:t>
            </a:r>
          </a:p>
          <a:p>
            <a:pPr lvl="0" rtl="0">
              <a:lnSpc>
                <a:spcPct val="100000"/>
              </a:lnSpc>
            </a:pPr>
            <a:r>
              <a:rPr lang="en-GB" sz="1700" dirty="0"/>
              <a:t>MEASURABLE</a:t>
            </a:r>
          </a:p>
          <a:p>
            <a:pPr lvl="0" rtl="0">
              <a:lnSpc>
                <a:spcPct val="100000"/>
              </a:lnSpc>
            </a:pPr>
            <a:r>
              <a:rPr lang="en-GB" sz="1700" dirty="0"/>
              <a:t>ACHIEVABLE</a:t>
            </a:r>
          </a:p>
          <a:p>
            <a:pPr rtl="0">
              <a:lnSpc>
                <a:spcPct val="100000"/>
              </a:lnSpc>
            </a:pPr>
            <a:r>
              <a:rPr lang="en-GB" sz="1700" dirty="0"/>
              <a:t>REALISTIC</a:t>
            </a:r>
          </a:p>
          <a:p>
            <a:pPr rtl="0">
              <a:lnSpc>
                <a:spcPct val="100000"/>
              </a:lnSpc>
            </a:pPr>
            <a:r>
              <a:rPr lang="en-GB" sz="1700" dirty="0"/>
              <a:t>TARGET</a:t>
            </a:r>
          </a:p>
          <a:p>
            <a:pPr lvl="0" rtl="0">
              <a:lnSpc>
                <a:spcPct val="100000"/>
              </a:lnSpc>
            </a:pPr>
            <a:endParaRPr lang="en-GB" sz="1700" dirty="0"/>
          </a:p>
          <a:p>
            <a:pPr rtl="0">
              <a:lnSpc>
                <a:spcPct val="100000"/>
              </a:lnSpc>
            </a:pPr>
            <a:endParaRPr lang="en-GB" sz="1700" dirty="0"/>
          </a:p>
        </p:txBody>
      </p:sp>
      <p:sp>
        <p:nvSpPr>
          <p:cNvPr id="12" name="Text Placeholder 11">
            <a:extLst>
              <a:ext uri="{FF2B5EF4-FFF2-40B4-BE49-F238E27FC236}">
                <a16:creationId xmlns:a16="http://schemas.microsoft.com/office/drawing/2014/main" id="{3A63626D-0E6E-4023-ABFC-A744C9862159}"/>
              </a:ext>
            </a:extLst>
          </p:cNvPr>
          <p:cNvSpPr>
            <a:spLocks noGrp="1"/>
          </p:cNvSpPr>
          <p:nvPr>
            <p:ph type="body" sz="quarter" idx="13"/>
          </p:nvPr>
        </p:nvSpPr>
        <p:spPr>
          <a:xfrm>
            <a:off x="4341573" y="1731375"/>
            <a:ext cx="3566160" cy="535354"/>
          </a:xfrm>
        </p:spPr>
        <p:txBody>
          <a:bodyPr rtlCol="0"/>
          <a:lstStyle/>
          <a:p>
            <a:pPr rtl="0"/>
            <a:r>
              <a:rPr lang="en-GB" dirty="0"/>
              <a:t>No fear!</a:t>
            </a:r>
          </a:p>
        </p:txBody>
      </p:sp>
      <p:sp>
        <p:nvSpPr>
          <p:cNvPr id="13" name="Content Placeholder 12">
            <a:extLst>
              <a:ext uri="{FF2B5EF4-FFF2-40B4-BE49-F238E27FC236}">
                <a16:creationId xmlns:a16="http://schemas.microsoft.com/office/drawing/2014/main" id="{258E9390-685C-4BAD-BFAD-EC56E81C4745}"/>
              </a:ext>
            </a:extLst>
          </p:cNvPr>
          <p:cNvSpPr>
            <a:spLocks noGrp="1"/>
          </p:cNvSpPr>
          <p:nvPr>
            <p:ph sz="quarter" idx="14"/>
          </p:nvPr>
        </p:nvSpPr>
        <p:spPr>
          <a:xfrm>
            <a:off x="4341573" y="2427370"/>
            <a:ext cx="3508755" cy="3515555"/>
          </a:xfrm>
        </p:spPr>
        <p:txBody>
          <a:bodyPr rtlCol="0">
            <a:normAutofit/>
          </a:bodyPr>
          <a:lstStyle/>
          <a:p>
            <a:pPr lvl="0" rtl="0"/>
            <a:r>
              <a:rPr lang="en-GB" dirty="0"/>
              <a:t>Know your Limitations</a:t>
            </a:r>
          </a:p>
          <a:p>
            <a:pPr lvl="0" rtl="0"/>
            <a:r>
              <a:rPr lang="en-GB" dirty="0"/>
              <a:t>Be kind to yourself</a:t>
            </a:r>
          </a:p>
          <a:p>
            <a:pPr lvl="0" rtl="0"/>
            <a:r>
              <a:rPr lang="en-GB" dirty="0"/>
              <a:t>Stretch out of your COMFORT ZONE</a:t>
            </a:r>
          </a:p>
          <a:p>
            <a:pPr rtl="0"/>
            <a:r>
              <a:rPr lang="en-GB" dirty="0"/>
              <a:t>WRITE DOWN your GOALS</a:t>
            </a:r>
          </a:p>
          <a:p>
            <a:pPr rtl="0"/>
            <a:r>
              <a:rPr lang="en-GB" dirty="0"/>
              <a:t>ASK QUESTIONS!</a:t>
            </a:r>
          </a:p>
        </p:txBody>
      </p:sp>
      <p:sp>
        <p:nvSpPr>
          <p:cNvPr id="10" name="Text Placeholder 9">
            <a:extLst>
              <a:ext uri="{FF2B5EF4-FFF2-40B4-BE49-F238E27FC236}">
                <a16:creationId xmlns:a16="http://schemas.microsoft.com/office/drawing/2014/main" id="{34A9BC34-CFDB-4D7A-8D6C-1CE608D0909F}"/>
              </a:ext>
            </a:extLst>
          </p:cNvPr>
          <p:cNvSpPr>
            <a:spLocks noGrp="1"/>
          </p:cNvSpPr>
          <p:nvPr>
            <p:ph type="body" sz="quarter" idx="3"/>
          </p:nvPr>
        </p:nvSpPr>
        <p:spPr>
          <a:xfrm>
            <a:off x="8139659" y="1731375"/>
            <a:ext cx="3566160" cy="535354"/>
          </a:xfrm>
        </p:spPr>
        <p:txBody>
          <a:bodyPr rtlCol="0"/>
          <a:lstStyle/>
          <a:p>
            <a:pPr rtl="0"/>
            <a:r>
              <a:rPr lang="en-GB" dirty="0" err="1"/>
              <a:t>sUPPORT</a:t>
            </a:r>
            <a:endParaRPr lang="en-GB" dirty="0"/>
          </a:p>
        </p:txBody>
      </p:sp>
      <p:sp>
        <p:nvSpPr>
          <p:cNvPr id="11" name="Content Placeholder 10">
            <a:extLst>
              <a:ext uri="{FF2B5EF4-FFF2-40B4-BE49-F238E27FC236}">
                <a16:creationId xmlns:a16="http://schemas.microsoft.com/office/drawing/2014/main" id="{1D014E48-5DD9-49CE-AD5B-0FEF69204F68}"/>
              </a:ext>
            </a:extLst>
          </p:cNvPr>
          <p:cNvSpPr>
            <a:spLocks noGrp="1"/>
          </p:cNvSpPr>
          <p:nvPr>
            <p:ph sz="quarter" idx="4"/>
          </p:nvPr>
        </p:nvSpPr>
        <p:spPr>
          <a:xfrm>
            <a:off x="8139659" y="2427370"/>
            <a:ext cx="3508755" cy="3515555"/>
          </a:xfrm>
        </p:spPr>
        <p:txBody>
          <a:bodyPr rtlCol="0">
            <a:normAutofit/>
          </a:bodyPr>
          <a:lstStyle/>
          <a:p>
            <a:pPr lvl="0" rtl="0"/>
            <a:r>
              <a:rPr lang="en-GB" dirty="0"/>
              <a:t>Know who your supporters are</a:t>
            </a:r>
          </a:p>
          <a:p>
            <a:pPr lvl="0" rtl="0"/>
            <a:r>
              <a:rPr lang="en-GB" dirty="0"/>
              <a:t>Get connected to the right people needed within your field of interest</a:t>
            </a:r>
          </a:p>
          <a:p>
            <a:pPr lvl="0" rtl="0"/>
            <a:r>
              <a:rPr lang="en-GB" dirty="0"/>
              <a:t>TRAINING/CPD</a:t>
            </a:r>
          </a:p>
          <a:p>
            <a:pPr rtl="0"/>
            <a:r>
              <a:rPr lang="en-GB" dirty="0"/>
              <a:t>MARKETING</a:t>
            </a:r>
          </a:p>
          <a:p>
            <a:pPr rtl="0"/>
            <a:r>
              <a:rPr lang="en-GB" dirty="0"/>
              <a:t>360 Degree OUTLOOK – both INTERNAL and EXTERNAL!</a:t>
            </a:r>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7</a:t>
            </a:fld>
            <a:endParaRPr lang="en-GB"/>
          </a:p>
        </p:txBody>
      </p:sp>
    </p:spTree>
    <p:extLst>
      <p:ext uri="{BB962C8B-B14F-4D97-AF65-F5344CB8AC3E}">
        <p14:creationId xmlns:p14="http://schemas.microsoft.com/office/powerpoint/2010/main" val="14205470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Text&#10;&#10;Description automatically generated">
            <a:extLst>
              <a:ext uri="{FF2B5EF4-FFF2-40B4-BE49-F238E27FC236}">
                <a16:creationId xmlns:a16="http://schemas.microsoft.com/office/drawing/2014/main" id="{D598CD2F-6F2D-A358-5334-DCC811ACD146}"/>
              </a:ext>
            </a:extLst>
          </p:cNvPr>
          <p:cNvPicPr>
            <a:picLocks noGrp="1" noChangeAspect="1"/>
          </p:cNvPicPr>
          <p:nvPr>
            <p:ph sz="half" idx="2"/>
          </p:nvPr>
        </p:nvPicPr>
        <p:blipFill>
          <a:blip r:embed="rId2"/>
          <a:stretch>
            <a:fillRect/>
          </a:stretch>
        </p:blipFill>
        <p:spPr>
          <a:xfrm>
            <a:off x="247978" y="185825"/>
            <a:ext cx="6637279" cy="4240483"/>
          </a:xfrm>
        </p:spPr>
      </p:pic>
      <p:pic>
        <p:nvPicPr>
          <p:cNvPr id="17" name="Content Placeholder 16" descr="Graphical user interface, text&#10;&#10;Description automatically generated with medium confidence">
            <a:extLst>
              <a:ext uri="{FF2B5EF4-FFF2-40B4-BE49-F238E27FC236}">
                <a16:creationId xmlns:a16="http://schemas.microsoft.com/office/drawing/2014/main" id="{AD7C6504-3621-35C7-ECA8-C767930D2300}"/>
              </a:ext>
            </a:extLst>
          </p:cNvPr>
          <p:cNvPicPr>
            <a:picLocks noGrp="1" noChangeAspect="1"/>
          </p:cNvPicPr>
          <p:nvPr>
            <p:ph sz="quarter" idx="4"/>
          </p:nvPr>
        </p:nvPicPr>
        <p:blipFill>
          <a:blip r:embed="rId3"/>
          <a:stretch>
            <a:fillRect/>
          </a:stretch>
        </p:blipFill>
        <p:spPr>
          <a:xfrm>
            <a:off x="6967538" y="4113683"/>
            <a:ext cx="5086252" cy="2393529"/>
          </a:xfrm>
        </p:spPr>
      </p:pic>
      <p:sp>
        <p:nvSpPr>
          <p:cNvPr id="11" name="Slide Number Placeholder 10">
            <a:extLst>
              <a:ext uri="{FF2B5EF4-FFF2-40B4-BE49-F238E27FC236}">
                <a16:creationId xmlns:a16="http://schemas.microsoft.com/office/drawing/2014/main" id="{56787508-01CA-B800-58E0-ED9EF07B7F17}"/>
              </a:ext>
            </a:extLst>
          </p:cNvPr>
          <p:cNvSpPr>
            <a:spLocks noGrp="1"/>
          </p:cNvSpPr>
          <p:nvPr>
            <p:ph type="sldNum" sz="quarter" idx="12"/>
          </p:nvPr>
        </p:nvSpPr>
        <p:spPr/>
        <p:txBody>
          <a:bodyPr/>
          <a:lstStyle/>
          <a:p>
            <a:pPr rtl="0"/>
            <a:fld id="{DBA1B0FB-D917-4C8C-928F-313BD683BF39}" type="slidenum">
              <a:rPr lang="en-GB" smtClean="0"/>
              <a:t>8</a:t>
            </a:fld>
            <a:endParaRPr lang="en-GB"/>
          </a:p>
        </p:txBody>
      </p:sp>
    </p:spTree>
    <p:extLst>
      <p:ext uri="{BB962C8B-B14F-4D97-AF65-F5344CB8AC3E}">
        <p14:creationId xmlns:p14="http://schemas.microsoft.com/office/powerpoint/2010/main" val="3893147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rtlCol="0"/>
          <a:lstStyle/>
          <a:p>
            <a:pPr rtl="0"/>
            <a:r>
              <a:rPr lang="en-GB"/>
              <a:t>Summary</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2411" y="4508500"/>
            <a:ext cx="6221412" cy="1563688"/>
          </a:xfrm>
        </p:spPr>
        <p:txBody>
          <a:bodyPr rtlCol="0">
            <a:normAutofit/>
          </a:bodyPr>
          <a:lstStyle/>
          <a:p>
            <a:pPr marL="342900" indent="-342900" rtl="0">
              <a:buFont typeface="Arial" panose="020B0604020202020204" pitchFamily="34" charset="0"/>
              <a:buChar char="•"/>
            </a:pPr>
            <a:r>
              <a:rPr lang="en-GB" dirty="0"/>
              <a:t>Know your WHY!</a:t>
            </a:r>
          </a:p>
          <a:p>
            <a:pPr marL="342900" indent="-342900" rtl="0">
              <a:buFont typeface="Arial" panose="020B0604020202020204" pitchFamily="34" charset="0"/>
              <a:buChar char="•"/>
            </a:pPr>
            <a:r>
              <a:rPr lang="en-GB" dirty="0"/>
              <a:t>Work SMART</a:t>
            </a:r>
          </a:p>
          <a:p>
            <a:pPr marL="342900" indent="-342900" rtl="0">
              <a:buFont typeface="Arial" panose="020B0604020202020204" pitchFamily="34" charset="0"/>
              <a:buChar char="•"/>
            </a:pPr>
            <a:r>
              <a:rPr lang="en-GB" dirty="0"/>
              <a:t>BELIEVE in yourself!</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9</a:t>
            </a:fld>
            <a:endParaRPr lang="en-GB"/>
          </a:p>
        </p:txBody>
      </p:sp>
    </p:spTree>
    <p:extLst>
      <p:ext uri="{BB962C8B-B14F-4D97-AF65-F5344CB8AC3E}">
        <p14:creationId xmlns:p14="http://schemas.microsoft.com/office/powerpoint/2010/main" val="3521561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78283deb-9d2c-46b4-a06a-39d6f3cf22c2"/>
</p:tagLst>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124.tgt.Office_50301378_TF33713516_Win32_OJ112196127" id="{EDFFA481-CE53-4409-8D36-2ECF03B6BBD6}" vid="{001D13DB-0C6A-47B8-A3F5-ADC4851DB2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{D8A041DB-3996-4AA7-A04C-71B56AD902E2}tf33713516_win32</Template>
  <TotalTime>49</TotalTime>
  <Words>304</Words>
  <Application>Microsoft Office PowerPoint</Application>
  <PresentationFormat>Widescreen</PresentationFormat>
  <Paragraphs>78</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Gill Sans MT</vt:lpstr>
      <vt:lpstr>Symbol</vt:lpstr>
      <vt:lpstr>Walbaum Display</vt:lpstr>
      <vt:lpstr>3DFloatVTI</vt:lpstr>
      <vt:lpstr>“It aint what you do – it’s the way that you do it!”</vt:lpstr>
      <vt:lpstr>WHY???</vt:lpstr>
      <vt:lpstr>Motivation:</vt:lpstr>
      <vt:lpstr>SELF-AWARE</vt:lpstr>
      <vt:lpstr>The way to get started is to quit talking and begin doing.</vt:lpstr>
      <vt:lpstr>Timeline to Success</vt:lpstr>
      <vt:lpstr>HOW TO DO? </vt:lpstr>
      <vt:lpstr>PowerPoint Presentation</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aint what you do – it’s the way that you do it!”</dc:title>
  <dc:creator>Ansa Ahmed</dc:creator>
  <cp:lastModifiedBy>Iwi Ugiagbe-Green</cp:lastModifiedBy>
  <cp:revision>3</cp:revision>
  <dcterms:created xsi:type="dcterms:W3CDTF">2023-03-09T21:17:19Z</dcterms:created>
  <dcterms:modified xsi:type="dcterms:W3CDTF">2024-09-14T04:53:42Z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