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M Sans Bold" panose="020B0604020202020204" charset="0"/>
      <p:regular r:id="rId9"/>
    </p:embeddedFont>
    <p:embeddedFont>
      <p:font typeface="TS Damas Sans" panose="020B0604020202020204" charset="-78"/>
      <p:regular r:id="rId10"/>
    </p:embeddedFont>
    <p:embeddedFont>
      <p:font typeface="TS Damas Sans Bold" panose="020B0604020202020204" charset="-78"/>
      <p:regular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4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9348" y="1028700"/>
            <a:ext cx="8229600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03540" y="3526938"/>
            <a:ext cx="10280920" cy="336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2147" spc="-72">
                <a:solidFill>
                  <a:srgbClr val="242E82"/>
                </a:solidFill>
                <a:latin typeface="TS Damas Sans Bold"/>
              </a:rPr>
              <a:t>STRIVE CELEBRATION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89348" y="1152525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81013" y="2841138"/>
            <a:ext cx="11525974" cy="502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2147" spc="-72">
                <a:solidFill>
                  <a:srgbClr val="242E82"/>
                </a:solidFill>
                <a:latin typeface="TS Damas Sans"/>
              </a:rPr>
              <a:t>HOW TO EXCEL WITHIN YOUR CHOSEN INDUSTRY?</a:t>
            </a:r>
          </a:p>
        </p:txBody>
      </p:sp>
      <p:sp>
        <p:nvSpPr>
          <p:cNvPr id="7" name="Freeform 7"/>
          <p:cNvSpPr/>
          <p:nvPr/>
        </p:nvSpPr>
        <p:spPr>
          <a:xfrm>
            <a:off x="12273421" y="6519439"/>
            <a:ext cx="4985879" cy="2851923"/>
          </a:xfrm>
          <a:custGeom>
            <a:avLst/>
            <a:gdLst/>
            <a:ahLst/>
            <a:cxnLst/>
            <a:rect l="l" t="t" r="r" b="b"/>
            <a:pathLst>
              <a:path w="4985879" h="2851923">
                <a:moveTo>
                  <a:pt x="0" y="0"/>
                </a:moveTo>
                <a:lnTo>
                  <a:pt x="4985879" y="0"/>
                </a:lnTo>
                <a:lnTo>
                  <a:pt x="4985879" y="2851923"/>
                </a:lnTo>
                <a:lnTo>
                  <a:pt x="0" y="2851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89348" y="1152525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835349"/>
            <a:ext cx="3618835" cy="2558238"/>
          </a:xfrm>
          <a:custGeom>
            <a:avLst/>
            <a:gdLst/>
            <a:ahLst/>
            <a:cxnLst/>
            <a:rect l="l" t="t" r="r" b="b"/>
            <a:pathLst>
              <a:path w="3618835" h="2558238">
                <a:moveTo>
                  <a:pt x="0" y="0"/>
                </a:moveTo>
                <a:lnTo>
                  <a:pt x="3618835" y="0"/>
                </a:lnTo>
                <a:lnTo>
                  <a:pt x="3618835" y="2558239"/>
                </a:lnTo>
                <a:lnTo>
                  <a:pt x="0" y="255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40465" y="6893412"/>
            <a:ext cx="3618835" cy="2558238"/>
          </a:xfrm>
          <a:custGeom>
            <a:avLst/>
            <a:gdLst/>
            <a:ahLst/>
            <a:cxnLst/>
            <a:rect l="l" t="t" r="r" b="b"/>
            <a:pathLst>
              <a:path w="3618835" h="2558238">
                <a:moveTo>
                  <a:pt x="0" y="0"/>
                </a:moveTo>
                <a:lnTo>
                  <a:pt x="3618835" y="0"/>
                </a:lnTo>
                <a:lnTo>
                  <a:pt x="3618835" y="2558239"/>
                </a:lnTo>
                <a:lnTo>
                  <a:pt x="0" y="2558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89348" y="1152525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81013" y="3526938"/>
            <a:ext cx="11525974" cy="336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2147" spc="-72">
                <a:solidFill>
                  <a:srgbClr val="242E82"/>
                </a:solidFill>
                <a:latin typeface="TS Damas Sans"/>
              </a:rPr>
              <a:t>DON’T PUT ALL YOUR EGGS IN ONE BASKET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9348" y="1152525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81013" y="2943191"/>
            <a:ext cx="11525974" cy="502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2147" spc="-72">
                <a:solidFill>
                  <a:srgbClr val="242E82"/>
                </a:solidFill>
                <a:latin typeface="TS Damas Sans"/>
              </a:rPr>
              <a:t>IMPORTANCE OF DIVERSITY WITHIN THE INDUSTRY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92550" y="5143500"/>
            <a:ext cx="3411543" cy="4114800"/>
          </a:xfrm>
          <a:custGeom>
            <a:avLst/>
            <a:gdLst/>
            <a:ahLst/>
            <a:cxnLst/>
            <a:rect l="l" t="t" r="r" b="b"/>
            <a:pathLst>
              <a:path w="3411543" h="4114800">
                <a:moveTo>
                  <a:pt x="0" y="0"/>
                </a:moveTo>
                <a:lnTo>
                  <a:pt x="3411543" y="0"/>
                </a:lnTo>
                <a:lnTo>
                  <a:pt x="34115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89348" y="1152525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81013" y="4355613"/>
            <a:ext cx="11525974" cy="170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2147" spc="-72">
                <a:solidFill>
                  <a:srgbClr val="242E82"/>
                </a:solidFill>
                <a:latin typeface="TS Damas Sans"/>
              </a:rPr>
              <a:t>NETWORKING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9348" y="1152525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81013" y="4355613"/>
            <a:ext cx="11525974" cy="170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2147" spc="-72">
                <a:solidFill>
                  <a:srgbClr val="242E82"/>
                </a:solidFill>
                <a:latin typeface="TS Damas Sans"/>
              </a:rPr>
              <a:t>MY JOURNEY SO FAR...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7" b="-2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98823" y="581778"/>
            <a:ext cx="5123601" cy="3757833"/>
          </a:xfrm>
          <a:custGeom>
            <a:avLst/>
            <a:gdLst/>
            <a:ahLst/>
            <a:cxnLst/>
            <a:rect l="l" t="t" r="r" b="b"/>
            <a:pathLst>
              <a:path w="5123601" h="3757833">
                <a:moveTo>
                  <a:pt x="0" y="0"/>
                </a:moveTo>
                <a:lnTo>
                  <a:pt x="5123601" y="0"/>
                </a:lnTo>
                <a:lnTo>
                  <a:pt x="5123601" y="3757833"/>
                </a:lnTo>
                <a:lnTo>
                  <a:pt x="0" y="3757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15" r="-1962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80108" y="581778"/>
            <a:ext cx="5835518" cy="4561722"/>
          </a:xfrm>
          <a:custGeom>
            <a:avLst/>
            <a:gdLst/>
            <a:ahLst/>
            <a:cxnLst/>
            <a:rect l="l" t="t" r="r" b="b"/>
            <a:pathLst>
              <a:path w="5835518" h="4561722">
                <a:moveTo>
                  <a:pt x="0" y="0"/>
                </a:moveTo>
                <a:lnTo>
                  <a:pt x="5835518" y="0"/>
                </a:lnTo>
                <a:lnTo>
                  <a:pt x="5835518" y="4561722"/>
                </a:lnTo>
                <a:lnTo>
                  <a:pt x="0" y="4561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346" b="-1121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5576" y="6140905"/>
            <a:ext cx="6319603" cy="3564317"/>
          </a:xfrm>
          <a:custGeom>
            <a:avLst/>
            <a:gdLst/>
            <a:ahLst/>
            <a:cxnLst/>
            <a:rect l="l" t="t" r="r" b="b"/>
            <a:pathLst>
              <a:path w="6319603" h="3564317">
                <a:moveTo>
                  <a:pt x="0" y="0"/>
                </a:moveTo>
                <a:lnTo>
                  <a:pt x="6319603" y="0"/>
                </a:lnTo>
                <a:lnTo>
                  <a:pt x="6319603" y="3564317"/>
                </a:lnTo>
                <a:lnTo>
                  <a:pt x="0" y="3564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5576" y="581778"/>
            <a:ext cx="3614503" cy="5559126"/>
          </a:xfrm>
          <a:custGeom>
            <a:avLst/>
            <a:gdLst/>
            <a:ahLst/>
            <a:cxnLst/>
            <a:rect l="l" t="t" r="r" b="b"/>
            <a:pathLst>
              <a:path w="3614503" h="5559126">
                <a:moveTo>
                  <a:pt x="0" y="0"/>
                </a:moveTo>
                <a:lnTo>
                  <a:pt x="3614503" y="0"/>
                </a:lnTo>
                <a:lnTo>
                  <a:pt x="3614503" y="5559127"/>
                </a:lnTo>
                <a:lnTo>
                  <a:pt x="0" y="555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840" r="-951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13898" y="5143500"/>
            <a:ext cx="4801727" cy="4561722"/>
          </a:xfrm>
          <a:custGeom>
            <a:avLst/>
            <a:gdLst/>
            <a:ahLst/>
            <a:cxnLst/>
            <a:rect l="l" t="t" r="r" b="b"/>
            <a:pathLst>
              <a:path w="4801727" h="4561722">
                <a:moveTo>
                  <a:pt x="0" y="0"/>
                </a:moveTo>
                <a:lnTo>
                  <a:pt x="4801728" y="0"/>
                </a:lnTo>
                <a:lnTo>
                  <a:pt x="4801728" y="4561722"/>
                </a:lnTo>
                <a:lnTo>
                  <a:pt x="0" y="4561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52" b="-450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615626" y="4339611"/>
            <a:ext cx="5006798" cy="5365611"/>
          </a:xfrm>
          <a:custGeom>
            <a:avLst/>
            <a:gdLst/>
            <a:ahLst/>
            <a:cxnLst/>
            <a:rect l="l" t="t" r="r" b="b"/>
            <a:pathLst>
              <a:path w="5006798" h="5365611">
                <a:moveTo>
                  <a:pt x="0" y="0"/>
                </a:moveTo>
                <a:lnTo>
                  <a:pt x="5006798" y="0"/>
                </a:lnTo>
                <a:lnTo>
                  <a:pt x="5006798" y="5365611"/>
                </a:lnTo>
                <a:lnTo>
                  <a:pt x="0" y="53656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49" t="-27526" r="-124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60676" y="581778"/>
            <a:ext cx="2619432" cy="3757833"/>
          </a:xfrm>
          <a:custGeom>
            <a:avLst/>
            <a:gdLst/>
            <a:ahLst/>
            <a:cxnLst/>
            <a:rect l="l" t="t" r="r" b="b"/>
            <a:pathLst>
              <a:path w="2619432" h="3757833">
                <a:moveTo>
                  <a:pt x="0" y="0"/>
                </a:moveTo>
                <a:lnTo>
                  <a:pt x="2619432" y="0"/>
                </a:lnTo>
                <a:lnTo>
                  <a:pt x="2619432" y="3757833"/>
                </a:lnTo>
                <a:lnTo>
                  <a:pt x="0" y="37578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12" r="-111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693588" y="4038712"/>
            <a:ext cx="3120310" cy="3120310"/>
          </a:xfrm>
          <a:custGeom>
            <a:avLst/>
            <a:gdLst/>
            <a:ahLst/>
            <a:cxnLst/>
            <a:rect l="l" t="t" r="r" b="b"/>
            <a:pathLst>
              <a:path w="3120310" h="3120310">
                <a:moveTo>
                  <a:pt x="0" y="0"/>
                </a:moveTo>
                <a:lnTo>
                  <a:pt x="3120310" y="0"/>
                </a:lnTo>
                <a:lnTo>
                  <a:pt x="3120310" y="3120310"/>
                </a:lnTo>
                <a:lnTo>
                  <a:pt x="0" y="3120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46473" y="218304"/>
            <a:ext cx="8309305" cy="36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7"/>
              </a:lnSpc>
              <a:spcBef>
                <a:spcPct val="0"/>
              </a:spcBef>
            </a:pPr>
            <a:r>
              <a:rPr lang="en-US" sz="2599" spc="-137">
                <a:solidFill>
                  <a:srgbClr val="242E82"/>
                </a:solidFill>
                <a:latin typeface="DM Sans Bold"/>
              </a:rPr>
              <a:t>ELLE-SUE CALDERBANK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9a3f6a2-a836-490f-ac60-a3727a47b4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TS Damas Sans</vt:lpstr>
      <vt:lpstr>Arial</vt:lpstr>
      <vt:lpstr>Calibri</vt:lpstr>
      <vt:lpstr>TS Damas Sans Bold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STRIVE CELEBRATION</dc:title>
  <cp:lastModifiedBy>Iwi Ugiagbe-Green</cp:lastModifiedBy>
  <cp:revision>3</cp:revision>
  <dcterms:created xsi:type="dcterms:W3CDTF">2006-08-16T00:00:00Z</dcterms:created>
  <dcterms:modified xsi:type="dcterms:W3CDTF">2025-02-27T06:22:05Z</dcterms:modified>
  <dc:identifier>DAF-w1QBjDo</dc:identifier>
</cp:coreProperties>
</file>