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9.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5" r:id="rId4"/>
    <p:sldMasterId id="2147483680" r:id="rId5"/>
    <p:sldMasterId id="2147483685" r:id="rId6"/>
    <p:sldMasterId id="2147483675" r:id="rId7"/>
    <p:sldMasterId id="2147483709" r:id="rId8"/>
    <p:sldMasterId id="2147483690" r:id="rId9"/>
    <p:sldMasterId id="2147483715" r:id="rId10"/>
    <p:sldMasterId id="2147483670" r:id="rId11"/>
    <p:sldMasterId id="2147483665" r:id="rId12"/>
    <p:sldMasterId id="2147483660" r:id="rId13"/>
  </p:sldMasterIdLst>
  <p:notesMasterIdLst>
    <p:notesMasterId r:id="rId18"/>
  </p:notesMasterIdLst>
  <p:sldIdLst>
    <p:sldId id="531" r:id="rId14"/>
    <p:sldId id="526" r:id="rId15"/>
    <p:sldId id="522" r:id="rId16"/>
    <p:sldId id="52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0" userDrawn="1">
          <p15:clr>
            <a:srgbClr val="A4A3A4"/>
          </p15:clr>
        </p15:guide>
        <p15:guide id="2" pos="4180" userDrawn="1">
          <p15:clr>
            <a:srgbClr val="A4A3A4"/>
          </p15:clr>
        </p15:guide>
        <p15:guide id="3" orient="horz" pos="3060" userDrawn="1">
          <p15:clr>
            <a:srgbClr val="A4A3A4"/>
          </p15:clr>
        </p15:guide>
        <p15:guide id="4" pos="5790" userDrawn="1">
          <p15:clr>
            <a:srgbClr val="A4A3A4"/>
          </p15:clr>
        </p15:guide>
        <p15:guide id="5" pos="483" userDrawn="1">
          <p15:clr>
            <a:srgbClr val="A4A3A4"/>
          </p15:clr>
        </p15:guide>
        <p15:guide id="6" orient="horz" pos="1378" userDrawn="1">
          <p15:clr>
            <a:srgbClr val="A4A3A4"/>
          </p15:clr>
        </p15:guide>
        <p15:guide id="7" orient="horz" pos="3838" userDrawn="1">
          <p15:clr>
            <a:srgbClr val="A4A3A4"/>
          </p15:clr>
        </p15:guide>
        <p15:guide id="8" pos="30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114"/>
    <a:srgbClr val="E3D90D"/>
    <a:srgbClr val="8CBF3D"/>
    <a:srgbClr val="EA5E20"/>
    <a:srgbClr val="C02222"/>
    <a:srgbClr val="FFED00"/>
    <a:srgbClr val="FCC300"/>
    <a:srgbClr val="EE1B3A"/>
    <a:srgbClr val="A0529F"/>
    <a:srgbClr val="5961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4103" autoAdjust="0"/>
  </p:normalViewPr>
  <p:slideViewPr>
    <p:cSldViewPr snapToGrid="0" showGuides="1">
      <p:cViewPr varScale="1">
        <p:scale>
          <a:sx n="35" d="100"/>
          <a:sy n="35" d="100"/>
        </p:scale>
        <p:origin x="2438" y="34"/>
      </p:cViewPr>
      <p:guideLst>
        <p:guide orient="horz" pos="1820"/>
        <p:guide pos="4180"/>
        <p:guide orient="horz" pos="3060"/>
        <p:guide pos="5790"/>
        <p:guide pos="483"/>
        <p:guide orient="horz" pos="1378"/>
        <p:guide orient="horz" pos="3838"/>
        <p:guide pos="3024"/>
      </p:guideLst>
    </p:cSldViewPr>
  </p:slideViewPr>
  <p:notesTextViewPr>
    <p:cViewPr>
      <p:scale>
        <a:sx n="3" d="2"/>
        <a:sy n="3" d="2"/>
      </p:scale>
      <p:origin x="0" y="0"/>
    </p:cViewPr>
  </p:notesTextViewPr>
  <p:sorterViewPr>
    <p:cViewPr>
      <p:scale>
        <a:sx n="100" d="100"/>
        <a:sy n="100" d="100"/>
      </p:scale>
      <p:origin x="0" y="-95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5" Type="http://schemas.openxmlformats.org/officeDocument/2006/relationships/slideMaster" Target="slideMasters/slideMaster2.xml"/><Relationship Id="rId15" Type="http://schemas.openxmlformats.org/officeDocument/2006/relationships/slide" Target="slides/slide2.xml"/><Relationship Id="rId10" Type="http://schemas.openxmlformats.org/officeDocument/2006/relationships/slideMaster" Target="slideMasters/slideMaster7.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58C8D-CCA0-4AD0-9804-D778EDF0B518}" type="datetimeFigureOut">
              <a:rPr lang="en-GB" smtClean="0"/>
              <a:t>15/10/2020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C016D-44DA-422C-B26A-FDA5FDE2E24D}" type="slidenum">
              <a:rPr lang="en-GB" smtClean="0"/>
              <a:t>‹#›</a:t>
            </a:fld>
            <a:endParaRPr lang="en-GB"/>
          </a:p>
        </p:txBody>
      </p:sp>
    </p:spTree>
    <p:extLst>
      <p:ext uri="{BB962C8B-B14F-4D97-AF65-F5344CB8AC3E}">
        <p14:creationId xmlns:p14="http://schemas.microsoft.com/office/powerpoint/2010/main" val="273212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Some climate relevant definitions.</a:t>
            </a:r>
          </a:p>
          <a:p>
            <a:endParaRPr lang="en-GB" dirty="0"/>
          </a:p>
        </p:txBody>
      </p:sp>
      <p:sp>
        <p:nvSpPr>
          <p:cNvPr id="4" name="Slide Number Placeholder 3"/>
          <p:cNvSpPr>
            <a:spLocks noGrp="1"/>
          </p:cNvSpPr>
          <p:nvPr>
            <p:ph type="sldNum" sz="quarter" idx="10"/>
          </p:nvPr>
        </p:nvSpPr>
        <p:spPr/>
        <p:txBody>
          <a:bodyPr/>
          <a:lstStyle/>
          <a:p>
            <a:fld id="{211C016D-44DA-422C-B26A-FDA5FDE2E24D}" type="slidenum">
              <a:rPr lang="en-GB" smtClean="0"/>
              <a:t>1</a:t>
            </a:fld>
            <a:endParaRPr lang="en-GB"/>
          </a:p>
        </p:txBody>
      </p:sp>
    </p:spTree>
    <p:extLst>
      <p:ext uri="{BB962C8B-B14F-4D97-AF65-F5344CB8AC3E}">
        <p14:creationId xmlns:p14="http://schemas.microsoft.com/office/powerpoint/2010/main" val="425180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 what is the different between weather and climate? Well – both are describing the same thing – the state of the atmosphere -  but on different timescales.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Let’s start with weather.   Weather refers to the day-to-day state of the atmosphere and its short-term variation – over minutes to hours or days.  It’s a combination of temperature humidity, precipitation, cloudiness, visibility and wind.  Familiar examples include rain, snow, clouds, fog, winds, or thunderstorms.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Climate is simply the weather conditions of a particular location averaged over a long period of time.  When we say a particular location – this might be a region, a country, a continent, or the world) – it defines where we are taking the weather data from.  When we say a long period of time – this is normally 30 years (and these averages over 30 year periods are referred to as climate </a:t>
            </a:r>
            <a:r>
              <a:rPr lang="en-GB" sz="1200" kern="1200" dirty="0" err="1" smtClean="0">
                <a:solidFill>
                  <a:schemeClr val="tx1"/>
                </a:solidFill>
                <a:effectLst/>
                <a:latin typeface="+mn-lt"/>
                <a:ea typeface="+mn-ea"/>
                <a:cs typeface="+mn-cs"/>
              </a:rPr>
              <a:t>normals</a:t>
            </a:r>
            <a:r>
              <a:rPr lang="en-GB" sz="1200" kern="1200" dirty="0" smtClean="0">
                <a:solidFill>
                  <a:schemeClr val="tx1"/>
                </a:solidFill>
                <a:effectLst/>
                <a:latin typeface="+mn-lt"/>
                <a:ea typeface="+mn-ea"/>
                <a:cs typeface="+mn-cs"/>
              </a:rPr>
              <a:t>).   We can also break this down to monthly or seasonal climate. So for example, we might talk about the climate of NW England in July, which (according to </a:t>
            </a:r>
            <a:r>
              <a:rPr lang="en-GB" sz="1200" kern="1200" dirty="0" err="1" smtClean="0">
                <a:solidFill>
                  <a:schemeClr val="tx1"/>
                </a:solidFill>
                <a:effectLst/>
                <a:latin typeface="+mn-lt"/>
                <a:ea typeface="+mn-ea"/>
                <a:cs typeface="+mn-cs"/>
              </a:rPr>
              <a:t>Met</a:t>
            </a:r>
            <a:r>
              <a:rPr lang="en-GB" sz="1200" kern="1200" dirty="0" smtClean="0">
                <a:solidFill>
                  <a:schemeClr val="tx1"/>
                </a:solidFill>
                <a:effectLst/>
                <a:latin typeface="+mn-lt"/>
                <a:ea typeface="+mn-ea"/>
                <a:cs typeface="+mn-cs"/>
              </a:rPr>
              <a:t> Office data) suggests we should expect temperatures in the range 11-19C, around a 170 hours of sunshine and, unsurprisingly, more than 1mm of rain on 12 days in the month.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1C016D-44DA-422C-B26A-FDA5FDE2E24D}" type="slidenum">
              <a:rPr lang="en-GB" smtClean="0"/>
              <a:t>2</a:t>
            </a:fld>
            <a:endParaRPr lang="en-GB"/>
          </a:p>
        </p:txBody>
      </p:sp>
    </p:spTree>
    <p:extLst>
      <p:ext uri="{BB962C8B-B14F-4D97-AF65-F5344CB8AC3E}">
        <p14:creationId xmlns:p14="http://schemas.microsoft.com/office/powerpoint/2010/main" val="3141189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 can summarise this in a useful adage: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Climate is what you expect – weather is what you get.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 if you’re going on holiday somewhere – the climate of that region for that time of year helps you decide what to pack in your suitcase.  The weather you actually experience when you’re there will tell you what to wear each day.</a:t>
            </a:r>
          </a:p>
          <a:p>
            <a:endParaRPr lang="en-GB" dirty="0"/>
          </a:p>
        </p:txBody>
      </p:sp>
      <p:sp>
        <p:nvSpPr>
          <p:cNvPr id="4" name="Slide Number Placeholder 3"/>
          <p:cNvSpPr>
            <a:spLocks noGrp="1"/>
          </p:cNvSpPr>
          <p:nvPr>
            <p:ph type="sldNum" sz="quarter" idx="10"/>
          </p:nvPr>
        </p:nvSpPr>
        <p:spPr/>
        <p:txBody>
          <a:bodyPr/>
          <a:lstStyle/>
          <a:p>
            <a:fld id="{211C016D-44DA-422C-B26A-FDA5FDE2E24D}" type="slidenum">
              <a:rPr lang="en-GB" smtClean="0"/>
              <a:t>3</a:t>
            </a:fld>
            <a:endParaRPr lang="en-GB"/>
          </a:p>
        </p:txBody>
      </p:sp>
    </p:spTree>
    <p:extLst>
      <p:ext uri="{BB962C8B-B14F-4D97-AF65-F5344CB8AC3E}">
        <p14:creationId xmlns:p14="http://schemas.microsoft.com/office/powerpoint/2010/main" val="3153047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 now let’s look at what we mean by global warming and climate change.  While these terms are often used interchangeably, there are some subtle differences.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Global Warming refers to the observed heating of the climate system due to human activities- primarily the burning of fossil fuels - which increases the levels of heat-trapping greenhouse gases in the atmosphere, thereby enhancing the greenhouse effect.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Climate change refers to any long term shift in global or regional climate pattern and the effect this has on our planet - where this encompasses both human and naturally driven changes.  It is most commonly measured as the increase in Earth’s global average surface temperature – and in popular usage it refers to the warming trend observed from the mid-20</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century to the present day.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1C016D-44DA-422C-B26A-FDA5FDE2E24D}" type="slidenum">
              <a:rPr lang="en-GB" smtClean="0"/>
              <a:t>4</a:t>
            </a:fld>
            <a:endParaRPr lang="en-GB"/>
          </a:p>
        </p:txBody>
      </p:sp>
    </p:spTree>
    <p:extLst>
      <p:ext uri="{BB962C8B-B14F-4D97-AF65-F5344CB8AC3E}">
        <p14:creationId xmlns:p14="http://schemas.microsoft.com/office/powerpoint/2010/main" val="1006641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6B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19750" y="828675"/>
            <a:ext cx="5505450" cy="5186292"/>
          </a:xfrm>
        </p:spPr>
        <p:txBody>
          <a:bodyPr anchor="ctr"/>
          <a:lstStyle>
            <a:lvl1pPr algn="ctr">
              <a:defRPr sz="6000"/>
            </a:lvl1pPr>
          </a:lstStyle>
          <a:p>
            <a:r>
              <a:rPr lang="en-US" dirty="0" smtClean="0"/>
              <a:t>Click to edit Master title style</a:t>
            </a:r>
            <a:endParaRPr lang="en-GB" dirty="0"/>
          </a:p>
        </p:txBody>
      </p:sp>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4415" y="1274442"/>
            <a:ext cx="3786065" cy="4320000"/>
          </a:xfrm>
          <a:prstGeom prst="rect">
            <a:avLst/>
          </a:prstGeom>
        </p:spPr>
      </p:pic>
    </p:spTree>
    <p:extLst>
      <p:ext uri="{BB962C8B-B14F-4D97-AF65-F5344CB8AC3E}">
        <p14:creationId xmlns:p14="http://schemas.microsoft.com/office/powerpoint/2010/main" val="303933176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C3C114"/>
                </a:solidFill>
              </a:defRPr>
            </a:lvl1pPr>
          </a:lstStyle>
          <a:p>
            <a:fld id="{09AB7D12-A524-4A37-822E-86680631D2B1}" type="slidenum">
              <a:rPr lang="en-GB" smtClean="0"/>
              <a:pPr/>
              <a:t>‹#›</a:t>
            </a:fld>
            <a:endParaRPr lang="en-GB"/>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0718" y="198000"/>
            <a:ext cx="2259447" cy="864000"/>
          </a:xfrm>
          <a:prstGeom prst="rect">
            <a:avLst/>
          </a:prstGeom>
        </p:spPr>
      </p:pic>
    </p:spTree>
    <p:extLst>
      <p:ext uri="{BB962C8B-B14F-4D97-AF65-F5344CB8AC3E}">
        <p14:creationId xmlns:p14="http://schemas.microsoft.com/office/powerpoint/2010/main" val="3258855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EC63F"/>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sp>
        <p:nvSpPr>
          <p:cNvPr id="5" name="Title 1"/>
          <p:cNvSpPr>
            <a:spLocks noGrp="1"/>
          </p:cNvSpPr>
          <p:nvPr>
            <p:ph type="ctrTitle"/>
          </p:nvPr>
        </p:nvSpPr>
        <p:spPr>
          <a:xfrm>
            <a:off x="5619750" y="828675"/>
            <a:ext cx="5505450" cy="5186292"/>
          </a:xfrm>
        </p:spPr>
        <p:txBody>
          <a:bodyPr anchor="ctr"/>
          <a:lstStyle>
            <a:lvl1pPr algn="ctr">
              <a:defRPr sz="6000"/>
            </a:lvl1pPr>
          </a:lstStyle>
          <a:p>
            <a:r>
              <a:rPr lang="en-US" dirty="0" smtClean="0"/>
              <a:t>Click to edit Master title style</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4415" y="1274442"/>
            <a:ext cx="3786065" cy="4320000"/>
          </a:xfrm>
          <a:prstGeom prst="rect">
            <a:avLst/>
          </a:prstGeom>
        </p:spPr>
      </p:pic>
    </p:spTree>
    <p:extLst>
      <p:ext uri="{BB962C8B-B14F-4D97-AF65-F5344CB8AC3E}">
        <p14:creationId xmlns:p14="http://schemas.microsoft.com/office/powerpoint/2010/main" val="1496542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8EC63F"/>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sp>
        <p:nvSpPr>
          <p:cNvPr id="5" name="Title 1"/>
          <p:cNvSpPr>
            <a:spLocks noGrp="1"/>
          </p:cNvSpPr>
          <p:nvPr>
            <p:ph type="ctrTitle"/>
          </p:nvPr>
        </p:nvSpPr>
        <p:spPr>
          <a:xfrm>
            <a:off x="1085850" y="3714750"/>
            <a:ext cx="10039349" cy="2233542"/>
          </a:xfrm>
        </p:spPr>
        <p:txBody>
          <a:bodyPr anchor="ctr"/>
          <a:lstStyle>
            <a:lvl1pPr algn="ctr">
              <a:defRPr sz="6000"/>
            </a:lvl1pPr>
          </a:lstStyle>
          <a:p>
            <a:r>
              <a:rPr lang="en-US" smtClean="0"/>
              <a:t>Click to edit Master title style</a:t>
            </a:r>
            <a:endParaRPr lang="en-GB"/>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85306" y="730755"/>
            <a:ext cx="6440437" cy="2462789"/>
          </a:xfrm>
          <a:prstGeom prst="rect">
            <a:avLst/>
          </a:prstGeom>
        </p:spPr>
      </p:pic>
    </p:spTree>
    <p:extLst>
      <p:ext uri="{BB962C8B-B14F-4D97-AF65-F5344CB8AC3E}">
        <p14:creationId xmlns:p14="http://schemas.microsoft.com/office/powerpoint/2010/main" val="2205803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8E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09AB7D12-A524-4A37-822E-86680631D2B1}" type="slidenum">
              <a:rPr lang="en-GB" smtClean="0"/>
              <a:pPr/>
              <a:t>‹#›</a:t>
            </a:fld>
            <a:endParaRPr lang="en-GB"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0718" y="198000"/>
            <a:ext cx="2259447" cy="864000"/>
          </a:xfrm>
          <a:prstGeom prst="rect">
            <a:avLst/>
          </a:prstGeom>
        </p:spPr>
      </p:pic>
    </p:spTree>
    <p:extLst>
      <p:ext uri="{BB962C8B-B14F-4D97-AF65-F5344CB8AC3E}">
        <p14:creationId xmlns:p14="http://schemas.microsoft.com/office/powerpoint/2010/main" val="339471357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838200" y="1458000"/>
            <a:ext cx="10515600" cy="5034875"/>
          </a:xfrm>
        </p:spPr>
        <p:txBody>
          <a:bodyPr/>
          <a:lstStyle/>
          <a:p>
            <a:pPr lvl="0"/>
            <a:r>
              <a:rPr lang="en-US" dirty="0" smtClean="0"/>
              <a:t>Edit Master text styles</a:t>
            </a:r>
          </a:p>
          <a:p>
            <a:pPr lvl="1"/>
            <a:r>
              <a:rPr lang="en-US" dirty="0" smtClean="0"/>
              <a:t>Second level</a:t>
            </a:r>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8EC63F"/>
                </a:solidFill>
              </a:defRPr>
            </a:lvl1pPr>
          </a:lstStyle>
          <a:p>
            <a:fld id="{09AB7D12-A524-4A37-822E-86680631D2B1}" type="slidenum">
              <a:rPr lang="en-GB" smtClean="0"/>
              <a:pPr/>
              <a:t>‹#›</a:t>
            </a:fld>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0718" y="198000"/>
            <a:ext cx="2259447" cy="864000"/>
          </a:xfrm>
          <a:prstGeom prst="rect">
            <a:avLst/>
          </a:prstGeom>
        </p:spPr>
      </p:pic>
    </p:spTree>
    <p:extLst>
      <p:ext uri="{BB962C8B-B14F-4D97-AF65-F5344CB8AC3E}">
        <p14:creationId xmlns:p14="http://schemas.microsoft.com/office/powerpoint/2010/main" val="2325891299"/>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guide id="3" orient="horz" pos="408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8EC63F"/>
                </a:solidFill>
              </a:defRPr>
            </a:lvl1pPr>
          </a:lstStyle>
          <a:p>
            <a:fld id="{09AB7D12-A524-4A37-822E-86680631D2B1}" type="slidenum">
              <a:rPr lang="en-GB" smtClean="0"/>
              <a:pPr/>
              <a:t>‹#›</a:t>
            </a:fld>
            <a:endParaRPr lang="en-GB"/>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0718" y="198000"/>
            <a:ext cx="2259447" cy="864000"/>
          </a:xfrm>
          <a:prstGeom prst="rect">
            <a:avLst/>
          </a:prstGeom>
        </p:spPr>
      </p:pic>
    </p:spTree>
    <p:extLst>
      <p:ext uri="{BB962C8B-B14F-4D97-AF65-F5344CB8AC3E}">
        <p14:creationId xmlns:p14="http://schemas.microsoft.com/office/powerpoint/2010/main" val="813543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B5B3"/>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sp>
        <p:nvSpPr>
          <p:cNvPr id="5" name="Title 1"/>
          <p:cNvSpPr>
            <a:spLocks noGrp="1"/>
          </p:cNvSpPr>
          <p:nvPr>
            <p:ph type="ctrTitle"/>
          </p:nvPr>
        </p:nvSpPr>
        <p:spPr>
          <a:xfrm>
            <a:off x="5619750" y="828675"/>
            <a:ext cx="5505450" cy="5186292"/>
          </a:xfrm>
        </p:spPr>
        <p:txBody>
          <a:bodyPr anchor="ctr"/>
          <a:lstStyle>
            <a:lvl1pPr algn="ctr">
              <a:defRPr sz="6000"/>
            </a:lvl1pPr>
          </a:lstStyle>
          <a:p>
            <a:r>
              <a:rPr lang="en-US" dirty="0" smtClean="0"/>
              <a:t>Click to edit Master title style</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4415" y="1274442"/>
            <a:ext cx="3786065" cy="4320000"/>
          </a:xfrm>
          <a:prstGeom prst="rect">
            <a:avLst/>
          </a:prstGeom>
        </p:spPr>
      </p:pic>
    </p:spTree>
    <p:extLst>
      <p:ext uri="{BB962C8B-B14F-4D97-AF65-F5344CB8AC3E}">
        <p14:creationId xmlns:p14="http://schemas.microsoft.com/office/powerpoint/2010/main" val="3447639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0B5B3"/>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sp>
        <p:nvSpPr>
          <p:cNvPr id="5" name="Title 1"/>
          <p:cNvSpPr>
            <a:spLocks noGrp="1"/>
          </p:cNvSpPr>
          <p:nvPr>
            <p:ph type="ctrTitle"/>
          </p:nvPr>
        </p:nvSpPr>
        <p:spPr>
          <a:xfrm>
            <a:off x="1085850" y="3714750"/>
            <a:ext cx="10039349" cy="2233542"/>
          </a:xfrm>
        </p:spPr>
        <p:txBody>
          <a:bodyPr anchor="ctr"/>
          <a:lstStyle>
            <a:lvl1pPr algn="ctr">
              <a:defRPr sz="6000"/>
            </a:lvl1pPr>
          </a:lstStyle>
          <a:p>
            <a:r>
              <a:rPr lang="en-US" smtClean="0"/>
              <a:t>Click to edit Master title style</a:t>
            </a:r>
            <a:endParaRPr lang="en-GB"/>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85306" y="730755"/>
            <a:ext cx="6440437" cy="2462789"/>
          </a:xfrm>
          <a:prstGeom prst="rect">
            <a:avLst/>
          </a:prstGeom>
        </p:spPr>
      </p:pic>
    </p:spTree>
    <p:extLst>
      <p:ext uri="{BB962C8B-B14F-4D97-AF65-F5344CB8AC3E}">
        <p14:creationId xmlns:p14="http://schemas.microsoft.com/office/powerpoint/2010/main" val="30640032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B5B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09AB7D12-A524-4A37-822E-86680631D2B1}" type="slidenum">
              <a:rPr lang="en-GB" smtClean="0"/>
              <a:pPr/>
              <a:t>‹#›</a:t>
            </a:fld>
            <a:endParaRPr lang="en-GB"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0718" y="198000"/>
            <a:ext cx="2259447" cy="864000"/>
          </a:xfrm>
          <a:prstGeom prst="rect">
            <a:avLst/>
          </a:prstGeom>
        </p:spPr>
      </p:pic>
    </p:spTree>
    <p:extLst>
      <p:ext uri="{BB962C8B-B14F-4D97-AF65-F5344CB8AC3E}">
        <p14:creationId xmlns:p14="http://schemas.microsoft.com/office/powerpoint/2010/main" val="278822419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838200" y="1458000"/>
            <a:ext cx="10515600" cy="5034875"/>
          </a:xfrm>
        </p:spPr>
        <p:txBody>
          <a:bodyPr/>
          <a:lstStyle/>
          <a:p>
            <a:pPr lvl="0"/>
            <a:r>
              <a:rPr lang="en-US" dirty="0" smtClean="0"/>
              <a:t>Edit Master text styles</a:t>
            </a:r>
          </a:p>
          <a:p>
            <a:pPr lvl="1"/>
            <a:r>
              <a:rPr lang="en-US" dirty="0" smtClean="0"/>
              <a:t>Second level</a:t>
            </a:r>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00B5B3"/>
                </a:solidFill>
              </a:defRPr>
            </a:lvl1pPr>
          </a:lstStyle>
          <a:p>
            <a:fld id="{09AB7D12-A524-4A37-822E-86680631D2B1}" type="slidenum">
              <a:rPr lang="en-GB" smtClean="0"/>
              <a:pPr/>
              <a:t>‹#›</a:t>
            </a:fld>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0718" y="198000"/>
            <a:ext cx="2259447" cy="864000"/>
          </a:xfrm>
          <a:prstGeom prst="rect">
            <a:avLst/>
          </a:prstGeom>
        </p:spPr>
      </p:pic>
    </p:spTree>
    <p:extLst>
      <p:ext uri="{BB962C8B-B14F-4D97-AF65-F5344CB8AC3E}">
        <p14:creationId xmlns:p14="http://schemas.microsoft.com/office/powerpoint/2010/main" val="1164927663"/>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guide id="3"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F6B00"/>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sp>
        <p:nvSpPr>
          <p:cNvPr id="5" name="Title 1"/>
          <p:cNvSpPr>
            <a:spLocks noGrp="1"/>
          </p:cNvSpPr>
          <p:nvPr>
            <p:ph type="ctrTitle"/>
          </p:nvPr>
        </p:nvSpPr>
        <p:spPr>
          <a:xfrm>
            <a:off x="1085850" y="3714750"/>
            <a:ext cx="10039349" cy="2233542"/>
          </a:xfrm>
        </p:spPr>
        <p:txBody>
          <a:bodyPr anchor="ctr"/>
          <a:lstStyle>
            <a:lvl1pPr algn="ctr">
              <a:defRPr sz="6000"/>
            </a:lvl1pPr>
          </a:lstStyle>
          <a:p>
            <a:r>
              <a:rPr lang="en-US" dirty="0" smtClean="0"/>
              <a:t>Click to edit Master title style</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85306" y="730755"/>
            <a:ext cx="6440437" cy="2462789"/>
          </a:xfrm>
          <a:prstGeom prst="rect">
            <a:avLst/>
          </a:prstGeom>
        </p:spPr>
      </p:pic>
    </p:spTree>
    <p:extLst>
      <p:ext uri="{BB962C8B-B14F-4D97-AF65-F5344CB8AC3E}">
        <p14:creationId xmlns:p14="http://schemas.microsoft.com/office/powerpoint/2010/main" val="4186870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00B5B3"/>
                </a:solidFill>
              </a:defRPr>
            </a:lvl1pPr>
          </a:lstStyle>
          <a:p>
            <a:fld id="{09AB7D12-A524-4A37-822E-86680631D2B1}" type="slidenum">
              <a:rPr lang="en-GB" smtClean="0"/>
              <a:pPr/>
              <a:t>‹#›</a:t>
            </a:fld>
            <a:endParaRPr lang="en-GB"/>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0718" y="198000"/>
            <a:ext cx="2259447" cy="864000"/>
          </a:xfrm>
          <a:prstGeom prst="rect">
            <a:avLst/>
          </a:prstGeom>
        </p:spPr>
      </p:pic>
    </p:spTree>
    <p:extLst>
      <p:ext uri="{BB962C8B-B14F-4D97-AF65-F5344CB8AC3E}">
        <p14:creationId xmlns:p14="http://schemas.microsoft.com/office/powerpoint/2010/main" val="22595764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7B97"/>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sp>
        <p:nvSpPr>
          <p:cNvPr id="5" name="Title 1"/>
          <p:cNvSpPr>
            <a:spLocks noGrp="1"/>
          </p:cNvSpPr>
          <p:nvPr>
            <p:ph type="ctrTitle"/>
          </p:nvPr>
        </p:nvSpPr>
        <p:spPr>
          <a:xfrm>
            <a:off x="5619750" y="828675"/>
            <a:ext cx="5505450" cy="5186292"/>
          </a:xfrm>
        </p:spPr>
        <p:txBody>
          <a:bodyPr anchor="ctr"/>
          <a:lstStyle>
            <a:lvl1pPr algn="ctr">
              <a:defRPr sz="6000"/>
            </a:lvl1pPr>
          </a:lstStyle>
          <a:p>
            <a:r>
              <a:rPr lang="en-US" dirty="0" smtClean="0"/>
              <a:t>Click to edit Master title style</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4415" y="1274442"/>
            <a:ext cx="3786065" cy="4320000"/>
          </a:xfrm>
          <a:prstGeom prst="rect">
            <a:avLst/>
          </a:prstGeom>
        </p:spPr>
      </p:pic>
    </p:spTree>
    <p:extLst>
      <p:ext uri="{BB962C8B-B14F-4D97-AF65-F5344CB8AC3E}">
        <p14:creationId xmlns:p14="http://schemas.microsoft.com/office/powerpoint/2010/main" val="22838444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07B97"/>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sp>
        <p:nvSpPr>
          <p:cNvPr id="5" name="Title 1"/>
          <p:cNvSpPr>
            <a:spLocks noGrp="1"/>
          </p:cNvSpPr>
          <p:nvPr>
            <p:ph type="ctrTitle"/>
          </p:nvPr>
        </p:nvSpPr>
        <p:spPr>
          <a:xfrm>
            <a:off x="1085850" y="3714750"/>
            <a:ext cx="10039349" cy="2233542"/>
          </a:xfrm>
        </p:spPr>
        <p:txBody>
          <a:bodyPr anchor="ctr"/>
          <a:lstStyle>
            <a:lvl1pPr algn="ctr">
              <a:defRPr sz="6000"/>
            </a:lvl1pPr>
          </a:lstStyle>
          <a:p>
            <a:r>
              <a:rPr lang="en-US" smtClean="0"/>
              <a:t>Click to edit Master title style</a:t>
            </a:r>
            <a:endParaRPr lang="en-GB"/>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85306" y="730755"/>
            <a:ext cx="6440437" cy="2462789"/>
          </a:xfrm>
          <a:prstGeom prst="rect">
            <a:avLst/>
          </a:prstGeom>
        </p:spPr>
      </p:pic>
    </p:spTree>
    <p:extLst>
      <p:ext uri="{BB962C8B-B14F-4D97-AF65-F5344CB8AC3E}">
        <p14:creationId xmlns:p14="http://schemas.microsoft.com/office/powerpoint/2010/main" val="16644849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solidFill>
                  <a:srgbClr val="007B97"/>
                </a:solidFill>
              </a:defRPr>
            </a:lvl1pPr>
          </a:lstStyle>
          <a:p>
            <a:fld id="{09AB7D12-A524-4A37-822E-86680631D2B1}" type="slidenum">
              <a:rPr lang="en-GB" smtClean="0"/>
              <a:pPr/>
              <a:t>‹#›</a:t>
            </a:fld>
            <a:endParaRPr lang="en-GB"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0718" y="198000"/>
            <a:ext cx="2259447" cy="864000"/>
          </a:xfrm>
          <a:prstGeom prst="rect">
            <a:avLst/>
          </a:prstGeom>
        </p:spPr>
      </p:pic>
    </p:spTree>
    <p:extLst>
      <p:ext uri="{BB962C8B-B14F-4D97-AF65-F5344CB8AC3E}">
        <p14:creationId xmlns:p14="http://schemas.microsoft.com/office/powerpoint/2010/main" val="364685711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838200" y="1458000"/>
            <a:ext cx="10515600" cy="5034875"/>
          </a:xfrm>
        </p:spPr>
        <p:txBody>
          <a:bodyPr/>
          <a:lstStyle/>
          <a:p>
            <a:pPr lvl="0"/>
            <a:r>
              <a:rPr lang="en-US" dirty="0" smtClean="0"/>
              <a:t>Edit Master text styles</a:t>
            </a:r>
          </a:p>
          <a:p>
            <a:pPr lvl="1"/>
            <a:r>
              <a:rPr lang="en-US" dirty="0" smtClean="0"/>
              <a:t>Second level</a:t>
            </a:r>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007B97"/>
                </a:solidFill>
              </a:defRPr>
            </a:lvl1pPr>
          </a:lstStyle>
          <a:p>
            <a:fld id="{09AB7D12-A524-4A37-822E-86680631D2B1}" type="slidenum">
              <a:rPr lang="en-GB" smtClean="0"/>
              <a:pPr/>
              <a:t>‹#›</a:t>
            </a:fld>
            <a:endParaRPr lang="en-GB"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0718" y="198000"/>
            <a:ext cx="2259447" cy="864000"/>
          </a:xfrm>
          <a:prstGeom prst="rect">
            <a:avLst/>
          </a:prstGeom>
        </p:spPr>
      </p:pic>
    </p:spTree>
    <p:extLst>
      <p:ext uri="{BB962C8B-B14F-4D97-AF65-F5344CB8AC3E}">
        <p14:creationId xmlns:p14="http://schemas.microsoft.com/office/powerpoint/2010/main" val="39319647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pos="3840">
          <p15:clr>
            <a:srgbClr val="FBAE40"/>
          </p15:clr>
        </p15:guide>
        <p15:guide id="3" orient="horz" pos="40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007B97"/>
                </a:solidFill>
              </a:defRPr>
            </a:lvl1pPr>
          </a:lstStyle>
          <a:p>
            <a:fld id="{09AB7D12-A524-4A37-822E-86680631D2B1}" type="slidenum">
              <a:rPr lang="en-GB" smtClean="0"/>
              <a:pPr/>
              <a:t>‹#›</a:t>
            </a:fld>
            <a:endParaRPr lang="en-GB"/>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0718" y="198000"/>
            <a:ext cx="2259447" cy="864000"/>
          </a:xfrm>
          <a:prstGeom prst="rect">
            <a:avLst/>
          </a:prstGeom>
        </p:spPr>
      </p:pic>
    </p:spTree>
    <p:extLst>
      <p:ext uri="{BB962C8B-B14F-4D97-AF65-F5344CB8AC3E}">
        <p14:creationId xmlns:p14="http://schemas.microsoft.com/office/powerpoint/2010/main" val="329594689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427B"/>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sp>
        <p:nvSpPr>
          <p:cNvPr id="5" name="Title 1"/>
          <p:cNvSpPr>
            <a:spLocks noGrp="1"/>
          </p:cNvSpPr>
          <p:nvPr>
            <p:ph type="ctrTitle"/>
          </p:nvPr>
        </p:nvSpPr>
        <p:spPr>
          <a:xfrm>
            <a:off x="5619750" y="828675"/>
            <a:ext cx="5505450" cy="5186292"/>
          </a:xfrm>
        </p:spPr>
        <p:txBody>
          <a:bodyPr anchor="ctr"/>
          <a:lstStyle>
            <a:lvl1pPr algn="ctr">
              <a:defRPr sz="6000"/>
            </a:lvl1pPr>
          </a:lstStyle>
          <a:p>
            <a:r>
              <a:rPr lang="en-US" dirty="0" smtClean="0"/>
              <a:t>Click to edit Master title style</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4415" y="1274442"/>
            <a:ext cx="3786065" cy="4320000"/>
          </a:xfrm>
          <a:prstGeom prst="rect">
            <a:avLst/>
          </a:prstGeom>
        </p:spPr>
      </p:pic>
    </p:spTree>
    <p:extLst>
      <p:ext uri="{BB962C8B-B14F-4D97-AF65-F5344CB8AC3E}">
        <p14:creationId xmlns:p14="http://schemas.microsoft.com/office/powerpoint/2010/main" val="2815468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0427B"/>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sp>
        <p:nvSpPr>
          <p:cNvPr id="5" name="Title 1"/>
          <p:cNvSpPr>
            <a:spLocks noGrp="1"/>
          </p:cNvSpPr>
          <p:nvPr>
            <p:ph type="ctrTitle"/>
          </p:nvPr>
        </p:nvSpPr>
        <p:spPr>
          <a:xfrm>
            <a:off x="1085850" y="3714750"/>
            <a:ext cx="10039349" cy="2233542"/>
          </a:xfrm>
        </p:spPr>
        <p:txBody>
          <a:bodyPr anchor="ctr"/>
          <a:lstStyle>
            <a:lvl1pPr algn="ctr">
              <a:defRPr sz="6000"/>
            </a:lvl1pPr>
          </a:lstStyle>
          <a:p>
            <a:r>
              <a:rPr lang="en-US" smtClean="0"/>
              <a:t>Click to edit Master title style</a:t>
            </a:r>
            <a:endParaRPr lang="en-GB"/>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85306" y="730755"/>
            <a:ext cx="6440437" cy="2462789"/>
          </a:xfrm>
          <a:prstGeom prst="rect">
            <a:avLst/>
          </a:prstGeom>
        </p:spPr>
      </p:pic>
    </p:spTree>
    <p:extLst>
      <p:ext uri="{BB962C8B-B14F-4D97-AF65-F5344CB8AC3E}">
        <p14:creationId xmlns:p14="http://schemas.microsoft.com/office/powerpoint/2010/main" val="357058416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427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09AB7D12-A524-4A37-822E-86680631D2B1}" type="slidenum">
              <a:rPr lang="en-GB" smtClean="0"/>
              <a:pPr/>
              <a:t>‹#›</a:t>
            </a:fld>
            <a:endParaRPr lang="en-GB"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0718" y="198000"/>
            <a:ext cx="2259447" cy="864000"/>
          </a:xfrm>
          <a:prstGeom prst="rect">
            <a:avLst/>
          </a:prstGeom>
        </p:spPr>
      </p:pic>
    </p:spTree>
    <p:extLst>
      <p:ext uri="{BB962C8B-B14F-4D97-AF65-F5344CB8AC3E}">
        <p14:creationId xmlns:p14="http://schemas.microsoft.com/office/powerpoint/2010/main" val="70453458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838200" y="1458000"/>
            <a:ext cx="10515600" cy="5034875"/>
          </a:xfrm>
        </p:spPr>
        <p:txBody>
          <a:bodyPr/>
          <a:lstStyle/>
          <a:p>
            <a:pPr lvl="0"/>
            <a:r>
              <a:rPr lang="en-US" dirty="0" smtClean="0"/>
              <a:t>Edit Master text styles</a:t>
            </a:r>
          </a:p>
          <a:p>
            <a:pPr lvl="1"/>
            <a:r>
              <a:rPr lang="en-US" dirty="0" smtClean="0"/>
              <a:t>Second level</a:t>
            </a:r>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00427B"/>
                </a:solidFill>
              </a:defRPr>
            </a:lvl1pPr>
          </a:lstStyle>
          <a:p>
            <a:fld id="{09AB7D12-A524-4A37-822E-86680631D2B1}" type="slidenum">
              <a:rPr lang="en-GB" smtClean="0"/>
              <a:pPr/>
              <a:t>‹#›</a:t>
            </a:fld>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0718" y="198000"/>
            <a:ext cx="2259447" cy="864000"/>
          </a:xfrm>
          <a:prstGeom prst="rect">
            <a:avLst/>
          </a:prstGeom>
        </p:spPr>
      </p:pic>
    </p:spTree>
    <p:extLst>
      <p:ext uri="{BB962C8B-B14F-4D97-AF65-F5344CB8AC3E}">
        <p14:creationId xmlns:p14="http://schemas.microsoft.com/office/powerpoint/2010/main" val="1535173325"/>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guide id="3" orient="horz" pos="40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F6B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09AB7D12-A524-4A37-822E-86680631D2B1}" type="slidenum">
              <a:rPr lang="en-GB" smtClean="0"/>
              <a:pPr/>
              <a:t>‹#›</a:t>
            </a:fld>
            <a:endParaRPr lang="en-GB"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0718" y="198000"/>
            <a:ext cx="2259447" cy="864000"/>
          </a:xfrm>
          <a:prstGeom prst="rect">
            <a:avLst/>
          </a:prstGeom>
        </p:spPr>
      </p:pic>
    </p:spTree>
    <p:extLst>
      <p:ext uri="{BB962C8B-B14F-4D97-AF65-F5344CB8AC3E}">
        <p14:creationId xmlns:p14="http://schemas.microsoft.com/office/powerpoint/2010/main" val="3478942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00427B"/>
                </a:solidFill>
              </a:defRPr>
            </a:lvl1pPr>
          </a:lstStyle>
          <a:p>
            <a:fld id="{09AB7D12-A524-4A37-822E-86680631D2B1}" type="slidenum">
              <a:rPr lang="en-GB" smtClean="0"/>
              <a:pPr/>
              <a:t>‹#›</a:t>
            </a:fld>
            <a:endParaRPr lang="en-GB"/>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0718" y="198000"/>
            <a:ext cx="2259447" cy="864000"/>
          </a:xfrm>
          <a:prstGeom prst="rect">
            <a:avLst/>
          </a:prstGeom>
        </p:spPr>
      </p:pic>
    </p:spTree>
    <p:extLst>
      <p:ext uri="{BB962C8B-B14F-4D97-AF65-F5344CB8AC3E}">
        <p14:creationId xmlns:p14="http://schemas.microsoft.com/office/powerpoint/2010/main" val="396490681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5961A0"/>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sp>
        <p:nvSpPr>
          <p:cNvPr id="5" name="Title 1"/>
          <p:cNvSpPr>
            <a:spLocks noGrp="1"/>
          </p:cNvSpPr>
          <p:nvPr>
            <p:ph type="ctrTitle"/>
          </p:nvPr>
        </p:nvSpPr>
        <p:spPr>
          <a:xfrm>
            <a:off x="5619750" y="828675"/>
            <a:ext cx="5505450" cy="5186292"/>
          </a:xfrm>
        </p:spPr>
        <p:txBody>
          <a:bodyPr anchor="ctr"/>
          <a:lstStyle>
            <a:lvl1pPr algn="ctr">
              <a:defRPr sz="6000"/>
            </a:lvl1pPr>
          </a:lstStyle>
          <a:p>
            <a:r>
              <a:rPr lang="en-US" dirty="0" smtClean="0"/>
              <a:t>Click to edit Master title style</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4415" y="1274442"/>
            <a:ext cx="3786065" cy="4320000"/>
          </a:xfrm>
          <a:prstGeom prst="rect">
            <a:avLst/>
          </a:prstGeom>
        </p:spPr>
      </p:pic>
    </p:spTree>
    <p:extLst>
      <p:ext uri="{BB962C8B-B14F-4D97-AF65-F5344CB8AC3E}">
        <p14:creationId xmlns:p14="http://schemas.microsoft.com/office/powerpoint/2010/main" val="16085121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5961A0"/>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sp>
        <p:nvSpPr>
          <p:cNvPr id="5" name="Title 1"/>
          <p:cNvSpPr>
            <a:spLocks noGrp="1"/>
          </p:cNvSpPr>
          <p:nvPr>
            <p:ph type="ctrTitle"/>
          </p:nvPr>
        </p:nvSpPr>
        <p:spPr>
          <a:xfrm>
            <a:off x="1085850" y="3714750"/>
            <a:ext cx="10039349" cy="2233542"/>
          </a:xfrm>
        </p:spPr>
        <p:txBody>
          <a:bodyPr anchor="ctr"/>
          <a:lstStyle>
            <a:lvl1pPr algn="ctr">
              <a:defRPr sz="6000"/>
            </a:lvl1pPr>
          </a:lstStyle>
          <a:p>
            <a:r>
              <a:rPr lang="en-US" smtClean="0"/>
              <a:t>Click to edit Master title style</a:t>
            </a:r>
            <a:endParaRPr lang="en-GB"/>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85306" y="730755"/>
            <a:ext cx="6440437" cy="2462789"/>
          </a:xfrm>
          <a:prstGeom prst="rect">
            <a:avLst/>
          </a:prstGeom>
        </p:spPr>
      </p:pic>
    </p:spTree>
    <p:extLst>
      <p:ext uri="{BB962C8B-B14F-4D97-AF65-F5344CB8AC3E}">
        <p14:creationId xmlns:p14="http://schemas.microsoft.com/office/powerpoint/2010/main" val="148463639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5961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09AB7D12-A524-4A37-822E-86680631D2B1}" type="slidenum">
              <a:rPr lang="en-GB" smtClean="0"/>
              <a:pPr/>
              <a:t>‹#›</a:t>
            </a:fld>
            <a:endParaRPr lang="en-GB"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0718" y="198000"/>
            <a:ext cx="2259447" cy="864000"/>
          </a:xfrm>
          <a:prstGeom prst="rect">
            <a:avLst/>
          </a:prstGeom>
        </p:spPr>
      </p:pic>
    </p:spTree>
    <p:extLst>
      <p:ext uri="{BB962C8B-B14F-4D97-AF65-F5344CB8AC3E}">
        <p14:creationId xmlns:p14="http://schemas.microsoft.com/office/powerpoint/2010/main" val="214196370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838200" y="1458000"/>
            <a:ext cx="10515600" cy="5034875"/>
          </a:xfrm>
        </p:spPr>
        <p:txBody>
          <a:bodyPr/>
          <a:lstStyle/>
          <a:p>
            <a:pPr lvl="0"/>
            <a:r>
              <a:rPr lang="en-US" dirty="0" smtClean="0"/>
              <a:t>Edit Master text styles</a:t>
            </a:r>
          </a:p>
          <a:p>
            <a:pPr lvl="1"/>
            <a:r>
              <a:rPr lang="en-US" dirty="0" smtClean="0"/>
              <a:t>Second level</a:t>
            </a:r>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5961A0"/>
                </a:solidFill>
              </a:defRPr>
            </a:lvl1pPr>
          </a:lstStyle>
          <a:p>
            <a:fld id="{09AB7D12-A524-4A37-822E-86680631D2B1}" type="slidenum">
              <a:rPr lang="en-GB" smtClean="0"/>
              <a:pPr/>
              <a:t>‹#›</a:t>
            </a:fld>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0718" y="198000"/>
            <a:ext cx="2259447" cy="864000"/>
          </a:xfrm>
          <a:prstGeom prst="rect">
            <a:avLst/>
          </a:prstGeom>
        </p:spPr>
      </p:pic>
    </p:spTree>
    <p:extLst>
      <p:ext uri="{BB962C8B-B14F-4D97-AF65-F5344CB8AC3E}">
        <p14:creationId xmlns:p14="http://schemas.microsoft.com/office/powerpoint/2010/main" val="33929926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pos="3840">
          <p15:clr>
            <a:srgbClr val="FBAE40"/>
          </p15:clr>
        </p15:guide>
        <p15:guide id="3" orient="horz" pos="408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5961A0"/>
                </a:solidFill>
              </a:defRPr>
            </a:lvl1pPr>
          </a:lstStyle>
          <a:p>
            <a:fld id="{09AB7D12-A524-4A37-822E-86680631D2B1}" type="slidenum">
              <a:rPr lang="en-GB" smtClean="0"/>
              <a:pPr/>
              <a:t>‹#›</a:t>
            </a:fld>
            <a:endParaRPr lang="en-GB"/>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0718" y="198000"/>
            <a:ext cx="2259447" cy="864000"/>
          </a:xfrm>
          <a:prstGeom prst="rect">
            <a:avLst/>
          </a:prstGeom>
        </p:spPr>
      </p:pic>
    </p:spTree>
    <p:extLst>
      <p:ext uri="{BB962C8B-B14F-4D97-AF65-F5344CB8AC3E}">
        <p14:creationId xmlns:p14="http://schemas.microsoft.com/office/powerpoint/2010/main" val="152130446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A0529F"/>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sp>
        <p:nvSpPr>
          <p:cNvPr id="5" name="Title 1"/>
          <p:cNvSpPr>
            <a:spLocks noGrp="1"/>
          </p:cNvSpPr>
          <p:nvPr>
            <p:ph type="ctrTitle"/>
          </p:nvPr>
        </p:nvSpPr>
        <p:spPr>
          <a:xfrm>
            <a:off x="5619750" y="828675"/>
            <a:ext cx="5505450" cy="5186292"/>
          </a:xfrm>
        </p:spPr>
        <p:txBody>
          <a:bodyPr anchor="ctr"/>
          <a:lstStyle>
            <a:lvl1pPr algn="ctr">
              <a:defRPr sz="6000"/>
            </a:lvl1pPr>
          </a:lstStyle>
          <a:p>
            <a:r>
              <a:rPr lang="en-US" dirty="0" smtClean="0"/>
              <a:t>Click to edit Master title style</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4415" y="1274442"/>
            <a:ext cx="3786065" cy="4320000"/>
          </a:xfrm>
          <a:prstGeom prst="rect">
            <a:avLst/>
          </a:prstGeom>
        </p:spPr>
      </p:pic>
    </p:spTree>
    <p:extLst>
      <p:ext uri="{BB962C8B-B14F-4D97-AF65-F5344CB8AC3E}">
        <p14:creationId xmlns:p14="http://schemas.microsoft.com/office/powerpoint/2010/main" val="302584115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A0529F"/>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sp>
        <p:nvSpPr>
          <p:cNvPr id="5" name="Title 1"/>
          <p:cNvSpPr>
            <a:spLocks noGrp="1"/>
          </p:cNvSpPr>
          <p:nvPr>
            <p:ph type="ctrTitle"/>
          </p:nvPr>
        </p:nvSpPr>
        <p:spPr>
          <a:xfrm>
            <a:off x="1085850" y="3714750"/>
            <a:ext cx="10039349" cy="2233542"/>
          </a:xfrm>
        </p:spPr>
        <p:txBody>
          <a:bodyPr anchor="ctr"/>
          <a:lstStyle>
            <a:lvl1pPr algn="ctr">
              <a:defRPr sz="6000"/>
            </a:lvl1pPr>
          </a:lstStyle>
          <a:p>
            <a:r>
              <a:rPr lang="en-US" smtClean="0"/>
              <a:t>Click to edit Master title style</a:t>
            </a:r>
            <a:endParaRPr lang="en-GB"/>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85306" y="730755"/>
            <a:ext cx="6440437" cy="2462789"/>
          </a:xfrm>
          <a:prstGeom prst="rect">
            <a:avLst/>
          </a:prstGeom>
        </p:spPr>
      </p:pic>
    </p:spTree>
    <p:extLst>
      <p:ext uri="{BB962C8B-B14F-4D97-AF65-F5344CB8AC3E}">
        <p14:creationId xmlns:p14="http://schemas.microsoft.com/office/powerpoint/2010/main" val="202132159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A0529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09AB7D12-A524-4A37-822E-86680631D2B1}" type="slidenum">
              <a:rPr lang="en-GB" smtClean="0"/>
              <a:pPr/>
              <a:t>‹#›</a:t>
            </a:fld>
            <a:endParaRPr lang="en-GB"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0718" y="198000"/>
            <a:ext cx="2259447" cy="864000"/>
          </a:xfrm>
          <a:prstGeom prst="rect">
            <a:avLst/>
          </a:prstGeom>
        </p:spPr>
      </p:pic>
    </p:spTree>
    <p:extLst>
      <p:ext uri="{BB962C8B-B14F-4D97-AF65-F5344CB8AC3E}">
        <p14:creationId xmlns:p14="http://schemas.microsoft.com/office/powerpoint/2010/main" val="407427654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838200" y="1458000"/>
            <a:ext cx="10515600" cy="5034875"/>
          </a:xfrm>
        </p:spPr>
        <p:txBody>
          <a:bodyPr/>
          <a:lstStyle/>
          <a:p>
            <a:pPr lvl="0"/>
            <a:r>
              <a:rPr lang="en-US" dirty="0" smtClean="0"/>
              <a:t>Edit Master text styles</a:t>
            </a:r>
          </a:p>
          <a:p>
            <a:pPr lvl="1"/>
            <a:r>
              <a:rPr lang="en-US" dirty="0" smtClean="0"/>
              <a:t>Second level</a:t>
            </a:r>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A0529F"/>
                </a:solidFill>
              </a:defRPr>
            </a:lvl1pPr>
          </a:lstStyle>
          <a:p>
            <a:fld id="{09AB7D12-A524-4A37-822E-86680631D2B1}" type="slidenum">
              <a:rPr lang="en-GB" smtClean="0"/>
              <a:pPr/>
              <a:t>‹#›</a:t>
            </a:fld>
            <a:endParaRPr lang="en-GB"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0718" y="198000"/>
            <a:ext cx="2259447" cy="864000"/>
          </a:xfrm>
          <a:prstGeom prst="rect">
            <a:avLst/>
          </a:prstGeom>
        </p:spPr>
      </p:pic>
    </p:spTree>
    <p:extLst>
      <p:ext uri="{BB962C8B-B14F-4D97-AF65-F5344CB8AC3E}">
        <p14:creationId xmlns:p14="http://schemas.microsoft.com/office/powerpoint/2010/main" val="239322762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pos="3840">
          <p15:clr>
            <a:srgbClr val="FBAE40"/>
          </p15:clr>
        </p15:guide>
        <p15:guide id="3" orient="horz" pos="40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838200" y="1458000"/>
            <a:ext cx="10515600" cy="5034875"/>
          </a:xfrm>
        </p:spPr>
        <p:txBody>
          <a:bodyPr/>
          <a:lstStyle>
            <a:lvl2pPr marL="685800" indent="-228600">
              <a:buFont typeface="Calibri" panose="020F0502020204030204" pitchFamily="34" charset="0"/>
              <a:buChar char="└"/>
              <a:defRPr/>
            </a:lvl2pPr>
          </a:lstStyle>
          <a:p>
            <a:pPr lvl="0"/>
            <a:r>
              <a:rPr lang="en-US" dirty="0" smtClean="0"/>
              <a:t>Edit Master text styles</a:t>
            </a:r>
          </a:p>
          <a:p>
            <a:pPr lvl="1"/>
            <a:r>
              <a:rPr lang="en-US" dirty="0" smtClean="0"/>
              <a:t>Second level</a:t>
            </a:r>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FF6B00"/>
                </a:solidFill>
              </a:defRPr>
            </a:lvl1pPr>
          </a:lstStyle>
          <a:p>
            <a:fld id="{09AB7D12-A524-4A37-822E-86680631D2B1}" type="slidenum">
              <a:rPr lang="en-GB" smtClean="0"/>
              <a:pPr/>
              <a:t>‹#›</a:t>
            </a:fld>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0718" y="198000"/>
            <a:ext cx="2259447" cy="864000"/>
          </a:xfrm>
          <a:prstGeom prst="rect">
            <a:avLst/>
          </a:prstGeom>
        </p:spPr>
      </p:pic>
    </p:spTree>
    <p:extLst>
      <p:ext uri="{BB962C8B-B14F-4D97-AF65-F5344CB8AC3E}">
        <p14:creationId xmlns:p14="http://schemas.microsoft.com/office/powerpoint/2010/main" val="1403382171"/>
      </p:ext>
    </p:extLst>
  </p:cSld>
  <p:clrMapOvr>
    <a:masterClrMapping/>
  </p:clrMapOvr>
  <p:extLst mod="1">
    <p:ext uri="{DCECCB84-F9BA-43D5-87BE-67443E8EF086}">
      <p15:sldGuideLst xmlns:p15="http://schemas.microsoft.com/office/powerpoint/2012/main">
        <p15:guide id="1" orient="horz" pos="913">
          <p15:clr>
            <a:srgbClr val="FBAE40"/>
          </p15:clr>
        </p15:guide>
        <p15:guide id="2" pos="3840">
          <p15:clr>
            <a:srgbClr val="FBAE40"/>
          </p15:clr>
        </p15:guide>
        <p15:guide id="3"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A0529F"/>
                </a:solidFill>
              </a:defRPr>
            </a:lvl1pPr>
          </a:lstStyle>
          <a:p>
            <a:fld id="{09AB7D12-A524-4A37-822E-86680631D2B1}" type="slidenum">
              <a:rPr lang="en-GB" smtClean="0"/>
              <a:pPr/>
              <a:t>‹#›</a:t>
            </a:fld>
            <a:endParaRPr lang="en-GB"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0718" y="198000"/>
            <a:ext cx="2259447" cy="864000"/>
          </a:xfrm>
          <a:prstGeom prst="rect">
            <a:avLst/>
          </a:prstGeom>
        </p:spPr>
      </p:pic>
    </p:spTree>
    <p:extLst>
      <p:ext uri="{BB962C8B-B14F-4D97-AF65-F5344CB8AC3E}">
        <p14:creationId xmlns:p14="http://schemas.microsoft.com/office/powerpoint/2010/main" val="37291641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D73194"/>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sp>
        <p:nvSpPr>
          <p:cNvPr id="5" name="Title 1"/>
          <p:cNvSpPr>
            <a:spLocks noGrp="1"/>
          </p:cNvSpPr>
          <p:nvPr>
            <p:ph type="ctrTitle"/>
          </p:nvPr>
        </p:nvSpPr>
        <p:spPr>
          <a:xfrm>
            <a:off x="5619750" y="828675"/>
            <a:ext cx="5505450" cy="5186292"/>
          </a:xfrm>
        </p:spPr>
        <p:txBody>
          <a:bodyPr anchor="ctr"/>
          <a:lstStyle>
            <a:lvl1pPr algn="ctr">
              <a:defRPr sz="6000"/>
            </a:lvl1pPr>
          </a:lstStyle>
          <a:p>
            <a:r>
              <a:rPr lang="en-US" dirty="0" smtClean="0"/>
              <a:t>Click to edit Master title style</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4415" y="1274442"/>
            <a:ext cx="3786065" cy="4320000"/>
          </a:xfrm>
          <a:prstGeom prst="rect">
            <a:avLst/>
          </a:prstGeom>
        </p:spPr>
      </p:pic>
    </p:spTree>
    <p:extLst>
      <p:ext uri="{BB962C8B-B14F-4D97-AF65-F5344CB8AC3E}">
        <p14:creationId xmlns:p14="http://schemas.microsoft.com/office/powerpoint/2010/main" val="5070316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D73194"/>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sp>
        <p:nvSpPr>
          <p:cNvPr id="5" name="Title 1"/>
          <p:cNvSpPr>
            <a:spLocks noGrp="1"/>
          </p:cNvSpPr>
          <p:nvPr>
            <p:ph type="ctrTitle"/>
          </p:nvPr>
        </p:nvSpPr>
        <p:spPr>
          <a:xfrm>
            <a:off x="1085850" y="3714750"/>
            <a:ext cx="10039349" cy="2233542"/>
          </a:xfrm>
        </p:spPr>
        <p:txBody>
          <a:bodyPr anchor="ctr"/>
          <a:lstStyle>
            <a:lvl1pPr algn="ctr">
              <a:defRPr sz="6000"/>
            </a:lvl1pPr>
          </a:lstStyle>
          <a:p>
            <a:r>
              <a:rPr lang="en-US" smtClean="0"/>
              <a:t>Click to edit Master title style</a:t>
            </a:r>
            <a:endParaRPr lang="en-GB"/>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85306" y="730755"/>
            <a:ext cx="6440437" cy="2462789"/>
          </a:xfrm>
          <a:prstGeom prst="rect">
            <a:avLst/>
          </a:prstGeom>
        </p:spPr>
      </p:pic>
    </p:spTree>
    <p:extLst>
      <p:ext uri="{BB962C8B-B14F-4D97-AF65-F5344CB8AC3E}">
        <p14:creationId xmlns:p14="http://schemas.microsoft.com/office/powerpoint/2010/main" val="16141231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D7319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09AB7D12-A524-4A37-822E-86680631D2B1}" type="slidenum">
              <a:rPr lang="en-GB" smtClean="0"/>
              <a:pPr/>
              <a:t>‹#›</a:t>
            </a:fld>
            <a:endParaRPr lang="en-GB"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0718" y="198000"/>
            <a:ext cx="2259447" cy="864000"/>
          </a:xfrm>
          <a:prstGeom prst="rect">
            <a:avLst/>
          </a:prstGeom>
        </p:spPr>
      </p:pic>
    </p:spTree>
    <p:extLst>
      <p:ext uri="{BB962C8B-B14F-4D97-AF65-F5344CB8AC3E}">
        <p14:creationId xmlns:p14="http://schemas.microsoft.com/office/powerpoint/2010/main" val="15515618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838200" y="1458000"/>
            <a:ext cx="10515600" cy="5034875"/>
          </a:xfrm>
        </p:spPr>
        <p:txBody>
          <a:bodyPr/>
          <a:lstStyle/>
          <a:p>
            <a:pPr lvl="0"/>
            <a:r>
              <a:rPr lang="en-US" dirty="0" smtClean="0"/>
              <a:t>Edit Master text styles</a:t>
            </a:r>
          </a:p>
          <a:p>
            <a:pPr lvl="1"/>
            <a:r>
              <a:rPr lang="en-US" dirty="0" smtClean="0"/>
              <a:t>Second level</a:t>
            </a:r>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D73194"/>
                </a:solidFill>
              </a:defRPr>
            </a:lvl1pPr>
          </a:lstStyle>
          <a:p>
            <a:fld id="{09AB7D12-A524-4A37-822E-86680631D2B1}" type="slidenum">
              <a:rPr lang="en-GB" smtClean="0"/>
              <a:pPr/>
              <a:t>‹#›</a:t>
            </a:fld>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0718" y="198000"/>
            <a:ext cx="2259447" cy="864000"/>
          </a:xfrm>
          <a:prstGeom prst="rect">
            <a:avLst/>
          </a:prstGeom>
        </p:spPr>
      </p:pic>
    </p:spTree>
    <p:extLst>
      <p:ext uri="{BB962C8B-B14F-4D97-AF65-F5344CB8AC3E}">
        <p14:creationId xmlns:p14="http://schemas.microsoft.com/office/powerpoint/2010/main" val="4060147637"/>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guide id="3" orient="horz" pos="408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D73194"/>
                </a:solidFill>
              </a:defRPr>
            </a:lvl1pPr>
          </a:lstStyle>
          <a:p>
            <a:fld id="{09AB7D12-A524-4A37-822E-86680631D2B1}" type="slidenum">
              <a:rPr lang="en-GB" smtClean="0"/>
              <a:pPr/>
              <a:t>‹#›</a:t>
            </a:fld>
            <a:endParaRPr lang="en-GB"/>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0718" y="198000"/>
            <a:ext cx="2259447" cy="864000"/>
          </a:xfrm>
          <a:prstGeom prst="rect">
            <a:avLst/>
          </a:prstGeom>
        </p:spPr>
      </p:pic>
    </p:spTree>
    <p:extLst>
      <p:ext uri="{BB962C8B-B14F-4D97-AF65-F5344CB8AC3E}">
        <p14:creationId xmlns:p14="http://schemas.microsoft.com/office/powerpoint/2010/main" val="2063146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E1B3A"/>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sp>
        <p:nvSpPr>
          <p:cNvPr id="5" name="Title 1"/>
          <p:cNvSpPr>
            <a:spLocks noGrp="1"/>
          </p:cNvSpPr>
          <p:nvPr>
            <p:ph type="ctrTitle"/>
          </p:nvPr>
        </p:nvSpPr>
        <p:spPr>
          <a:xfrm>
            <a:off x="5619750" y="828675"/>
            <a:ext cx="5505450" cy="5186292"/>
          </a:xfrm>
        </p:spPr>
        <p:txBody>
          <a:bodyPr anchor="ctr"/>
          <a:lstStyle>
            <a:lvl1pPr algn="ctr">
              <a:defRPr sz="6000"/>
            </a:lvl1pPr>
          </a:lstStyle>
          <a:p>
            <a:r>
              <a:rPr lang="en-US" dirty="0" smtClean="0"/>
              <a:t>Click to edit Master title style</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4415" y="1274442"/>
            <a:ext cx="3786065" cy="4320000"/>
          </a:xfrm>
          <a:prstGeom prst="rect">
            <a:avLst/>
          </a:prstGeom>
        </p:spPr>
      </p:pic>
    </p:spTree>
    <p:extLst>
      <p:ext uri="{BB962C8B-B14F-4D97-AF65-F5344CB8AC3E}">
        <p14:creationId xmlns:p14="http://schemas.microsoft.com/office/powerpoint/2010/main" val="26518159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EE1B3A"/>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sp>
        <p:nvSpPr>
          <p:cNvPr id="5" name="Title 1"/>
          <p:cNvSpPr>
            <a:spLocks noGrp="1"/>
          </p:cNvSpPr>
          <p:nvPr>
            <p:ph type="ctrTitle"/>
          </p:nvPr>
        </p:nvSpPr>
        <p:spPr>
          <a:xfrm>
            <a:off x="1085850" y="3714750"/>
            <a:ext cx="10039349" cy="2233542"/>
          </a:xfrm>
        </p:spPr>
        <p:txBody>
          <a:bodyPr anchor="ctr"/>
          <a:lstStyle>
            <a:lvl1pPr algn="ctr">
              <a:defRPr sz="6000"/>
            </a:lvl1pPr>
          </a:lstStyle>
          <a:p>
            <a:r>
              <a:rPr lang="en-US" smtClean="0"/>
              <a:t>Click to edit Master title style</a:t>
            </a:r>
            <a:endParaRPr lang="en-GB"/>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85306" y="730755"/>
            <a:ext cx="6440437" cy="2462789"/>
          </a:xfrm>
          <a:prstGeom prst="rect">
            <a:avLst/>
          </a:prstGeom>
        </p:spPr>
      </p:pic>
    </p:spTree>
    <p:extLst>
      <p:ext uri="{BB962C8B-B14F-4D97-AF65-F5344CB8AC3E}">
        <p14:creationId xmlns:p14="http://schemas.microsoft.com/office/powerpoint/2010/main" val="14762650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E1B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09AB7D12-A524-4A37-822E-86680631D2B1}" type="slidenum">
              <a:rPr lang="en-GB" smtClean="0"/>
              <a:pPr/>
              <a:t>‹#›</a:t>
            </a:fld>
            <a:endParaRPr lang="en-GB"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0718" y="198000"/>
            <a:ext cx="2259447" cy="864000"/>
          </a:xfrm>
          <a:prstGeom prst="rect">
            <a:avLst/>
          </a:prstGeom>
        </p:spPr>
      </p:pic>
    </p:spTree>
    <p:extLst>
      <p:ext uri="{BB962C8B-B14F-4D97-AF65-F5344CB8AC3E}">
        <p14:creationId xmlns:p14="http://schemas.microsoft.com/office/powerpoint/2010/main" val="256063316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838200" y="1458000"/>
            <a:ext cx="10515600" cy="5034875"/>
          </a:xfrm>
        </p:spPr>
        <p:txBody>
          <a:bodyPr/>
          <a:lstStyle/>
          <a:p>
            <a:pPr lvl="0"/>
            <a:r>
              <a:rPr lang="en-US" dirty="0" smtClean="0"/>
              <a:t>Edit Master text styles</a:t>
            </a:r>
          </a:p>
          <a:p>
            <a:pPr lvl="1"/>
            <a:r>
              <a:rPr lang="en-US" dirty="0" smtClean="0"/>
              <a:t>Second level</a:t>
            </a:r>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EE1B3A"/>
                </a:solidFill>
              </a:defRPr>
            </a:lvl1pPr>
          </a:lstStyle>
          <a:p>
            <a:fld id="{09AB7D12-A524-4A37-822E-86680631D2B1}" type="slidenum">
              <a:rPr lang="en-GB" smtClean="0"/>
              <a:pPr/>
              <a:t>‹#›</a:t>
            </a:fld>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0718" y="198000"/>
            <a:ext cx="2259447" cy="864000"/>
          </a:xfrm>
          <a:prstGeom prst="rect">
            <a:avLst/>
          </a:prstGeom>
        </p:spPr>
      </p:pic>
    </p:spTree>
    <p:extLst>
      <p:ext uri="{BB962C8B-B14F-4D97-AF65-F5344CB8AC3E}">
        <p14:creationId xmlns:p14="http://schemas.microsoft.com/office/powerpoint/2010/main" val="625426485"/>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guide id="3" orient="horz" pos="408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FF6B00"/>
                </a:solidFill>
              </a:defRPr>
            </a:lvl1pPr>
          </a:lstStyle>
          <a:p>
            <a:fld id="{09AB7D12-A524-4A37-822E-86680631D2B1}" type="slidenum">
              <a:rPr lang="en-GB" smtClean="0"/>
              <a:pPr/>
              <a:t>‹#›</a:t>
            </a:fld>
            <a:endParaRPr lang="en-GB"/>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0718" y="198000"/>
            <a:ext cx="2259447" cy="864000"/>
          </a:xfrm>
          <a:prstGeom prst="rect">
            <a:avLst/>
          </a:prstGeom>
        </p:spPr>
      </p:pic>
    </p:spTree>
    <p:extLst>
      <p:ext uri="{BB962C8B-B14F-4D97-AF65-F5344CB8AC3E}">
        <p14:creationId xmlns:p14="http://schemas.microsoft.com/office/powerpoint/2010/main" val="20820214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EE1B3A"/>
                </a:solidFill>
              </a:defRPr>
            </a:lvl1pPr>
          </a:lstStyle>
          <a:p>
            <a:fld id="{09AB7D12-A524-4A37-822E-86680631D2B1}" type="slidenum">
              <a:rPr lang="en-GB" smtClean="0"/>
              <a:pPr/>
              <a:t>‹#›</a:t>
            </a:fld>
            <a:endParaRPr lang="en-GB"/>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0718" y="198000"/>
            <a:ext cx="2259447" cy="864000"/>
          </a:xfrm>
          <a:prstGeom prst="rect">
            <a:avLst/>
          </a:prstGeom>
        </p:spPr>
      </p:pic>
    </p:spTree>
    <p:extLst>
      <p:ext uri="{BB962C8B-B14F-4D97-AF65-F5344CB8AC3E}">
        <p14:creationId xmlns:p14="http://schemas.microsoft.com/office/powerpoint/2010/main" val="4129506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3C114"/>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sp>
        <p:nvSpPr>
          <p:cNvPr id="5" name="Title 1"/>
          <p:cNvSpPr>
            <a:spLocks noGrp="1"/>
          </p:cNvSpPr>
          <p:nvPr>
            <p:ph type="ctrTitle"/>
          </p:nvPr>
        </p:nvSpPr>
        <p:spPr>
          <a:xfrm>
            <a:off x="5619750" y="828675"/>
            <a:ext cx="5505450" cy="5186292"/>
          </a:xfrm>
        </p:spPr>
        <p:txBody>
          <a:bodyPr anchor="ctr"/>
          <a:lstStyle>
            <a:lvl1pPr algn="ctr">
              <a:defRPr sz="6000"/>
            </a:lvl1pPr>
          </a:lstStyle>
          <a:p>
            <a:r>
              <a:rPr lang="en-US" dirty="0" smtClean="0"/>
              <a:t>Click to edit Master title style</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4415" y="1274442"/>
            <a:ext cx="3786065" cy="4320000"/>
          </a:xfrm>
          <a:prstGeom prst="rect">
            <a:avLst/>
          </a:prstGeom>
        </p:spPr>
      </p:pic>
    </p:spTree>
    <p:extLst>
      <p:ext uri="{BB962C8B-B14F-4D97-AF65-F5344CB8AC3E}">
        <p14:creationId xmlns:p14="http://schemas.microsoft.com/office/powerpoint/2010/main" val="3064945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C3C114"/>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sp>
        <p:nvSpPr>
          <p:cNvPr id="5" name="Title 1"/>
          <p:cNvSpPr>
            <a:spLocks noGrp="1"/>
          </p:cNvSpPr>
          <p:nvPr>
            <p:ph type="ctrTitle"/>
          </p:nvPr>
        </p:nvSpPr>
        <p:spPr>
          <a:xfrm>
            <a:off x="1085850" y="3714750"/>
            <a:ext cx="10039349" cy="2233542"/>
          </a:xfrm>
        </p:spPr>
        <p:txBody>
          <a:bodyPr anchor="ctr"/>
          <a:lstStyle>
            <a:lvl1pPr algn="ctr">
              <a:defRPr sz="6000"/>
            </a:lvl1pPr>
          </a:lstStyle>
          <a:p>
            <a:r>
              <a:rPr lang="en-US" smtClean="0"/>
              <a:t>Click to edit Master title style</a:t>
            </a:r>
            <a:endParaRPr lang="en-GB"/>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85306" y="730755"/>
            <a:ext cx="6440437" cy="2462789"/>
          </a:xfrm>
          <a:prstGeom prst="rect">
            <a:avLst/>
          </a:prstGeom>
        </p:spPr>
      </p:pic>
    </p:spTree>
    <p:extLst>
      <p:ext uri="{BB962C8B-B14F-4D97-AF65-F5344CB8AC3E}">
        <p14:creationId xmlns:p14="http://schemas.microsoft.com/office/powerpoint/2010/main" val="7503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C3C11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09AB7D12-A524-4A37-822E-86680631D2B1}" type="slidenum">
              <a:rPr lang="en-GB" smtClean="0"/>
              <a:pPr/>
              <a:t>‹#›</a:t>
            </a:fld>
            <a:endParaRPr lang="en-GB"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0718" y="198000"/>
            <a:ext cx="2259447" cy="864000"/>
          </a:xfrm>
          <a:prstGeom prst="rect">
            <a:avLst/>
          </a:prstGeom>
        </p:spPr>
      </p:pic>
    </p:spTree>
    <p:extLst>
      <p:ext uri="{BB962C8B-B14F-4D97-AF65-F5344CB8AC3E}">
        <p14:creationId xmlns:p14="http://schemas.microsoft.com/office/powerpoint/2010/main" val="2164656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838200" y="1458000"/>
            <a:ext cx="10515600" cy="5034875"/>
          </a:xfrm>
        </p:spPr>
        <p:txBody>
          <a:bodyPr/>
          <a:lstStyle/>
          <a:p>
            <a:pPr lvl="0"/>
            <a:r>
              <a:rPr lang="en-US" dirty="0" smtClean="0"/>
              <a:t>Edit Master text styles</a:t>
            </a:r>
          </a:p>
          <a:p>
            <a:pPr lvl="1"/>
            <a:r>
              <a:rPr lang="en-US" dirty="0" smtClean="0"/>
              <a:t>Second level</a:t>
            </a:r>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C3C114"/>
                </a:solidFill>
              </a:defRPr>
            </a:lvl1pPr>
          </a:lstStyle>
          <a:p>
            <a:fld id="{09AB7D12-A524-4A37-822E-86680631D2B1}" type="slidenum">
              <a:rPr lang="en-GB" smtClean="0"/>
              <a:pPr/>
              <a:t>‹#›</a:t>
            </a:fld>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0718" y="198000"/>
            <a:ext cx="2259447" cy="864000"/>
          </a:xfrm>
          <a:prstGeom prst="rect">
            <a:avLst/>
          </a:prstGeom>
        </p:spPr>
      </p:pic>
    </p:spTree>
    <p:extLst>
      <p:ext uri="{BB962C8B-B14F-4D97-AF65-F5344CB8AC3E}">
        <p14:creationId xmlns:p14="http://schemas.microsoft.com/office/powerpoint/2010/main" val="1652982717"/>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guide id="3" orient="horz" pos="40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hyperlink" Target="https://creativecommons.org/licenses/by-nc-nd/4.0/"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hyperlink" Target="https://creativecommons.org/licenses/by-nc-nd/4.0/" TargetMode="Externa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10.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hyperlink" Target="https://creativecommons.org/licenses/by-nc-nd/4.0/" TargetMode="Externa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hyperlink" Target="https://creativecommons.org/licenses/by-nc-nd/4.0/" TargetMode="Externa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hyperlink" Target="https://creativecommons.org/licenses/by-nc-nd/4.0/" TargetMode="Externa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hyperlink" Target="https://creativecommons.org/licenses/by-nc-nd/4.0/" TargetMode="Externa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6.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7.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hyperlink" Target="https://creativecommons.org/licenses/by-nc-nd/4.0/" TargetMode="Externa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8.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3.xml"/><Relationship Id="rId7" Type="http://schemas.openxmlformats.org/officeDocument/2006/relationships/hyperlink" Target="https://creativecommons.org/licenses/by-nc-nd/4.0/" TargetMode="Externa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9.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458000"/>
            <a:ext cx="10515600" cy="4718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p:txBody>
      </p:sp>
      <p:sp>
        <p:nvSpPr>
          <p:cNvPr id="7" name="Rectangle 6"/>
          <p:cNvSpPr/>
          <p:nvPr userDrawn="1"/>
        </p:nvSpPr>
        <p:spPr>
          <a:xfrm>
            <a:off x="0" y="0"/>
            <a:ext cx="12192000" cy="1260000"/>
          </a:xfrm>
          <a:prstGeom prst="rect">
            <a:avLst/>
          </a:prstGeom>
          <a:solidFill>
            <a:srgbClr val="FF6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Placeholder 1"/>
          <p:cNvSpPr>
            <a:spLocks noGrp="1"/>
          </p:cNvSpPr>
          <p:nvPr>
            <p:ph type="title"/>
          </p:nvPr>
        </p:nvSpPr>
        <p:spPr>
          <a:xfrm>
            <a:off x="838200" y="198000"/>
            <a:ext cx="7200000" cy="88712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10" name="Slide Number Placeholder 5"/>
          <p:cNvSpPr>
            <a:spLocks noGrp="1"/>
          </p:cNvSpPr>
          <p:nvPr>
            <p:ph type="sldNum" sz="quarter" idx="4"/>
          </p:nvPr>
        </p:nvSpPr>
        <p:spPr>
          <a:xfrm>
            <a:off x="11506200" y="6492875"/>
            <a:ext cx="685800" cy="365125"/>
          </a:xfrm>
          <a:prstGeom prst="rect">
            <a:avLst/>
          </a:prstGeom>
        </p:spPr>
        <p:txBody>
          <a:bodyPr/>
          <a:lstStyle>
            <a:lvl1pPr algn="ctr">
              <a:defRPr sz="2000" b="1">
                <a:solidFill>
                  <a:srgbClr val="FF6B00"/>
                </a:solidFill>
              </a:defRPr>
            </a:lvl1pPr>
          </a:lstStyle>
          <a:p>
            <a:fld id="{09AB7D12-A524-4A37-822E-86680631D2B1}" type="slidenum">
              <a:rPr lang="en-GB" smtClean="0"/>
              <a:pPr/>
              <a:t>‹#›</a:t>
            </a:fld>
            <a:endParaRPr lang="en-GB"/>
          </a:p>
        </p:txBody>
      </p:sp>
      <p:pic>
        <p:nvPicPr>
          <p:cNvPr id="6" name="Picture 5">
            <a:hlinkClick r:id="rId7"/>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47573" y="84271"/>
            <a:ext cx="247685" cy="1114581"/>
          </a:xfrm>
          <a:prstGeom prst="rect">
            <a:avLst/>
          </a:prstGeom>
        </p:spPr>
      </p:pic>
    </p:spTree>
    <p:extLst>
      <p:ext uri="{BB962C8B-B14F-4D97-AF65-F5344CB8AC3E}">
        <p14:creationId xmlns:p14="http://schemas.microsoft.com/office/powerpoint/2010/main" val="1554121999"/>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96" r:id="rId3"/>
    <p:sldLayoutId id="2147483657" r:id="rId4"/>
    <p:sldLayoutId id="2147483659" r:id="rId5"/>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FF6B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F6B00"/>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6B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6B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6B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458000"/>
            <a:ext cx="10515600" cy="4718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p:txBody>
      </p:sp>
      <p:sp>
        <p:nvSpPr>
          <p:cNvPr id="7" name="Rectangle 6"/>
          <p:cNvSpPr/>
          <p:nvPr userDrawn="1"/>
        </p:nvSpPr>
        <p:spPr>
          <a:xfrm>
            <a:off x="0" y="0"/>
            <a:ext cx="12192000" cy="1260000"/>
          </a:xfrm>
          <a:prstGeom prst="rect">
            <a:avLst/>
          </a:prstGeom>
          <a:solidFill>
            <a:srgbClr val="EE1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Placeholder 1"/>
          <p:cNvSpPr>
            <a:spLocks noGrp="1"/>
          </p:cNvSpPr>
          <p:nvPr>
            <p:ph type="title"/>
          </p:nvPr>
        </p:nvSpPr>
        <p:spPr>
          <a:xfrm>
            <a:off x="838200" y="198000"/>
            <a:ext cx="7200000" cy="88712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10" name="Slide Number Placeholder 5"/>
          <p:cNvSpPr>
            <a:spLocks noGrp="1"/>
          </p:cNvSpPr>
          <p:nvPr>
            <p:ph type="sldNum" sz="quarter" idx="4"/>
          </p:nvPr>
        </p:nvSpPr>
        <p:spPr>
          <a:xfrm>
            <a:off x="11506200" y="6492875"/>
            <a:ext cx="685800" cy="365125"/>
          </a:xfrm>
          <a:prstGeom prst="rect">
            <a:avLst/>
          </a:prstGeom>
        </p:spPr>
        <p:txBody>
          <a:bodyPr/>
          <a:lstStyle>
            <a:lvl1pPr algn="ctr">
              <a:defRPr sz="2000" b="1">
                <a:solidFill>
                  <a:srgbClr val="EE1B3A"/>
                </a:solidFill>
              </a:defRPr>
            </a:lvl1pPr>
          </a:lstStyle>
          <a:p>
            <a:fld id="{09AB7D12-A524-4A37-822E-86680631D2B1}" type="slidenum">
              <a:rPr lang="en-GB" smtClean="0"/>
              <a:pPr/>
              <a:t>‹#›</a:t>
            </a:fld>
            <a:endParaRPr lang="en-GB"/>
          </a:p>
        </p:txBody>
      </p:sp>
      <p:pic>
        <p:nvPicPr>
          <p:cNvPr id="6" name="Picture 5">
            <a:hlinkClick r:id="rId7"/>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47573" y="84271"/>
            <a:ext cx="247685" cy="1114581"/>
          </a:xfrm>
          <a:prstGeom prst="rect">
            <a:avLst/>
          </a:prstGeom>
        </p:spPr>
      </p:pic>
    </p:spTree>
    <p:extLst>
      <p:ext uri="{BB962C8B-B14F-4D97-AF65-F5344CB8AC3E}">
        <p14:creationId xmlns:p14="http://schemas.microsoft.com/office/powerpoint/2010/main" val="388808067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705" r:id="rId3"/>
    <p:sldLayoutId id="2147483662" r:id="rId4"/>
    <p:sldLayoutId id="2147483664" r:id="rId5"/>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EE1B3A"/>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EE1B3A"/>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EE1B3A"/>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EE1B3A"/>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EE1B3A"/>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458000"/>
            <a:ext cx="10515600" cy="4718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p:txBody>
      </p:sp>
      <p:sp>
        <p:nvSpPr>
          <p:cNvPr id="7" name="Rectangle 6"/>
          <p:cNvSpPr/>
          <p:nvPr userDrawn="1"/>
        </p:nvSpPr>
        <p:spPr>
          <a:xfrm>
            <a:off x="0" y="0"/>
            <a:ext cx="12192000" cy="1260000"/>
          </a:xfrm>
          <a:prstGeom prst="rect">
            <a:avLst/>
          </a:prstGeom>
          <a:solidFill>
            <a:srgbClr val="C3C1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bg1"/>
              </a:solidFill>
            </a:endParaRPr>
          </a:p>
        </p:txBody>
      </p:sp>
      <p:sp>
        <p:nvSpPr>
          <p:cNvPr id="2" name="Title Placeholder 1"/>
          <p:cNvSpPr>
            <a:spLocks noGrp="1"/>
          </p:cNvSpPr>
          <p:nvPr>
            <p:ph type="title"/>
          </p:nvPr>
        </p:nvSpPr>
        <p:spPr>
          <a:xfrm>
            <a:off x="838200" y="198000"/>
            <a:ext cx="7200000" cy="88712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10" name="Slide Number Placeholder 5"/>
          <p:cNvSpPr>
            <a:spLocks noGrp="1"/>
          </p:cNvSpPr>
          <p:nvPr>
            <p:ph type="sldNum" sz="quarter" idx="4"/>
          </p:nvPr>
        </p:nvSpPr>
        <p:spPr>
          <a:xfrm>
            <a:off x="11506200" y="6492875"/>
            <a:ext cx="685800" cy="365125"/>
          </a:xfrm>
          <a:prstGeom prst="rect">
            <a:avLst/>
          </a:prstGeom>
        </p:spPr>
        <p:txBody>
          <a:bodyPr/>
          <a:lstStyle>
            <a:lvl1pPr algn="ctr">
              <a:defRPr sz="2000" b="1">
                <a:solidFill>
                  <a:srgbClr val="C3C114"/>
                </a:solidFill>
              </a:defRPr>
            </a:lvl1pPr>
          </a:lstStyle>
          <a:p>
            <a:fld id="{09AB7D12-A524-4A37-822E-86680631D2B1}" type="slidenum">
              <a:rPr lang="en-GB" smtClean="0"/>
              <a:pPr/>
              <a:t>‹#›</a:t>
            </a:fld>
            <a:endParaRPr lang="en-GB" dirty="0"/>
          </a:p>
        </p:txBody>
      </p:sp>
      <p:pic>
        <p:nvPicPr>
          <p:cNvPr id="6" name="Picture 5">
            <a:hlinkClick r:id="rId7"/>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47573" y="84271"/>
            <a:ext cx="247685" cy="1114581"/>
          </a:xfrm>
          <a:prstGeom prst="rect">
            <a:avLst/>
          </a:prstGeom>
        </p:spPr>
      </p:pic>
    </p:spTree>
    <p:extLst>
      <p:ext uri="{BB962C8B-B14F-4D97-AF65-F5344CB8AC3E}">
        <p14:creationId xmlns:p14="http://schemas.microsoft.com/office/powerpoint/2010/main" val="427226449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95" r:id="rId3"/>
    <p:sldLayoutId id="2147483683" r:id="rId4"/>
    <p:sldLayoutId id="2147483684" r:id="rId5"/>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3C11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3C114"/>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3C11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3C11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3C11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458000"/>
            <a:ext cx="10515600" cy="4718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p:txBody>
      </p:sp>
      <p:sp>
        <p:nvSpPr>
          <p:cNvPr id="7" name="Rectangle 6"/>
          <p:cNvSpPr/>
          <p:nvPr userDrawn="1"/>
        </p:nvSpPr>
        <p:spPr>
          <a:xfrm>
            <a:off x="0" y="0"/>
            <a:ext cx="12192000" cy="1260000"/>
          </a:xfrm>
          <a:prstGeom prst="rect">
            <a:avLst/>
          </a:prstGeom>
          <a:solidFill>
            <a:srgbClr val="8E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Placeholder 1"/>
          <p:cNvSpPr>
            <a:spLocks noGrp="1"/>
          </p:cNvSpPr>
          <p:nvPr>
            <p:ph type="title"/>
          </p:nvPr>
        </p:nvSpPr>
        <p:spPr>
          <a:xfrm>
            <a:off x="838200" y="198000"/>
            <a:ext cx="7200000" cy="88712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10" name="Slide Number Placeholder 5"/>
          <p:cNvSpPr>
            <a:spLocks noGrp="1"/>
          </p:cNvSpPr>
          <p:nvPr>
            <p:ph type="sldNum" sz="quarter" idx="4"/>
          </p:nvPr>
        </p:nvSpPr>
        <p:spPr>
          <a:xfrm>
            <a:off x="11506200" y="6492875"/>
            <a:ext cx="685800" cy="365125"/>
          </a:xfrm>
          <a:prstGeom prst="rect">
            <a:avLst/>
          </a:prstGeom>
        </p:spPr>
        <p:txBody>
          <a:bodyPr/>
          <a:lstStyle>
            <a:lvl1pPr algn="ctr">
              <a:defRPr sz="2000" b="1">
                <a:solidFill>
                  <a:srgbClr val="C3C114"/>
                </a:solidFill>
              </a:defRPr>
            </a:lvl1pPr>
          </a:lstStyle>
          <a:p>
            <a:fld id="{09AB7D12-A524-4A37-822E-86680631D2B1}" type="slidenum">
              <a:rPr lang="en-GB" smtClean="0"/>
              <a:pPr/>
              <a:t>‹#›</a:t>
            </a:fld>
            <a:endParaRPr lang="en-GB" dirty="0"/>
          </a:p>
        </p:txBody>
      </p:sp>
      <p:pic>
        <p:nvPicPr>
          <p:cNvPr id="6" name="Picture 5">
            <a:hlinkClick r:id="rId7"/>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47573" y="84271"/>
            <a:ext cx="247685" cy="1114581"/>
          </a:xfrm>
          <a:prstGeom prst="rect">
            <a:avLst/>
          </a:prstGeom>
        </p:spPr>
      </p:pic>
    </p:spTree>
    <p:extLst>
      <p:ext uri="{BB962C8B-B14F-4D97-AF65-F5344CB8AC3E}">
        <p14:creationId xmlns:p14="http://schemas.microsoft.com/office/powerpoint/2010/main" val="386111406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708" r:id="rId3"/>
    <p:sldLayoutId id="2147483688" r:id="rId4"/>
    <p:sldLayoutId id="2147483689" r:id="rId5"/>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8EC63F"/>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EC63F"/>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EC63F"/>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EC63F"/>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EC63F"/>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458000"/>
            <a:ext cx="10515600" cy="4718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p:txBody>
      </p:sp>
      <p:sp>
        <p:nvSpPr>
          <p:cNvPr id="7" name="Rectangle 6"/>
          <p:cNvSpPr/>
          <p:nvPr userDrawn="1"/>
        </p:nvSpPr>
        <p:spPr>
          <a:xfrm>
            <a:off x="0" y="0"/>
            <a:ext cx="12192000" cy="1260000"/>
          </a:xfrm>
          <a:prstGeom prst="rect">
            <a:avLst/>
          </a:prstGeom>
          <a:solidFill>
            <a:srgbClr val="00B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 name="Title Placeholder 1"/>
          <p:cNvSpPr>
            <a:spLocks noGrp="1"/>
          </p:cNvSpPr>
          <p:nvPr>
            <p:ph type="title"/>
          </p:nvPr>
        </p:nvSpPr>
        <p:spPr>
          <a:xfrm>
            <a:off x="838200" y="198000"/>
            <a:ext cx="7200000" cy="88712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10" name="Slide Number Placeholder 5"/>
          <p:cNvSpPr>
            <a:spLocks noGrp="1"/>
          </p:cNvSpPr>
          <p:nvPr>
            <p:ph type="sldNum" sz="quarter" idx="4"/>
          </p:nvPr>
        </p:nvSpPr>
        <p:spPr>
          <a:xfrm>
            <a:off x="11506200" y="6492875"/>
            <a:ext cx="685800" cy="365125"/>
          </a:xfrm>
          <a:prstGeom prst="rect">
            <a:avLst/>
          </a:prstGeom>
        </p:spPr>
        <p:txBody>
          <a:bodyPr/>
          <a:lstStyle>
            <a:lvl1pPr algn="ctr">
              <a:defRPr sz="2000" b="1">
                <a:solidFill>
                  <a:srgbClr val="00B5B3"/>
                </a:solidFill>
              </a:defRPr>
            </a:lvl1pPr>
          </a:lstStyle>
          <a:p>
            <a:fld id="{09AB7D12-A524-4A37-822E-86680631D2B1}" type="slidenum">
              <a:rPr lang="en-GB" smtClean="0"/>
              <a:pPr/>
              <a:t>‹#›</a:t>
            </a:fld>
            <a:endParaRPr lang="en-GB" dirty="0"/>
          </a:p>
        </p:txBody>
      </p:sp>
      <p:pic>
        <p:nvPicPr>
          <p:cNvPr id="6" name="Picture 5">
            <a:hlinkClick r:id="rId7"/>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47573" y="84271"/>
            <a:ext cx="247685" cy="1114581"/>
          </a:xfrm>
          <a:prstGeom prst="rect">
            <a:avLst/>
          </a:prstGeom>
        </p:spPr>
      </p:pic>
    </p:spTree>
    <p:extLst>
      <p:ext uri="{BB962C8B-B14F-4D97-AF65-F5344CB8AC3E}">
        <p14:creationId xmlns:p14="http://schemas.microsoft.com/office/powerpoint/2010/main" val="378793669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707" r:id="rId3"/>
    <p:sldLayoutId id="2147483678" r:id="rId4"/>
    <p:sldLayoutId id="2147483679"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B5B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B5B3"/>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B5B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B5B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B5B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458000"/>
            <a:ext cx="10515600" cy="4718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p:txBody>
      </p:sp>
      <p:sp>
        <p:nvSpPr>
          <p:cNvPr id="7" name="Rectangle 6"/>
          <p:cNvSpPr/>
          <p:nvPr userDrawn="1"/>
        </p:nvSpPr>
        <p:spPr>
          <a:xfrm>
            <a:off x="0" y="0"/>
            <a:ext cx="12192000" cy="1260000"/>
          </a:xfrm>
          <a:prstGeom prst="rect">
            <a:avLst/>
          </a:prstGeom>
          <a:solidFill>
            <a:srgbClr val="007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 name="Title Placeholder 1"/>
          <p:cNvSpPr>
            <a:spLocks noGrp="1"/>
          </p:cNvSpPr>
          <p:nvPr>
            <p:ph type="title"/>
          </p:nvPr>
        </p:nvSpPr>
        <p:spPr>
          <a:xfrm>
            <a:off x="838200" y="198000"/>
            <a:ext cx="7200000" cy="88712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10" name="Slide Number Placeholder 5"/>
          <p:cNvSpPr>
            <a:spLocks noGrp="1"/>
          </p:cNvSpPr>
          <p:nvPr>
            <p:ph type="sldNum" sz="quarter" idx="4"/>
          </p:nvPr>
        </p:nvSpPr>
        <p:spPr>
          <a:xfrm>
            <a:off x="11506200" y="6492875"/>
            <a:ext cx="685800" cy="365125"/>
          </a:xfrm>
          <a:prstGeom prst="rect">
            <a:avLst/>
          </a:prstGeom>
        </p:spPr>
        <p:txBody>
          <a:bodyPr/>
          <a:lstStyle>
            <a:lvl1pPr algn="ctr">
              <a:defRPr sz="2000" b="1">
                <a:solidFill>
                  <a:srgbClr val="007B97"/>
                </a:solidFill>
              </a:defRPr>
            </a:lvl1pPr>
          </a:lstStyle>
          <a:p>
            <a:fld id="{09AB7D12-A524-4A37-822E-86680631D2B1}" type="slidenum">
              <a:rPr lang="en-GB" smtClean="0"/>
              <a:pPr/>
              <a:t>‹#›</a:t>
            </a:fld>
            <a:endParaRPr lang="en-GB" dirty="0"/>
          </a:p>
        </p:txBody>
      </p:sp>
    </p:spTree>
    <p:extLst>
      <p:ext uri="{BB962C8B-B14F-4D97-AF65-F5344CB8AC3E}">
        <p14:creationId xmlns:p14="http://schemas.microsoft.com/office/powerpoint/2010/main" val="362231538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7B9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7B97"/>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B5B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B5B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B5B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458000"/>
            <a:ext cx="10515600" cy="4718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p:txBody>
      </p:sp>
      <p:sp>
        <p:nvSpPr>
          <p:cNvPr id="7" name="Rectangle 6"/>
          <p:cNvSpPr/>
          <p:nvPr userDrawn="1"/>
        </p:nvSpPr>
        <p:spPr>
          <a:xfrm>
            <a:off x="0" y="0"/>
            <a:ext cx="12192000" cy="1260000"/>
          </a:xfrm>
          <a:prstGeom prst="rect">
            <a:avLst/>
          </a:prstGeom>
          <a:solidFill>
            <a:srgbClr val="004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Placeholder 1"/>
          <p:cNvSpPr>
            <a:spLocks noGrp="1"/>
          </p:cNvSpPr>
          <p:nvPr>
            <p:ph type="title"/>
          </p:nvPr>
        </p:nvSpPr>
        <p:spPr>
          <a:xfrm>
            <a:off x="838200" y="198000"/>
            <a:ext cx="7200000" cy="88712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10" name="Slide Number Placeholder 5"/>
          <p:cNvSpPr>
            <a:spLocks noGrp="1"/>
          </p:cNvSpPr>
          <p:nvPr>
            <p:ph type="sldNum" sz="quarter" idx="4"/>
          </p:nvPr>
        </p:nvSpPr>
        <p:spPr>
          <a:xfrm>
            <a:off x="11506200" y="6492875"/>
            <a:ext cx="685800" cy="365125"/>
          </a:xfrm>
          <a:prstGeom prst="rect">
            <a:avLst/>
          </a:prstGeom>
        </p:spPr>
        <p:txBody>
          <a:bodyPr/>
          <a:lstStyle>
            <a:lvl1pPr algn="ctr">
              <a:defRPr sz="2000" b="1">
                <a:solidFill>
                  <a:srgbClr val="00427B"/>
                </a:solidFill>
              </a:defRPr>
            </a:lvl1pPr>
          </a:lstStyle>
          <a:p>
            <a:fld id="{09AB7D12-A524-4A37-822E-86680631D2B1}" type="slidenum">
              <a:rPr lang="en-GB" smtClean="0"/>
              <a:pPr/>
              <a:t>‹#›</a:t>
            </a:fld>
            <a:endParaRPr lang="en-GB" dirty="0"/>
          </a:p>
        </p:txBody>
      </p:sp>
      <p:pic>
        <p:nvPicPr>
          <p:cNvPr id="6" name="Picture 5">
            <a:hlinkClick r:id="rId7"/>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47573" y="84271"/>
            <a:ext cx="247685" cy="1114581"/>
          </a:xfrm>
          <a:prstGeom prst="rect">
            <a:avLst/>
          </a:prstGeom>
        </p:spPr>
      </p:pic>
    </p:spTree>
    <p:extLst>
      <p:ext uri="{BB962C8B-B14F-4D97-AF65-F5344CB8AC3E}">
        <p14:creationId xmlns:p14="http://schemas.microsoft.com/office/powerpoint/2010/main" val="136521612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00" r:id="rId3"/>
    <p:sldLayoutId id="2147483693" r:id="rId4"/>
    <p:sldLayoutId id="2147483694" r:id="rId5"/>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427B"/>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27B"/>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27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27B"/>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27B"/>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458000"/>
            <a:ext cx="10515600" cy="4718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p:txBody>
      </p:sp>
      <p:sp>
        <p:nvSpPr>
          <p:cNvPr id="7" name="Rectangle 6"/>
          <p:cNvSpPr/>
          <p:nvPr userDrawn="1"/>
        </p:nvSpPr>
        <p:spPr>
          <a:xfrm>
            <a:off x="0" y="0"/>
            <a:ext cx="12192000" cy="1260000"/>
          </a:xfrm>
          <a:prstGeom prst="rect">
            <a:avLst/>
          </a:prstGeom>
          <a:solidFill>
            <a:srgbClr val="5961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Placeholder 1"/>
          <p:cNvSpPr>
            <a:spLocks noGrp="1"/>
          </p:cNvSpPr>
          <p:nvPr>
            <p:ph type="title"/>
          </p:nvPr>
        </p:nvSpPr>
        <p:spPr>
          <a:xfrm>
            <a:off x="838200" y="198000"/>
            <a:ext cx="7200000" cy="88712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10" name="Slide Number Placeholder 5"/>
          <p:cNvSpPr>
            <a:spLocks noGrp="1"/>
          </p:cNvSpPr>
          <p:nvPr>
            <p:ph type="sldNum" sz="quarter" idx="4"/>
          </p:nvPr>
        </p:nvSpPr>
        <p:spPr>
          <a:xfrm>
            <a:off x="11506200" y="6492875"/>
            <a:ext cx="685800" cy="365125"/>
          </a:xfrm>
          <a:prstGeom prst="rect">
            <a:avLst/>
          </a:prstGeom>
        </p:spPr>
        <p:txBody>
          <a:bodyPr/>
          <a:lstStyle>
            <a:lvl1pPr algn="ctr">
              <a:defRPr sz="2000" b="1">
                <a:solidFill>
                  <a:srgbClr val="5961A0"/>
                </a:solidFill>
              </a:defRPr>
            </a:lvl1pPr>
          </a:lstStyle>
          <a:p>
            <a:fld id="{09AB7D12-A524-4A37-822E-86680631D2B1}" type="slidenum">
              <a:rPr lang="en-GB" smtClean="0"/>
              <a:pPr/>
              <a:t>‹#›</a:t>
            </a:fld>
            <a:endParaRPr lang="en-GB" dirty="0"/>
          </a:p>
        </p:txBody>
      </p:sp>
    </p:spTree>
    <p:extLst>
      <p:ext uri="{BB962C8B-B14F-4D97-AF65-F5344CB8AC3E}">
        <p14:creationId xmlns:p14="http://schemas.microsoft.com/office/powerpoint/2010/main" val="128760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5961A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5961A0"/>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570B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570B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570B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458000"/>
            <a:ext cx="10515600" cy="4718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p:txBody>
      </p:sp>
      <p:sp>
        <p:nvSpPr>
          <p:cNvPr id="7" name="Rectangle 6"/>
          <p:cNvSpPr/>
          <p:nvPr userDrawn="1"/>
        </p:nvSpPr>
        <p:spPr>
          <a:xfrm>
            <a:off x="0" y="0"/>
            <a:ext cx="12192000" cy="1260000"/>
          </a:xfrm>
          <a:prstGeom prst="rect">
            <a:avLst/>
          </a:prstGeom>
          <a:solidFill>
            <a:srgbClr val="A05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Placeholder 1"/>
          <p:cNvSpPr>
            <a:spLocks noGrp="1"/>
          </p:cNvSpPr>
          <p:nvPr>
            <p:ph type="title"/>
          </p:nvPr>
        </p:nvSpPr>
        <p:spPr>
          <a:xfrm>
            <a:off x="838200" y="198000"/>
            <a:ext cx="7200000" cy="88712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10" name="Slide Number Placeholder 5"/>
          <p:cNvSpPr>
            <a:spLocks noGrp="1"/>
          </p:cNvSpPr>
          <p:nvPr>
            <p:ph type="sldNum" sz="quarter" idx="4"/>
          </p:nvPr>
        </p:nvSpPr>
        <p:spPr>
          <a:xfrm>
            <a:off x="11506200" y="6492875"/>
            <a:ext cx="685800" cy="365125"/>
          </a:xfrm>
          <a:prstGeom prst="rect">
            <a:avLst/>
          </a:prstGeom>
        </p:spPr>
        <p:txBody>
          <a:bodyPr/>
          <a:lstStyle>
            <a:lvl1pPr algn="ctr">
              <a:defRPr sz="2000" b="1">
                <a:solidFill>
                  <a:srgbClr val="A0529F"/>
                </a:solidFill>
              </a:defRPr>
            </a:lvl1pPr>
          </a:lstStyle>
          <a:p>
            <a:fld id="{09AB7D12-A524-4A37-822E-86680631D2B1}" type="slidenum">
              <a:rPr lang="en-GB" smtClean="0"/>
              <a:pPr/>
              <a:t>‹#›</a:t>
            </a:fld>
            <a:endParaRPr lang="en-GB" dirty="0"/>
          </a:p>
        </p:txBody>
      </p:sp>
      <p:pic>
        <p:nvPicPr>
          <p:cNvPr id="6" name="Picture 5">
            <a:hlinkClick r:id="rId7"/>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47573" y="84271"/>
            <a:ext cx="247685" cy="1114581"/>
          </a:xfrm>
          <a:prstGeom prst="rect">
            <a:avLst/>
          </a:prstGeom>
        </p:spPr>
      </p:pic>
    </p:spTree>
    <p:extLst>
      <p:ext uri="{BB962C8B-B14F-4D97-AF65-F5344CB8AC3E}">
        <p14:creationId xmlns:p14="http://schemas.microsoft.com/office/powerpoint/2010/main" val="2804069725"/>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706" r:id="rId3"/>
    <p:sldLayoutId id="2147483672" r:id="rId4"/>
    <p:sldLayoutId id="2147483674"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A0529F"/>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0529F"/>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570B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570B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570B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458000"/>
            <a:ext cx="10515600" cy="4718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p:txBody>
      </p:sp>
      <p:sp>
        <p:nvSpPr>
          <p:cNvPr id="7" name="Rectangle 6"/>
          <p:cNvSpPr/>
          <p:nvPr userDrawn="1"/>
        </p:nvSpPr>
        <p:spPr>
          <a:xfrm>
            <a:off x="0" y="0"/>
            <a:ext cx="12192000" cy="1260000"/>
          </a:xfrm>
          <a:prstGeom prst="rect">
            <a:avLst/>
          </a:prstGeom>
          <a:solidFill>
            <a:srgbClr val="D7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Placeholder 1"/>
          <p:cNvSpPr>
            <a:spLocks noGrp="1"/>
          </p:cNvSpPr>
          <p:nvPr>
            <p:ph type="title"/>
          </p:nvPr>
        </p:nvSpPr>
        <p:spPr>
          <a:xfrm>
            <a:off x="838200" y="198000"/>
            <a:ext cx="7200000" cy="88712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10" name="Slide Number Placeholder 5"/>
          <p:cNvSpPr>
            <a:spLocks noGrp="1"/>
          </p:cNvSpPr>
          <p:nvPr>
            <p:ph type="sldNum" sz="quarter" idx="4"/>
          </p:nvPr>
        </p:nvSpPr>
        <p:spPr>
          <a:xfrm>
            <a:off x="11506200" y="6492875"/>
            <a:ext cx="685800" cy="365125"/>
          </a:xfrm>
          <a:prstGeom prst="rect">
            <a:avLst/>
          </a:prstGeom>
        </p:spPr>
        <p:txBody>
          <a:bodyPr/>
          <a:lstStyle>
            <a:lvl1pPr algn="ctr">
              <a:defRPr sz="2000" b="1">
                <a:solidFill>
                  <a:srgbClr val="D73194"/>
                </a:solidFill>
              </a:defRPr>
            </a:lvl1pPr>
          </a:lstStyle>
          <a:p>
            <a:fld id="{09AB7D12-A524-4A37-822E-86680631D2B1}" type="slidenum">
              <a:rPr lang="en-GB" smtClean="0"/>
              <a:pPr/>
              <a:t>‹#›</a:t>
            </a:fld>
            <a:endParaRPr lang="en-GB"/>
          </a:p>
        </p:txBody>
      </p:sp>
      <p:pic>
        <p:nvPicPr>
          <p:cNvPr id="6" name="Picture 5">
            <a:hlinkClick r:id="rId7"/>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47573" y="84271"/>
            <a:ext cx="247685" cy="1114581"/>
          </a:xfrm>
          <a:prstGeom prst="rect">
            <a:avLst/>
          </a:prstGeom>
        </p:spPr>
      </p:pic>
    </p:spTree>
    <p:extLst>
      <p:ext uri="{BB962C8B-B14F-4D97-AF65-F5344CB8AC3E}">
        <p14:creationId xmlns:p14="http://schemas.microsoft.com/office/powerpoint/2010/main" val="3013380475"/>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704" r:id="rId3"/>
    <p:sldLayoutId id="2147483667" r:id="rId4"/>
    <p:sldLayoutId id="2147483669" r:id="rId5"/>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D7319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D73194"/>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D7319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D7319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D7319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microsoft.com/office/2007/relationships/media" Target="../media/media2.m4a"/><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microsoft.com/office/2007/relationships/media" Target="../media/media3.m4a"/><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microsoft.com/office/2007/relationships/media" Target="../media/media4.m4a"/><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Some Definitions</a:t>
            </a:r>
            <a:endParaRPr lang="en-GB" dirty="0"/>
          </a:p>
        </p:txBody>
      </p:sp>
      <p:pic>
        <p:nvPicPr>
          <p:cNvPr id="2" name="Slide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lum bright="70000" contrast="-70000"/>
          </a:blip>
          <a:stretch>
            <a:fillRect/>
          </a:stretch>
        </p:blipFill>
        <p:spPr>
          <a:xfrm>
            <a:off x="144000" y="6264000"/>
            <a:ext cx="487363" cy="487363"/>
          </a:xfrm>
          <a:prstGeom prst="rect">
            <a:avLst/>
          </a:prstGeom>
        </p:spPr>
      </p:pic>
    </p:spTree>
    <p:extLst>
      <p:ext uri="{BB962C8B-B14F-4D97-AF65-F5344CB8AC3E}">
        <p14:creationId xmlns:p14="http://schemas.microsoft.com/office/powerpoint/2010/main" val="2171497874"/>
      </p:ext>
    </p:extLst>
  </p:cSld>
  <p:clrMapOvr>
    <a:masterClrMapping/>
  </p:clrMapOvr>
  <mc:AlternateContent xmlns:mc="http://schemas.openxmlformats.org/markup-compatibility/2006" xmlns:p14="http://schemas.microsoft.com/office/powerpoint/2010/main">
    <mc:Choice Requires="p14">
      <p:transition spd="slow" p14:dur="2000" advTm="7200"/>
    </mc:Choice>
    <mc:Fallback xmlns="">
      <p:transition spd="slow" advTm="72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Weather v Climate</a:t>
            </a:r>
            <a:endParaRPr lang="en-GB"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2500" y="3298930"/>
            <a:ext cx="10058400" cy="1503894"/>
          </a:xfrm>
          <a:prstGeom prst="rect">
            <a:avLst/>
          </a:prstGeom>
        </p:spPr>
      </p:pic>
      <p:sp>
        <p:nvSpPr>
          <p:cNvPr id="5" name="Rectangle 5"/>
          <p:cNvSpPr>
            <a:spLocks noChangeArrowheads="1"/>
          </p:cNvSpPr>
          <p:nvPr/>
        </p:nvSpPr>
        <p:spPr bwMode="auto">
          <a:xfrm>
            <a:off x="794236" y="5028147"/>
            <a:ext cx="10287000" cy="1632146"/>
          </a:xfrm>
          <a:prstGeom prst="rect">
            <a:avLst/>
          </a:prstGeom>
          <a:noFill/>
          <a:ln w="9525">
            <a:noFill/>
            <a:miter lim="800000"/>
            <a:headEnd/>
            <a:tailEnd/>
          </a:ln>
          <a:effectLst/>
        </p:spPr>
        <p:txBody>
          <a:bodyPr lIns="0" rIns="0"/>
          <a:lstStyle/>
          <a:p>
            <a:pPr>
              <a:spcBef>
                <a:spcPct val="35000"/>
              </a:spcBef>
              <a:buClr>
                <a:srgbClr val="226430"/>
              </a:buClr>
              <a:buSzPct val="150000"/>
              <a:tabLst>
                <a:tab pos="1346200" algn="l"/>
              </a:tabLst>
            </a:pPr>
            <a:r>
              <a:rPr lang="en-GB" sz="3000" b="1" kern="1200" dirty="0" smtClean="0"/>
              <a:t>Climate</a:t>
            </a:r>
            <a:r>
              <a:rPr lang="en-GB" sz="3000" b="1" dirty="0" smtClean="0">
                <a:solidFill>
                  <a:srgbClr val="005085"/>
                </a:solidFill>
              </a:rPr>
              <a:t> </a:t>
            </a:r>
            <a:r>
              <a:rPr lang="en-GB" sz="3000" dirty="0" smtClean="0"/>
              <a:t>is the weather conditions of a particular location (region, country, continent, world) averaged over a long period of time (usually 30 years).    </a:t>
            </a:r>
            <a:endParaRPr lang="en-GB" sz="3000" kern="1200" dirty="0">
              <a:solidFill>
                <a:prstClr val="black"/>
              </a:solidFill>
            </a:endParaRPr>
          </a:p>
        </p:txBody>
      </p:sp>
      <p:sp>
        <p:nvSpPr>
          <p:cNvPr id="6" name="Rectangle 8"/>
          <p:cNvSpPr>
            <a:spLocks noChangeArrowheads="1"/>
          </p:cNvSpPr>
          <p:nvPr/>
        </p:nvSpPr>
        <p:spPr bwMode="auto">
          <a:xfrm>
            <a:off x="785445" y="1454023"/>
            <a:ext cx="10802816" cy="1623598"/>
          </a:xfrm>
          <a:prstGeom prst="rect">
            <a:avLst/>
          </a:prstGeom>
          <a:noFill/>
          <a:ln w="9525">
            <a:noFill/>
            <a:miter lim="800000"/>
            <a:headEnd/>
            <a:tailEnd/>
          </a:ln>
          <a:effectLst/>
        </p:spPr>
        <p:txBody>
          <a:bodyPr lIns="0" rIns="0"/>
          <a:lstStyle/>
          <a:p>
            <a:pPr>
              <a:spcBef>
                <a:spcPct val="35000"/>
              </a:spcBef>
              <a:buClr>
                <a:srgbClr val="226430"/>
              </a:buClr>
              <a:buSzPct val="150000"/>
              <a:tabLst>
                <a:tab pos="1346200" algn="l"/>
              </a:tabLst>
            </a:pPr>
            <a:r>
              <a:rPr lang="en-GB" sz="3000" b="1" kern="1200" dirty="0" smtClean="0"/>
              <a:t>Weather </a:t>
            </a:r>
            <a:r>
              <a:rPr lang="en-GB" sz="3000" dirty="0"/>
              <a:t>refers to </a:t>
            </a:r>
            <a:r>
              <a:rPr lang="en-GB" sz="3000" dirty="0" smtClean="0"/>
              <a:t>the day-to-day state of the atmosphere and its short-term variation (minutes </a:t>
            </a:r>
            <a:r>
              <a:rPr lang="en-GB" sz="3000" dirty="0"/>
              <a:t>to hours </a:t>
            </a:r>
            <a:r>
              <a:rPr lang="en-GB" sz="3000" dirty="0" smtClean="0"/>
              <a:t>to days). It is a combination of temperature, humidity, precipitation, cloudiness, visibility and wind.</a:t>
            </a:r>
            <a:endParaRPr lang="en-GB" sz="3000" kern="1200" dirty="0">
              <a:solidFill>
                <a:prstClr val="black"/>
              </a:solidFill>
            </a:endParaRPr>
          </a:p>
        </p:txBody>
      </p:sp>
      <p:pic>
        <p:nvPicPr>
          <p:cNvPr id="3" name="Slide 4">
            <a:hlinkClick r:id="" action="ppaction://media"/>
          </p:cNvPr>
          <p:cNvPicPr>
            <a:picLocks noChangeAspect="1"/>
          </p:cNvPicPr>
          <p:nvPr>
            <a:audioFile r:link="rId1"/>
            <p:extLst>
              <p:ext uri="{DAA4B4D4-6D71-4841-9C94-3DE7FCFB9230}">
                <p14:media xmlns:p14="http://schemas.microsoft.com/office/powerpoint/2010/main" r:embed="rId2">
                  <p14:trim end="3032"/>
                </p14:media>
              </p:ext>
            </p:extLst>
          </p:nvPr>
        </p:nvPicPr>
        <p:blipFill>
          <a:blip r:embed="rId6">
            <a:duotone>
              <a:prstClr val="black"/>
              <a:srgbClr val="C3C114">
                <a:tint val="45000"/>
                <a:satMod val="400000"/>
              </a:srgbClr>
            </a:duotone>
          </a:blip>
          <a:stretch>
            <a:fillRect/>
          </a:stretch>
        </p:blipFill>
        <p:spPr>
          <a:xfrm>
            <a:off x="144000" y="6264000"/>
            <a:ext cx="487363" cy="487363"/>
          </a:xfrm>
          <a:prstGeom prst="rect">
            <a:avLst/>
          </a:prstGeom>
        </p:spPr>
      </p:pic>
    </p:spTree>
    <p:extLst>
      <p:ext uri="{BB962C8B-B14F-4D97-AF65-F5344CB8AC3E}">
        <p14:creationId xmlns:p14="http://schemas.microsoft.com/office/powerpoint/2010/main" val="2587914209"/>
      </p:ext>
    </p:extLst>
  </p:cSld>
  <p:clrMapOvr>
    <a:masterClrMapping/>
  </p:clrMapOvr>
  <mc:AlternateContent xmlns:mc="http://schemas.openxmlformats.org/markup-compatibility/2006" xmlns:p14="http://schemas.microsoft.com/office/powerpoint/2010/main">
    <mc:Choice Requires="p14">
      <p:transition spd="slow" p14:dur="2000" advTm="105100"/>
    </mc:Choice>
    <mc:Fallback xmlns="">
      <p:transition spd="slow" advTm="1051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000" fill="hold"/>
                                        <p:tgtEl>
                                          <p:spTgt spid="3"/>
                                        </p:tgtEl>
                                      </p:cBhvr>
                                    </p:cmd>
                                  </p:childTnLst>
                                </p:cTn>
                              </p:par>
                              <p:par>
                                <p:cTn id="7" presetID="1" presetClass="entr" presetSubtype="0" fill="hold" grpId="0" nodeType="withEffect">
                                  <p:stCondLst>
                                    <p:cond delay="1500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4300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Weather v Climate</a:t>
            </a:r>
            <a:endParaRPr lang="en-GB" dirty="0"/>
          </a:p>
        </p:txBody>
      </p:sp>
      <p:sp>
        <p:nvSpPr>
          <p:cNvPr id="12" name="Rectangle 5"/>
          <p:cNvSpPr>
            <a:spLocks noChangeArrowheads="1"/>
          </p:cNvSpPr>
          <p:nvPr/>
        </p:nvSpPr>
        <p:spPr bwMode="auto">
          <a:xfrm>
            <a:off x="838200" y="1893556"/>
            <a:ext cx="7481887" cy="828675"/>
          </a:xfrm>
          <a:prstGeom prst="rect">
            <a:avLst/>
          </a:prstGeom>
          <a:noFill/>
          <a:ln w="9525">
            <a:noFill/>
            <a:miter lim="800000"/>
            <a:headEnd/>
            <a:tailEnd/>
          </a:ln>
          <a:effectLst/>
        </p:spPr>
        <p:txBody>
          <a:bodyPr lIns="0" rIns="0"/>
          <a:lstStyle/>
          <a:p>
            <a:pPr defTabSz="914400" hangingPunct="1">
              <a:lnSpc>
                <a:spcPct val="100000"/>
              </a:lnSpc>
              <a:spcBef>
                <a:spcPct val="35000"/>
              </a:spcBef>
              <a:buClr>
                <a:srgbClr val="226430"/>
              </a:buClr>
              <a:buSzPct val="150000"/>
              <a:tabLst>
                <a:tab pos="1346200" algn="l"/>
              </a:tabLst>
            </a:pPr>
            <a:r>
              <a:rPr lang="en-GB" sz="3600" b="1" kern="1200" dirty="0">
                <a:latin typeface="Calibri" panose="020F0502020204030204"/>
                <a:ea typeface="+mn-ea"/>
                <a:cs typeface="+mn-cs"/>
              </a:rPr>
              <a:t>climate</a:t>
            </a:r>
            <a:r>
              <a:rPr lang="en-GB" sz="3600" b="1" kern="1200" dirty="0">
                <a:solidFill>
                  <a:srgbClr val="005085"/>
                </a:solidFill>
                <a:latin typeface="Calibri" panose="020F0502020204030204"/>
                <a:ea typeface="+mn-ea"/>
                <a:cs typeface="+mn-cs"/>
              </a:rPr>
              <a:t> </a:t>
            </a:r>
            <a:r>
              <a:rPr lang="en-GB" sz="3600" kern="1200" dirty="0" smtClean="0">
                <a:solidFill>
                  <a:prstClr val="black"/>
                </a:solidFill>
                <a:latin typeface="Calibri" panose="020F0502020204030204"/>
                <a:ea typeface="+mn-ea"/>
                <a:cs typeface="+mn-cs"/>
              </a:rPr>
              <a:t>is </a:t>
            </a:r>
            <a:r>
              <a:rPr lang="en-GB" sz="3600" kern="1200" dirty="0">
                <a:solidFill>
                  <a:prstClr val="black"/>
                </a:solidFill>
                <a:latin typeface="Calibri" panose="020F0502020204030204"/>
                <a:ea typeface="+mn-ea"/>
                <a:cs typeface="+mn-cs"/>
              </a:rPr>
              <a:t>what you </a:t>
            </a:r>
            <a:r>
              <a:rPr lang="en-GB" sz="3600" kern="1200" dirty="0" smtClean="0">
                <a:solidFill>
                  <a:prstClr val="black"/>
                </a:solidFill>
                <a:latin typeface="Calibri" panose="020F0502020204030204"/>
                <a:ea typeface="+mn-ea"/>
                <a:cs typeface="+mn-cs"/>
              </a:rPr>
              <a:t>expect…</a:t>
            </a:r>
            <a:endParaRPr lang="en-GB" sz="3600" kern="1200" dirty="0">
              <a:solidFill>
                <a:prstClr val="black"/>
              </a:solidFill>
              <a:latin typeface="Calibri" panose="020F0502020204030204"/>
              <a:ea typeface="+mn-ea"/>
              <a:cs typeface="+mn-cs"/>
            </a:endParaRPr>
          </a:p>
        </p:txBody>
      </p:sp>
      <p:sp>
        <p:nvSpPr>
          <p:cNvPr id="13" name="Rectangle 8"/>
          <p:cNvSpPr>
            <a:spLocks noChangeArrowheads="1"/>
          </p:cNvSpPr>
          <p:nvPr/>
        </p:nvSpPr>
        <p:spPr bwMode="auto">
          <a:xfrm>
            <a:off x="3950682" y="5130418"/>
            <a:ext cx="7481887" cy="751321"/>
          </a:xfrm>
          <a:prstGeom prst="rect">
            <a:avLst/>
          </a:prstGeom>
          <a:noFill/>
          <a:ln w="9525">
            <a:noFill/>
            <a:miter lim="800000"/>
            <a:headEnd/>
            <a:tailEnd/>
          </a:ln>
          <a:effectLst/>
        </p:spPr>
        <p:txBody>
          <a:bodyPr lIns="0" rIns="0"/>
          <a:lstStyle/>
          <a:p>
            <a:pPr algn="r" defTabSz="914400" hangingPunct="1">
              <a:lnSpc>
                <a:spcPct val="100000"/>
              </a:lnSpc>
              <a:spcBef>
                <a:spcPct val="35000"/>
              </a:spcBef>
              <a:buClr>
                <a:srgbClr val="226430"/>
              </a:buClr>
              <a:buSzPct val="150000"/>
              <a:tabLst>
                <a:tab pos="1346200" algn="l"/>
              </a:tabLst>
            </a:pPr>
            <a:r>
              <a:rPr lang="en-GB" sz="3600" kern="1200" dirty="0" smtClean="0">
                <a:latin typeface="Calibri" panose="020F0502020204030204"/>
                <a:ea typeface="+mn-ea"/>
                <a:cs typeface="+mn-cs"/>
              </a:rPr>
              <a:t>…</a:t>
            </a:r>
            <a:r>
              <a:rPr lang="en-GB" sz="3600" b="1" kern="1200" dirty="0" smtClean="0">
                <a:latin typeface="Calibri" panose="020F0502020204030204"/>
                <a:ea typeface="+mn-ea"/>
                <a:cs typeface="+mn-cs"/>
              </a:rPr>
              <a:t>weather </a:t>
            </a:r>
            <a:r>
              <a:rPr lang="en-GB" sz="3600" kern="1200" dirty="0" smtClean="0">
                <a:solidFill>
                  <a:prstClr val="black"/>
                </a:solidFill>
                <a:latin typeface="Calibri" panose="020F0502020204030204"/>
                <a:ea typeface="+mn-ea"/>
                <a:cs typeface="+mn-cs"/>
              </a:rPr>
              <a:t>is </a:t>
            </a:r>
            <a:r>
              <a:rPr lang="en-GB" sz="3600" kern="1200" dirty="0">
                <a:solidFill>
                  <a:prstClr val="black"/>
                </a:solidFill>
                <a:latin typeface="Calibri" panose="020F0502020204030204"/>
                <a:ea typeface="+mn-ea"/>
                <a:cs typeface="+mn-cs"/>
              </a:rPr>
              <a:t>what you get</a:t>
            </a:r>
          </a:p>
        </p:txBody>
      </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2500" y="3298930"/>
            <a:ext cx="10058400" cy="1503894"/>
          </a:xfrm>
          <a:prstGeom prst="rect">
            <a:avLst/>
          </a:prstGeom>
        </p:spPr>
      </p:pic>
      <p:pic>
        <p:nvPicPr>
          <p:cNvPr id="3" name="Slide 5">
            <a:hlinkClick r:id="" action="ppaction://media"/>
          </p:cNvPr>
          <p:cNvPicPr>
            <a:picLocks noChangeAspect="1"/>
          </p:cNvPicPr>
          <p:nvPr>
            <a:audioFile r:link="rId1"/>
            <p:extLst>
              <p:ext uri="{DAA4B4D4-6D71-4841-9C94-3DE7FCFB9230}">
                <p14:media xmlns:p14="http://schemas.microsoft.com/office/powerpoint/2010/main" r:embed="rId2">
                  <p14:trim end="464"/>
                </p14:media>
              </p:ext>
            </p:extLst>
          </p:nvPr>
        </p:nvPicPr>
        <p:blipFill>
          <a:blip r:embed="rId6">
            <a:duotone>
              <a:prstClr val="black"/>
              <a:srgbClr val="C3C114">
                <a:tint val="45000"/>
                <a:satMod val="400000"/>
              </a:srgbClr>
            </a:duotone>
          </a:blip>
          <a:stretch>
            <a:fillRect/>
          </a:stretch>
        </p:blipFill>
        <p:spPr>
          <a:xfrm>
            <a:off x="144000" y="6264000"/>
            <a:ext cx="487363" cy="487363"/>
          </a:xfrm>
          <a:prstGeom prst="rect">
            <a:avLst/>
          </a:prstGeom>
        </p:spPr>
      </p:pic>
    </p:spTree>
    <p:extLst>
      <p:ext uri="{BB962C8B-B14F-4D97-AF65-F5344CB8AC3E}">
        <p14:creationId xmlns:p14="http://schemas.microsoft.com/office/powerpoint/2010/main" val="927894007"/>
      </p:ext>
    </p:extLst>
  </p:cSld>
  <p:clrMapOvr>
    <a:masterClrMapping/>
  </p:clrMapOvr>
  <mc:AlternateContent xmlns:mc="http://schemas.openxmlformats.org/markup-compatibility/2006" xmlns:p14="http://schemas.microsoft.com/office/powerpoint/2010/main">
    <mc:Choice Requires="p14">
      <p:transition spd="slow" p14:dur="2000" advTm="28500"/>
    </mc:Choice>
    <mc:Fallback xmlns="">
      <p:transition spd="slow" advTm="28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400" fill="hold"/>
                                        <p:tgtEl>
                                          <p:spTgt spid="3"/>
                                        </p:tgtEl>
                                      </p:cBhvr>
                                    </p:cmd>
                                  </p:childTnLst>
                                </p:cTn>
                              </p:par>
                              <p:par>
                                <p:cTn id="7" presetID="1" presetClass="entr" presetSubtype="0" fill="hold" grpId="0" nodeType="withEffect">
                                  <p:stCondLst>
                                    <p:cond delay="620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900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Global Warming &amp; Climate Change</a:t>
            </a:r>
            <a:endParaRPr lang="en-GB" dirty="0"/>
          </a:p>
        </p:txBody>
      </p:sp>
      <p:sp>
        <p:nvSpPr>
          <p:cNvPr id="4" name="TextBox 3"/>
          <p:cNvSpPr txBox="1"/>
          <p:nvPr/>
        </p:nvSpPr>
        <p:spPr>
          <a:xfrm>
            <a:off x="756000" y="1898537"/>
            <a:ext cx="4320000" cy="720000"/>
          </a:xfrm>
          <a:prstGeom prst="rect">
            <a:avLst/>
          </a:prstGeom>
          <a:solidFill>
            <a:srgbClr val="C3C114"/>
          </a:solidFill>
          <a:ln>
            <a:noFill/>
          </a:ln>
        </p:spPr>
        <p:txBody>
          <a:bodyPr wrap="none" rtlCol="0" anchor="ctr">
            <a:noAutofit/>
          </a:bodyPr>
          <a:lstStyle/>
          <a:p>
            <a:pPr algn="ctr"/>
            <a:r>
              <a:rPr lang="en-GB" sz="3600" b="1" dirty="0" smtClean="0">
                <a:solidFill>
                  <a:schemeClr val="bg1"/>
                </a:solidFill>
              </a:rPr>
              <a:t>Global Warming</a:t>
            </a:r>
            <a:endParaRPr lang="en-GB" sz="3600" b="1" dirty="0">
              <a:solidFill>
                <a:schemeClr val="bg1"/>
              </a:solidFill>
            </a:endParaRPr>
          </a:p>
        </p:txBody>
      </p:sp>
      <p:sp>
        <p:nvSpPr>
          <p:cNvPr id="5" name="TextBox 4"/>
          <p:cNvSpPr txBox="1"/>
          <p:nvPr/>
        </p:nvSpPr>
        <p:spPr>
          <a:xfrm>
            <a:off x="7092000" y="1898537"/>
            <a:ext cx="4320000" cy="720000"/>
          </a:xfrm>
          <a:prstGeom prst="rect">
            <a:avLst/>
          </a:prstGeom>
          <a:solidFill>
            <a:srgbClr val="C3C114"/>
          </a:solidFill>
          <a:ln>
            <a:noFill/>
          </a:ln>
        </p:spPr>
        <p:txBody>
          <a:bodyPr wrap="none" rtlCol="0" anchor="ctr">
            <a:noAutofit/>
          </a:bodyPr>
          <a:lstStyle/>
          <a:p>
            <a:pPr algn="ctr"/>
            <a:r>
              <a:rPr lang="en-GB" sz="3600" b="1" dirty="0" smtClean="0">
                <a:solidFill>
                  <a:schemeClr val="bg1"/>
                </a:solidFill>
              </a:rPr>
              <a:t>Climate Change</a:t>
            </a:r>
            <a:endParaRPr lang="en-GB" sz="3600" b="1" dirty="0">
              <a:solidFill>
                <a:schemeClr val="bg1"/>
              </a:solidFill>
            </a:endParaRPr>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55284" y="1913854"/>
            <a:ext cx="1081431" cy="4320000"/>
          </a:xfrm>
          <a:prstGeom prst="rect">
            <a:avLst/>
          </a:prstGeom>
        </p:spPr>
      </p:pic>
      <p:sp>
        <p:nvSpPr>
          <p:cNvPr id="7" name="TextBox 6"/>
          <p:cNvSpPr txBox="1"/>
          <p:nvPr/>
        </p:nvSpPr>
        <p:spPr>
          <a:xfrm>
            <a:off x="756000" y="2843343"/>
            <a:ext cx="4320000" cy="3046988"/>
          </a:xfrm>
          <a:prstGeom prst="rect">
            <a:avLst/>
          </a:prstGeom>
          <a:noFill/>
        </p:spPr>
        <p:txBody>
          <a:bodyPr wrap="square" lIns="144000" rIns="144000" rtlCol="0">
            <a:spAutoFit/>
          </a:bodyPr>
          <a:lstStyle/>
          <a:p>
            <a:pPr algn="ctr"/>
            <a:r>
              <a:rPr lang="en-GB" sz="2400" dirty="0" smtClean="0">
                <a:latin typeface="Calibri" panose="020F0502020204030204" pitchFamily="34" charset="0"/>
                <a:ea typeface="Calibri" panose="020F0502020204030204" pitchFamily="34" charset="0"/>
                <a:cs typeface="Times New Roman" panose="02020603050405020304" pitchFamily="18" charset="0"/>
              </a:rPr>
              <a:t>The </a:t>
            </a:r>
            <a:r>
              <a:rPr lang="en-GB" sz="2400" dirty="0">
                <a:latin typeface="Calibri" panose="020F0502020204030204" pitchFamily="34" charset="0"/>
                <a:ea typeface="Calibri" panose="020F0502020204030204" pitchFamily="34" charset="0"/>
                <a:cs typeface="Times New Roman" panose="02020603050405020304" pitchFamily="18" charset="0"/>
              </a:rPr>
              <a:t>increase in the global average </a:t>
            </a:r>
            <a:r>
              <a:rPr lang="en-GB" sz="2400" dirty="0" smtClean="0">
                <a:latin typeface="Calibri" panose="020F0502020204030204" pitchFamily="34" charset="0"/>
                <a:ea typeface="Calibri" panose="020F0502020204030204" pitchFamily="34" charset="0"/>
                <a:cs typeface="Times New Roman" panose="02020603050405020304" pitchFamily="18" charset="0"/>
              </a:rPr>
              <a:t>surface temperature </a:t>
            </a:r>
            <a:r>
              <a:rPr lang="en-GB" sz="2400" dirty="0">
                <a:latin typeface="Calibri" panose="020F0502020204030204" pitchFamily="34" charset="0"/>
                <a:ea typeface="Calibri" panose="020F0502020204030204" pitchFamily="34" charset="0"/>
                <a:cs typeface="Times New Roman" panose="02020603050405020304" pitchFamily="18" charset="0"/>
              </a:rPr>
              <a:t>of </a:t>
            </a:r>
            <a:r>
              <a:rPr lang="en-GB" sz="2400" dirty="0" smtClean="0">
                <a:latin typeface="Calibri" panose="020F0502020204030204" pitchFamily="34" charset="0"/>
                <a:ea typeface="Calibri" panose="020F0502020204030204" pitchFamily="34" charset="0"/>
                <a:cs typeface="Times New Roman" panose="02020603050405020304" pitchFamily="18" charset="0"/>
              </a:rPr>
              <a:t>the Earth caused through enhancing the greenhouse </a:t>
            </a:r>
            <a:r>
              <a:rPr lang="en-GB" sz="2400" dirty="0">
                <a:latin typeface="Calibri" panose="020F0502020204030204" pitchFamily="34" charset="0"/>
                <a:ea typeface="Calibri" panose="020F0502020204030204" pitchFamily="34" charset="0"/>
                <a:cs typeface="Times New Roman" panose="02020603050405020304" pitchFamily="18" charset="0"/>
              </a:rPr>
              <a:t>effect </a:t>
            </a:r>
            <a:r>
              <a:rPr lang="en-GB" sz="2400" dirty="0" smtClean="0">
                <a:latin typeface="Calibri" panose="020F0502020204030204" pitchFamily="34" charset="0"/>
                <a:ea typeface="Calibri" panose="020F0502020204030204" pitchFamily="34" charset="0"/>
                <a:cs typeface="Times New Roman" panose="02020603050405020304" pitchFamily="18" charset="0"/>
              </a:rPr>
              <a:t>by adding greenhouse gases </a:t>
            </a:r>
            <a:r>
              <a:rPr lang="en-GB" sz="2400" dirty="0">
                <a:latin typeface="Calibri" panose="020F0502020204030204" pitchFamily="34" charset="0"/>
                <a:ea typeface="Calibri" panose="020F0502020204030204" pitchFamily="34" charset="0"/>
                <a:cs typeface="Times New Roman" panose="02020603050405020304" pitchFamily="18" charset="0"/>
              </a:rPr>
              <a:t>such as carbon </a:t>
            </a:r>
            <a:r>
              <a:rPr lang="en-GB" sz="2400" dirty="0" smtClean="0">
                <a:latin typeface="Calibri" panose="020F0502020204030204" pitchFamily="34" charset="0"/>
                <a:ea typeface="Calibri" panose="020F0502020204030204" pitchFamily="34" charset="0"/>
                <a:cs typeface="Times New Roman" panose="02020603050405020304" pitchFamily="18" charset="0"/>
              </a:rPr>
              <a:t>dioxide, methane and nitrous oxide to the atmosphere.</a:t>
            </a:r>
            <a:endParaRPr lang="en-GB" sz="2400" dirty="0"/>
          </a:p>
        </p:txBody>
      </p:sp>
      <p:sp>
        <p:nvSpPr>
          <p:cNvPr id="8" name="TextBox 7"/>
          <p:cNvSpPr txBox="1"/>
          <p:nvPr/>
        </p:nvSpPr>
        <p:spPr>
          <a:xfrm>
            <a:off x="7092000" y="2843343"/>
            <a:ext cx="4320000" cy="3046988"/>
          </a:xfrm>
          <a:prstGeom prst="rect">
            <a:avLst/>
          </a:prstGeom>
          <a:noFill/>
        </p:spPr>
        <p:txBody>
          <a:bodyPr wrap="square" lIns="108000" rIns="108000" rtlCol="0">
            <a:spAutoFit/>
          </a:bodyPr>
          <a:lstStyle/>
          <a:p>
            <a:pPr algn="ctr"/>
            <a:r>
              <a:rPr lang="en-GB" sz="2400" dirty="0" smtClean="0">
                <a:solidFill>
                  <a:srgbClr val="000000"/>
                </a:solidFill>
                <a:ea typeface="Calibri" panose="020F0502020204030204" pitchFamily="34" charset="0"/>
                <a:cs typeface="Times New Roman" panose="02020603050405020304" pitchFamily="18" charset="0"/>
              </a:rPr>
              <a:t>A long-term </a:t>
            </a:r>
            <a:r>
              <a:rPr lang="en-GB" sz="2400" dirty="0">
                <a:solidFill>
                  <a:srgbClr val="000000"/>
                </a:solidFill>
                <a:ea typeface="Calibri" panose="020F0502020204030204" pitchFamily="34" charset="0"/>
                <a:cs typeface="Times New Roman" panose="02020603050405020304" pitchFamily="18" charset="0"/>
              </a:rPr>
              <a:t>shift in global or regional climate </a:t>
            </a:r>
            <a:r>
              <a:rPr lang="en-GB" sz="2400" dirty="0" smtClean="0">
                <a:solidFill>
                  <a:srgbClr val="000000"/>
                </a:solidFill>
                <a:ea typeface="Calibri" panose="020F0502020204030204" pitchFamily="34" charset="0"/>
                <a:cs typeface="Times New Roman" panose="02020603050405020304" pitchFamily="18" charset="0"/>
              </a:rPr>
              <a:t>patterns.  Most commonly measured as the increase in Earth’s </a:t>
            </a:r>
            <a:r>
              <a:rPr lang="en-GB" sz="2400" dirty="0">
                <a:solidFill>
                  <a:srgbClr val="000000"/>
                </a:solidFill>
                <a:ea typeface="Calibri" panose="020F0502020204030204" pitchFamily="34" charset="0"/>
                <a:cs typeface="Times New Roman" panose="02020603050405020304" pitchFamily="18" charset="0"/>
              </a:rPr>
              <a:t>global </a:t>
            </a:r>
            <a:r>
              <a:rPr lang="en-GB" sz="2400" dirty="0" smtClean="0">
                <a:solidFill>
                  <a:srgbClr val="000000"/>
                </a:solidFill>
                <a:ea typeface="Calibri" panose="020F0502020204030204" pitchFamily="34" charset="0"/>
                <a:cs typeface="Times New Roman" panose="02020603050405020304" pitchFamily="18" charset="0"/>
              </a:rPr>
              <a:t>average surface temperature. In popular usage, it refers to </a:t>
            </a:r>
            <a:r>
              <a:rPr lang="en-GB" sz="2400" dirty="0">
                <a:solidFill>
                  <a:srgbClr val="000000"/>
                </a:solidFill>
                <a:ea typeface="Calibri" panose="020F0502020204030204" pitchFamily="34" charset="0"/>
                <a:cs typeface="Times New Roman" panose="02020603050405020304" pitchFamily="18" charset="0"/>
              </a:rPr>
              <a:t>the </a:t>
            </a:r>
            <a:r>
              <a:rPr lang="en-GB" sz="2400" dirty="0" smtClean="0">
                <a:solidFill>
                  <a:srgbClr val="000000"/>
                </a:solidFill>
                <a:ea typeface="Calibri" panose="020F0502020204030204" pitchFamily="34" charset="0"/>
                <a:cs typeface="Times New Roman" panose="02020603050405020304" pitchFamily="18" charset="0"/>
              </a:rPr>
              <a:t>warming trend observed from </a:t>
            </a:r>
            <a:r>
              <a:rPr lang="en-GB" sz="2400" dirty="0">
                <a:solidFill>
                  <a:srgbClr val="000000"/>
                </a:solidFill>
                <a:ea typeface="Calibri" panose="020F0502020204030204" pitchFamily="34" charset="0"/>
                <a:cs typeface="Times New Roman" panose="02020603050405020304" pitchFamily="18" charset="0"/>
              </a:rPr>
              <a:t>the mid-20th </a:t>
            </a:r>
            <a:r>
              <a:rPr lang="en-GB" sz="2400" dirty="0" smtClean="0">
                <a:solidFill>
                  <a:srgbClr val="000000"/>
                </a:solidFill>
                <a:ea typeface="Calibri" panose="020F0502020204030204" pitchFamily="34" charset="0"/>
                <a:cs typeface="Times New Roman" panose="02020603050405020304" pitchFamily="18" charset="0"/>
              </a:rPr>
              <a:t>century to the present.</a:t>
            </a:r>
            <a:endParaRPr lang="en-GB" sz="2400" dirty="0"/>
          </a:p>
        </p:txBody>
      </p:sp>
      <p:pic>
        <p:nvPicPr>
          <p:cNvPr id="3" name="Slide 6">
            <a:hlinkClick r:id="" action="ppaction://media"/>
          </p:cNvPr>
          <p:cNvPicPr>
            <a:picLocks noChangeAspect="1"/>
          </p:cNvPicPr>
          <p:nvPr>
            <a:audioFile r:link="rId1"/>
            <p:extLst>
              <p:ext uri="{DAA4B4D4-6D71-4841-9C94-3DE7FCFB9230}">
                <p14:media xmlns:p14="http://schemas.microsoft.com/office/powerpoint/2010/main" r:embed="rId2">
                  <p14:trim end="974"/>
                </p14:media>
              </p:ext>
            </p:extLst>
          </p:nvPr>
        </p:nvPicPr>
        <p:blipFill>
          <a:blip r:embed="rId6">
            <a:duotone>
              <a:prstClr val="black"/>
              <a:srgbClr val="C3C114">
                <a:tint val="45000"/>
                <a:satMod val="400000"/>
              </a:srgbClr>
            </a:duotone>
          </a:blip>
          <a:stretch>
            <a:fillRect/>
          </a:stretch>
        </p:blipFill>
        <p:spPr>
          <a:xfrm>
            <a:off x="144000" y="6264000"/>
            <a:ext cx="487363" cy="487363"/>
          </a:xfrm>
          <a:prstGeom prst="rect">
            <a:avLst/>
          </a:prstGeom>
        </p:spPr>
      </p:pic>
    </p:spTree>
    <p:extLst>
      <p:ext uri="{BB962C8B-B14F-4D97-AF65-F5344CB8AC3E}">
        <p14:creationId xmlns:p14="http://schemas.microsoft.com/office/powerpoint/2010/main" val="3103468192"/>
      </p:ext>
    </p:extLst>
  </p:cSld>
  <p:clrMapOvr>
    <a:masterClrMapping/>
  </p:clrMapOvr>
  <mc:AlternateContent xmlns:mc="http://schemas.openxmlformats.org/markup-compatibility/2006" xmlns:p14="http://schemas.microsoft.com/office/powerpoint/2010/main">
    <mc:Choice Requires="p14">
      <p:transition spd="slow" p14:dur="2000" advTm="61100"/>
    </mc:Choice>
    <mc:Fallback xmlns="">
      <p:transition spd="slow" advTm="611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000" fill="hold"/>
                                        <p:tgtEl>
                                          <p:spTgt spid="3"/>
                                        </p:tgtEl>
                                      </p:cBhvr>
                                    </p:cmd>
                                  </p:childTnLst>
                                </p:cTn>
                              </p:par>
                              <p:par>
                                <p:cTn id="7" presetID="1" presetClass="entr" presetSubtype="0" fill="hold" grpId="0" nodeType="withEffect">
                                  <p:stCondLst>
                                    <p:cond delay="130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3220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childTnLst>
        </p:cTn>
      </p:par>
    </p:tnLst>
    <p:bldLst>
      <p:bldP spid="7" grpId="0"/>
      <p:bldP spid="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D36D1E8916A843BE9AD57D4246CCC5" ma:contentTypeVersion="13" ma:contentTypeDescription="Create a new document." ma:contentTypeScope="" ma:versionID="becb4b4a590ae4e51a574ae2f1d6cbcb">
  <xsd:schema xmlns:xsd="http://www.w3.org/2001/XMLSchema" xmlns:xs="http://www.w3.org/2001/XMLSchema" xmlns:p="http://schemas.microsoft.com/office/2006/metadata/properties" xmlns:ns3="c6aee2bb-5954-4e5b-8e2c-b3d0c2c6abc8" xmlns:ns4="f8207e97-f55c-4789-a0dc-ee06b26ff4a5" targetNamespace="http://schemas.microsoft.com/office/2006/metadata/properties" ma:root="true" ma:fieldsID="14ff029c984b36b3fa525f9d9a655512" ns3:_="" ns4:_="">
    <xsd:import namespace="c6aee2bb-5954-4e5b-8e2c-b3d0c2c6abc8"/>
    <xsd:import namespace="f8207e97-f55c-4789-a0dc-ee06b26ff4a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aee2bb-5954-4e5b-8e2c-b3d0c2c6ab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207e97-f55c-4789-a0dc-ee06b26ff4a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5113FD-2778-4E6A-91FD-0B4A00BD7F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aee2bb-5954-4e5b-8e2c-b3d0c2c6abc8"/>
    <ds:schemaRef ds:uri="f8207e97-f55c-4789-a0dc-ee06b26ff4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632E9C-2D68-45C2-8AB8-6015C0D4B6A0}">
  <ds:schemaRefs>
    <ds:schemaRef ds:uri="http://purl.org/dc/elements/1.1/"/>
    <ds:schemaRef ds:uri="c6aee2bb-5954-4e5b-8e2c-b3d0c2c6abc8"/>
    <ds:schemaRef ds:uri="http://schemas.microsoft.com/office/2006/metadata/properties"/>
    <ds:schemaRef ds:uri="http://purl.org/dc/terms/"/>
    <ds:schemaRef ds:uri="f8207e97-f55c-4789-a0dc-ee06b26ff4a5"/>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5A3C23C7-6D53-4AC6-8AA8-358B150526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622</Words>
  <Application>Microsoft Office PowerPoint</Application>
  <PresentationFormat>Widescreen</PresentationFormat>
  <Paragraphs>32</Paragraphs>
  <Slides>4</Slides>
  <Notes>4</Notes>
  <HiddenSlides>0</HiddenSlides>
  <MMClips>4</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4</vt:i4>
      </vt:variant>
    </vt:vector>
  </HeadingPairs>
  <TitlesOfParts>
    <vt:vector size="18" baseType="lpstr">
      <vt:lpstr>Arial</vt:lpstr>
      <vt:lpstr>Calibri</vt:lpstr>
      <vt:lpstr>Calibri Light</vt:lpstr>
      <vt:lpstr>Times New Roman</vt:lpstr>
      <vt:lpstr>1_Office Theme</vt:lpstr>
      <vt:lpstr>6_Office Theme</vt:lpstr>
      <vt:lpstr>7_Office Theme</vt:lpstr>
      <vt:lpstr>5_Office Theme</vt:lpstr>
      <vt:lpstr>9_Office Theme</vt:lpstr>
      <vt:lpstr>8_Office Theme</vt:lpstr>
      <vt:lpstr>10_Office Theme</vt:lpstr>
      <vt:lpstr>4_Office Theme</vt:lpstr>
      <vt:lpstr>3_Office Theme</vt:lpstr>
      <vt:lpstr>2_Office Theme</vt:lpstr>
      <vt:lpstr>Some Definitions</vt:lpstr>
      <vt:lpstr>Weather v Climate</vt:lpstr>
      <vt:lpstr>Weather v Climate</vt:lpstr>
      <vt:lpstr>Global Warming &amp; Climate Change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2020-06-30T20:22:10Z</dcterms:created>
  <dcterms:modified xsi:type="dcterms:W3CDTF">2020-10-15T08:58:23Z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0x01010061D36D1E8916A843BE9AD57D4246CCC5</vt:lpwstr>
  </property>
</Properties>
</file>