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5" r:id="rId3"/>
    <p:sldMasterId id="2147483681" r:id="rId4"/>
    <p:sldMasterId id="2147483687" r:id="rId5"/>
  </p:sldMasterIdLst>
  <p:notesMasterIdLst>
    <p:notesMasterId r:id="rId25"/>
  </p:notesMasterIdLst>
  <p:sldIdLst>
    <p:sldId id="256" r:id="rId6"/>
    <p:sldId id="411" r:id="rId7"/>
    <p:sldId id="413" r:id="rId8"/>
    <p:sldId id="416" r:id="rId9"/>
    <p:sldId id="448" r:id="rId10"/>
    <p:sldId id="449" r:id="rId11"/>
    <p:sldId id="450" r:id="rId12"/>
    <p:sldId id="417" r:id="rId13"/>
    <p:sldId id="422" r:id="rId14"/>
    <p:sldId id="451" r:id="rId15"/>
    <p:sldId id="458" r:id="rId16"/>
    <p:sldId id="454" r:id="rId17"/>
    <p:sldId id="457" r:id="rId18"/>
    <p:sldId id="446" r:id="rId19"/>
    <p:sldId id="455" r:id="rId20"/>
    <p:sldId id="456" r:id="rId21"/>
    <p:sldId id="452" r:id="rId22"/>
    <p:sldId id="327" r:id="rId23"/>
    <p:sldId id="260" r:id="rId24"/>
  </p:sldIdLst>
  <p:sldSz cx="9144000" cy="6858000" type="screen4x3"/>
  <p:notesSz cx="6797675" cy="9928225"/>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D00"/>
    <a:srgbClr val="FFFAEB"/>
    <a:srgbClr val="002F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96357" autoAdjust="0"/>
  </p:normalViewPr>
  <p:slideViewPr>
    <p:cSldViewPr snapToGrid="0">
      <p:cViewPr varScale="1">
        <p:scale>
          <a:sx n="110" d="100"/>
          <a:sy n="110" d="100"/>
        </p:scale>
        <p:origin x="1536"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C2826D-0382-4A37-ADA9-8A13124E2D3A}"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n-GB"/>
        </a:p>
      </dgm:t>
    </dgm:pt>
    <dgm:pt modelId="{6A0E9A1D-3A02-45F9-9E7F-B93B4ED22EC3}">
      <dgm:prSet phldrT="[Text]" custT="1"/>
      <dgm:spPr/>
      <dgm:t>
        <a:bodyPr/>
        <a:lstStyle/>
        <a:p>
          <a:r>
            <a:rPr lang="en-GB" sz="1600" dirty="0"/>
            <a:t>Causes</a:t>
          </a:r>
        </a:p>
      </dgm:t>
    </dgm:pt>
    <dgm:pt modelId="{C70E77DA-2D08-4436-9B96-C762186B3BB3}" type="parTrans" cxnId="{44E1A609-ED09-4B04-AB0D-69D53057BB89}">
      <dgm:prSet/>
      <dgm:spPr/>
      <dgm:t>
        <a:bodyPr/>
        <a:lstStyle/>
        <a:p>
          <a:endParaRPr lang="en-GB"/>
        </a:p>
      </dgm:t>
    </dgm:pt>
    <dgm:pt modelId="{ECADD0C9-23B8-4993-88FC-094F30B9748B}" type="sibTrans" cxnId="{44E1A609-ED09-4B04-AB0D-69D53057BB89}">
      <dgm:prSet/>
      <dgm:spPr/>
      <dgm:t>
        <a:bodyPr/>
        <a:lstStyle/>
        <a:p>
          <a:endParaRPr lang="en-GB"/>
        </a:p>
      </dgm:t>
    </dgm:pt>
    <dgm:pt modelId="{76F4326E-FC8F-49BA-83F2-6C14ADEE5D49}">
      <dgm:prSet phldrT="[Text]" custT="1"/>
      <dgm:spPr/>
      <dgm:t>
        <a:bodyPr/>
        <a:lstStyle/>
        <a:p>
          <a:r>
            <a:rPr lang="en-GB" sz="1600" dirty="0"/>
            <a:t>Ethnocentrism</a:t>
          </a:r>
        </a:p>
      </dgm:t>
    </dgm:pt>
    <dgm:pt modelId="{DAB98CC1-4077-4CF2-A22F-FC8374875C46}" type="parTrans" cxnId="{D57233C4-EAB4-4D96-964D-FC5635DAAB62}">
      <dgm:prSet/>
      <dgm:spPr/>
      <dgm:t>
        <a:bodyPr/>
        <a:lstStyle/>
        <a:p>
          <a:endParaRPr lang="en-GB"/>
        </a:p>
      </dgm:t>
    </dgm:pt>
    <dgm:pt modelId="{0CD38CD3-EA0B-4620-879F-5053291808FD}" type="sibTrans" cxnId="{D57233C4-EAB4-4D96-964D-FC5635DAAB62}">
      <dgm:prSet/>
      <dgm:spPr/>
      <dgm:t>
        <a:bodyPr/>
        <a:lstStyle/>
        <a:p>
          <a:endParaRPr lang="en-GB"/>
        </a:p>
      </dgm:t>
    </dgm:pt>
    <dgm:pt modelId="{2BB6BE4A-60B2-4633-AAC1-1C3BB48B38A2}">
      <dgm:prSet phldrT="[Text]" custT="1"/>
      <dgm:spPr/>
      <dgm:t>
        <a:bodyPr/>
        <a:lstStyle/>
        <a:p>
          <a:r>
            <a:rPr lang="en-GB" sz="1600" dirty="0"/>
            <a:t>Different definitions of right and wrong</a:t>
          </a:r>
        </a:p>
      </dgm:t>
    </dgm:pt>
    <dgm:pt modelId="{B9DD8FE0-F2E0-42CD-9525-5CC7CAFDC794}" type="parTrans" cxnId="{3C9638F0-6CAE-4F18-8ABF-4F7636F9FF76}">
      <dgm:prSet/>
      <dgm:spPr/>
      <dgm:t>
        <a:bodyPr/>
        <a:lstStyle/>
        <a:p>
          <a:endParaRPr lang="en-GB"/>
        </a:p>
      </dgm:t>
    </dgm:pt>
    <dgm:pt modelId="{9FC37F61-B732-47E1-B9B4-5A0AED4915C9}" type="sibTrans" cxnId="{3C9638F0-6CAE-4F18-8ABF-4F7636F9FF76}">
      <dgm:prSet/>
      <dgm:spPr/>
      <dgm:t>
        <a:bodyPr/>
        <a:lstStyle/>
        <a:p>
          <a:endParaRPr lang="en-GB"/>
        </a:p>
      </dgm:t>
    </dgm:pt>
    <dgm:pt modelId="{788EAA29-F0C7-44F2-BAA9-1719D084E8B8}">
      <dgm:prSet phldrT="[Text]" custT="1"/>
      <dgm:spPr/>
      <dgm:t>
        <a:bodyPr/>
        <a:lstStyle/>
        <a:p>
          <a:r>
            <a:rPr lang="en-GB" sz="1200" dirty="0"/>
            <a:t>Communication</a:t>
          </a:r>
          <a:r>
            <a:rPr lang="en-GB" sz="1600" dirty="0"/>
            <a:t> Differences</a:t>
          </a:r>
        </a:p>
      </dgm:t>
    </dgm:pt>
    <dgm:pt modelId="{52720B8E-0940-45DB-8623-19A70F8CF79D}" type="parTrans" cxnId="{E2B42113-0C04-4721-A562-DF08FBF6D587}">
      <dgm:prSet/>
      <dgm:spPr/>
      <dgm:t>
        <a:bodyPr/>
        <a:lstStyle/>
        <a:p>
          <a:endParaRPr lang="en-GB"/>
        </a:p>
      </dgm:t>
    </dgm:pt>
    <dgm:pt modelId="{F9572B1F-6C71-4801-8328-EBB94F32F0F7}" type="sibTrans" cxnId="{E2B42113-0C04-4721-A562-DF08FBF6D587}">
      <dgm:prSet/>
      <dgm:spPr/>
      <dgm:t>
        <a:bodyPr/>
        <a:lstStyle/>
        <a:p>
          <a:endParaRPr lang="en-GB"/>
        </a:p>
      </dgm:t>
    </dgm:pt>
    <dgm:pt modelId="{6B7EAE50-2B6F-4B3C-96FE-24D62CAF5C05}">
      <dgm:prSet phldrT="[Text]" custT="1"/>
      <dgm:spPr/>
      <dgm:t>
        <a:bodyPr/>
        <a:lstStyle/>
        <a:p>
          <a:r>
            <a:rPr lang="en-GB" sz="1600" dirty="0"/>
            <a:t>Exclusive Workplace Practices</a:t>
          </a:r>
        </a:p>
      </dgm:t>
    </dgm:pt>
    <dgm:pt modelId="{7DEF5DA4-68E3-41E4-890E-B7C89967EC02}" type="parTrans" cxnId="{7B9BF5D6-5C60-4701-80A9-428F7BF7F3DB}">
      <dgm:prSet/>
      <dgm:spPr/>
      <dgm:t>
        <a:bodyPr/>
        <a:lstStyle/>
        <a:p>
          <a:endParaRPr lang="en-GB"/>
        </a:p>
      </dgm:t>
    </dgm:pt>
    <dgm:pt modelId="{949E8787-DC63-440D-885E-E4A513C5E4F6}" type="sibTrans" cxnId="{7B9BF5D6-5C60-4701-80A9-428F7BF7F3DB}">
      <dgm:prSet/>
      <dgm:spPr/>
      <dgm:t>
        <a:bodyPr/>
        <a:lstStyle/>
        <a:p>
          <a:endParaRPr lang="en-GB"/>
        </a:p>
      </dgm:t>
    </dgm:pt>
    <dgm:pt modelId="{6E4F29D2-A0FD-4A4F-892C-E88935E38CC5}" type="pres">
      <dgm:prSet presAssocID="{23C2826D-0382-4A37-ADA9-8A13124E2D3A}" presName="cycle" presStyleCnt="0">
        <dgm:presLayoutVars>
          <dgm:chMax val="1"/>
          <dgm:dir/>
          <dgm:animLvl val="ctr"/>
          <dgm:resizeHandles val="exact"/>
        </dgm:presLayoutVars>
      </dgm:prSet>
      <dgm:spPr/>
    </dgm:pt>
    <dgm:pt modelId="{9BF52A31-4099-4B88-A233-9E20A9B0DDF7}" type="pres">
      <dgm:prSet presAssocID="{6A0E9A1D-3A02-45F9-9E7F-B93B4ED22EC3}" presName="centerShape" presStyleLbl="node0" presStyleIdx="0" presStyleCnt="1"/>
      <dgm:spPr/>
    </dgm:pt>
    <dgm:pt modelId="{3C1988A8-291D-4676-8015-405A3931CF81}" type="pres">
      <dgm:prSet presAssocID="{DAB98CC1-4077-4CF2-A22F-FC8374875C46}" presName="Name9" presStyleLbl="parChTrans1D2" presStyleIdx="0" presStyleCnt="4"/>
      <dgm:spPr/>
    </dgm:pt>
    <dgm:pt modelId="{2435A744-5506-4324-8405-597937BD0D50}" type="pres">
      <dgm:prSet presAssocID="{DAB98CC1-4077-4CF2-A22F-FC8374875C46}" presName="connTx" presStyleLbl="parChTrans1D2" presStyleIdx="0" presStyleCnt="4"/>
      <dgm:spPr/>
    </dgm:pt>
    <dgm:pt modelId="{69E1773C-7B5A-4B11-81CA-1F53BB3C23CD}" type="pres">
      <dgm:prSet presAssocID="{76F4326E-FC8F-49BA-83F2-6C14ADEE5D49}" presName="node" presStyleLbl="node1" presStyleIdx="0" presStyleCnt="4" custScaleX="147289" custScaleY="108853">
        <dgm:presLayoutVars>
          <dgm:bulletEnabled val="1"/>
        </dgm:presLayoutVars>
      </dgm:prSet>
      <dgm:spPr/>
    </dgm:pt>
    <dgm:pt modelId="{6D1F9001-C7E6-4D7C-A56E-373D7E4D725F}" type="pres">
      <dgm:prSet presAssocID="{B9DD8FE0-F2E0-42CD-9525-5CC7CAFDC794}" presName="Name9" presStyleLbl="parChTrans1D2" presStyleIdx="1" presStyleCnt="4"/>
      <dgm:spPr/>
    </dgm:pt>
    <dgm:pt modelId="{8FD2FF94-A0B6-4104-A39B-FDA13050189C}" type="pres">
      <dgm:prSet presAssocID="{B9DD8FE0-F2E0-42CD-9525-5CC7CAFDC794}" presName="connTx" presStyleLbl="parChTrans1D2" presStyleIdx="1" presStyleCnt="4"/>
      <dgm:spPr/>
    </dgm:pt>
    <dgm:pt modelId="{86111085-1B02-4CA1-A12A-E2B10DD77EC5}" type="pres">
      <dgm:prSet presAssocID="{2BB6BE4A-60B2-4633-AAC1-1C3BB48B38A2}" presName="node" presStyleLbl="node1" presStyleIdx="1" presStyleCnt="4" custScaleX="137228" custScaleY="128168">
        <dgm:presLayoutVars>
          <dgm:bulletEnabled val="1"/>
        </dgm:presLayoutVars>
      </dgm:prSet>
      <dgm:spPr/>
    </dgm:pt>
    <dgm:pt modelId="{51597182-62B6-48C7-B7C9-7C409E2F3C44}" type="pres">
      <dgm:prSet presAssocID="{52720B8E-0940-45DB-8623-19A70F8CF79D}" presName="Name9" presStyleLbl="parChTrans1D2" presStyleIdx="2" presStyleCnt="4"/>
      <dgm:spPr/>
    </dgm:pt>
    <dgm:pt modelId="{F19A4A80-BE76-407B-9C5B-21477BD753EB}" type="pres">
      <dgm:prSet presAssocID="{52720B8E-0940-45DB-8623-19A70F8CF79D}" presName="connTx" presStyleLbl="parChTrans1D2" presStyleIdx="2" presStyleCnt="4"/>
      <dgm:spPr/>
    </dgm:pt>
    <dgm:pt modelId="{B0EFC200-8020-40D0-98D9-DAAD57C0D7B3}" type="pres">
      <dgm:prSet presAssocID="{788EAA29-F0C7-44F2-BAA9-1719D084E8B8}" presName="node" presStyleLbl="node1" presStyleIdx="2" presStyleCnt="4" custScaleX="125617" custScaleY="122165">
        <dgm:presLayoutVars>
          <dgm:bulletEnabled val="1"/>
        </dgm:presLayoutVars>
      </dgm:prSet>
      <dgm:spPr/>
    </dgm:pt>
    <dgm:pt modelId="{34999818-C4D2-40DE-8B0E-68EBBDB8B73D}" type="pres">
      <dgm:prSet presAssocID="{7DEF5DA4-68E3-41E4-890E-B7C89967EC02}" presName="Name9" presStyleLbl="parChTrans1D2" presStyleIdx="3" presStyleCnt="4"/>
      <dgm:spPr/>
    </dgm:pt>
    <dgm:pt modelId="{9489FEDD-2785-4528-B90D-7C3874E01792}" type="pres">
      <dgm:prSet presAssocID="{7DEF5DA4-68E3-41E4-890E-B7C89967EC02}" presName="connTx" presStyleLbl="parChTrans1D2" presStyleIdx="3" presStyleCnt="4"/>
      <dgm:spPr/>
    </dgm:pt>
    <dgm:pt modelId="{E8DF5A2F-9A11-4FF4-85F8-FE505B357D4F}" type="pres">
      <dgm:prSet presAssocID="{6B7EAE50-2B6F-4B3C-96FE-24D62CAF5C05}" presName="node" presStyleLbl="node1" presStyleIdx="3" presStyleCnt="4" custScaleX="151843" custScaleY="119499">
        <dgm:presLayoutVars>
          <dgm:bulletEnabled val="1"/>
        </dgm:presLayoutVars>
      </dgm:prSet>
      <dgm:spPr/>
    </dgm:pt>
  </dgm:ptLst>
  <dgm:cxnLst>
    <dgm:cxn modelId="{44E1A609-ED09-4B04-AB0D-69D53057BB89}" srcId="{23C2826D-0382-4A37-ADA9-8A13124E2D3A}" destId="{6A0E9A1D-3A02-45F9-9E7F-B93B4ED22EC3}" srcOrd="0" destOrd="0" parTransId="{C70E77DA-2D08-4436-9B96-C762186B3BB3}" sibTransId="{ECADD0C9-23B8-4993-88FC-094F30B9748B}"/>
    <dgm:cxn modelId="{E2B42113-0C04-4721-A562-DF08FBF6D587}" srcId="{6A0E9A1D-3A02-45F9-9E7F-B93B4ED22EC3}" destId="{788EAA29-F0C7-44F2-BAA9-1719D084E8B8}" srcOrd="2" destOrd="0" parTransId="{52720B8E-0940-45DB-8623-19A70F8CF79D}" sibTransId="{F9572B1F-6C71-4801-8328-EBB94F32F0F7}"/>
    <dgm:cxn modelId="{4A966D14-35DF-42DE-9375-02444B0A8140}" type="presOf" srcId="{DAB98CC1-4077-4CF2-A22F-FC8374875C46}" destId="{3C1988A8-291D-4676-8015-405A3931CF81}" srcOrd="0" destOrd="0" presId="urn:microsoft.com/office/officeart/2005/8/layout/radial1"/>
    <dgm:cxn modelId="{5B9C9515-49FB-413E-B649-3E13EC20AA75}" type="presOf" srcId="{788EAA29-F0C7-44F2-BAA9-1719D084E8B8}" destId="{B0EFC200-8020-40D0-98D9-DAAD57C0D7B3}" srcOrd="0" destOrd="0" presId="urn:microsoft.com/office/officeart/2005/8/layout/radial1"/>
    <dgm:cxn modelId="{7F6A8D17-412D-4BED-86D9-0FF4A6D67D81}" type="presOf" srcId="{DAB98CC1-4077-4CF2-A22F-FC8374875C46}" destId="{2435A744-5506-4324-8405-597937BD0D50}" srcOrd="1" destOrd="0" presId="urn:microsoft.com/office/officeart/2005/8/layout/radial1"/>
    <dgm:cxn modelId="{563EC619-7287-4B1C-993B-C4D37C9CADDE}" type="presOf" srcId="{52720B8E-0940-45DB-8623-19A70F8CF79D}" destId="{F19A4A80-BE76-407B-9C5B-21477BD753EB}" srcOrd="1" destOrd="0" presId="urn:microsoft.com/office/officeart/2005/8/layout/radial1"/>
    <dgm:cxn modelId="{55C0CC27-D931-4734-A5BE-BF7EE97DAA3A}" type="presOf" srcId="{7DEF5DA4-68E3-41E4-890E-B7C89967EC02}" destId="{34999818-C4D2-40DE-8B0E-68EBBDB8B73D}" srcOrd="0" destOrd="0" presId="urn:microsoft.com/office/officeart/2005/8/layout/radial1"/>
    <dgm:cxn modelId="{7E579739-E619-4ED8-9789-7FEE1AC70B85}" type="presOf" srcId="{7DEF5DA4-68E3-41E4-890E-B7C89967EC02}" destId="{9489FEDD-2785-4528-B90D-7C3874E01792}" srcOrd="1" destOrd="0" presId="urn:microsoft.com/office/officeart/2005/8/layout/radial1"/>
    <dgm:cxn modelId="{207D3364-C78B-47ED-8C4C-6E94D3377793}" type="presOf" srcId="{6A0E9A1D-3A02-45F9-9E7F-B93B4ED22EC3}" destId="{9BF52A31-4099-4B88-A233-9E20A9B0DDF7}" srcOrd="0" destOrd="0" presId="urn:microsoft.com/office/officeart/2005/8/layout/radial1"/>
    <dgm:cxn modelId="{5B016966-8D29-475B-BBEA-C669DC4A8800}" type="presOf" srcId="{B9DD8FE0-F2E0-42CD-9525-5CC7CAFDC794}" destId="{6D1F9001-C7E6-4D7C-A56E-373D7E4D725F}" srcOrd="0" destOrd="0" presId="urn:microsoft.com/office/officeart/2005/8/layout/radial1"/>
    <dgm:cxn modelId="{784E0488-FF6D-41EF-BE12-0469179B51A6}" type="presOf" srcId="{52720B8E-0940-45DB-8623-19A70F8CF79D}" destId="{51597182-62B6-48C7-B7C9-7C409E2F3C44}" srcOrd="0" destOrd="0" presId="urn:microsoft.com/office/officeart/2005/8/layout/radial1"/>
    <dgm:cxn modelId="{D57233C4-EAB4-4D96-964D-FC5635DAAB62}" srcId="{6A0E9A1D-3A02-45F9-9E7F-B93B4ED22EC3}" destId="{76F4326E-FC8F-49BA-83F2-6C14ADEE5D49}" srcOrd="0" destOrd="0" parTransId="{DAB98CC1-4077-4CF2-A22F-FC8374875C46}" sibTransId="{0CD38CD3-EA0B-4620-879F-5053291808FD}"/>
    <dgm:cxn modelId="{5CDCD4C8-7BAE-465A-9DCF-0D120A609085}" type="presOf" srcId="{76F4326E-FC8F-49BA-83F2-6C14ADEE5D49}" destId="{69E1773C-7B5A-4B11-81CA-1F53BB3C23CD}" srcOrd="0" destOrd="0" presId="urn:microsoft.com/office/officeart/2005/8/layout/radial1"/>
    <dgm:cxn modelId="{7B9BF5D6-5C60-4701-80A9-428F7BF7F3DB}" srcId="{6A0E9A1D-3A02-45F9-9E7F-B93B4ED22EC3}" destId="{6B7EAE50-2B6F-4B3C-96FE-24D62CAF5C05}" srcOrd="3" destOrd="0" parTransId="{7DEF5DA4-68E3-41E4-890E-B7C89967EC02}" sibTransId="{949E8787-DC63-440D-885E-E4A513C5E4F6}"/>
    <dgm:cxn modelId="{7071F6DD-F486-49ED-82F1-6E65227A7000}" type="presOf" srcId="{23C2826D-0382-4A37-ADA9-8A13124E2D3A}" destId="{6E4F29D2-A0FD-4A4F-892C-E88935E38CC5}" srcOrd="0" destOrd="0" presId="urn:microsoft.com/office/officeart/2005/8/layout/radial1"/>
    <dgm:cxn modelId="{7BE007EF-AC2B-455A-811A-6929513F0B62}" type="presOf" srcId="{B9DD8FE0-F2E0-42CD-9525-5CC7CAFDC794}" destId="{8FD2FF94-A0B6-4104-A39B-FDA13050189C}" srcOrd="1" destOrd="0" presId="urn:microsoft.com/office/officeart/2005/8/layout/radial1"/>
    <dgm:cxn modelId="{69DA37EF-7103-49ED-A366-AD82BFD670EF}" type="presOf" srcId="{6B7EAE50-2B6F-4B3C-96FE-24D62CAF5C05}" destId="{E8DF5A2F-9A11-4FF4-85F8-FE505B357D4F}" srcOrd="0" destOrd="0" presId="urn:microsoft.com/office/officeart/2005/8/layout/radial1"/>
    <dgm:cxn modelId="{3C9638F0-6CAE-4F18-8ABF-4F7636F9FF76}" srcId="{6A0E9A1D-3A02-45F9-9E7F-B93B4ED22EC3}" destId="{2BB6BE4A-60B2-4633-AAC1-1C3BB48B38A2}" srcOrd="1" destOrd="0" parTransId="{B9DD8FE0-F2E0-42CD-9525-5CC7CAFDC794}" sibTransId="{9FC37F61-B732-47E1-B9B4-5A0AED4915C9}"/>
    <dgm:cxn modelId="{B983A8F8-1CBD-46F7-A6BC-96ACDF6D1555}" type="presOf" srcId="{2BB6BE4A-60B2-4633-AAC1-1C3BB48B38A2}" destId="{86111085-1B02-4CA1-A12A-E2B10DD77EC5}" srcOrd="0" destOrd="0" presId="urn:microsoft.com/office/officeart/2005/8/layout/radial1"/>
    <dgm:cxn modelId="{9A63F970-D2F1-4F6B-BF68-55D66DBFE1D8}" type="presParOf" srcId="{6E4F29D2-A0FD-4A4F-892C-E88935E38CC5}" destId="{9BF52A31-4099-4B88-A233-9E20A9B0DDF7}" srcOrd="0" destOrd="0" presId="urn:microsoft.com/office/officeart/2005/8/layout/radial1"/>
    <dgm:cxn modelId="{2C61FD0B-5C10-4328-9516-33CC4D603326}" type="presParOf" srcId="{6E4F29D2-A0FD-4A4F-892C-E88935E38CC5}" destId="{3C1988A8-291D-4676-8015-405A3931CF81}" srcOrd="1" destOrd="0" presId="urn:microsoft.com/office/officeart/2005/8/layout/radial1"/>
    <dgm:cxn modelId="{26991AD3-2781-4448-8D17-AE8270686A78}" type="presParOf" srcId="{3C1988A8-291D-4676-8015-405A3931CF81}" destId="{2435A744-5506-4324-8405-597937BD0D50}" srcOrd="0" destOrd="0" presId="urn:microsoft.com/office/officeart/2005/8/layout/radial1"/>
    <dgm:cxn modelId="{663BB5C6-E611-4247-A08C-C6BF87CECE10}" type="presParOf" srcId="{6E4F29D2-A0FD-4A4F-892C-E88935E38CC5}" destId="{69E1773C-7B5A-4B11-81CA-1F53BB3C23CD}" srcOrd="2" destOrd="0" presId="urn:microsoft.com/office/officeart/2005/8/layout/radial1"/>
    <dgm:cxn modelId="{BA0E17C6-7506-4331-AACB-3C5D299AD03B}" type="presParOf" srcId="{6E4F29D2-A0FD-4A4F-892C-E88935E38CC5}" destId="{6D1F9001-C7E6-4D7C-A56E-373D7E4D725F}" srcOrd="3" destOrd="0" presId="urn:microsoft.com/office/officeart/2005/8/layout/radial1"/>
    <dgm:cxn modelId="{E7DD8A37-E262-43C5-9657-D40224F95961}" type="presParOf" srcId="{6D1F9001-C7E6-4D7C-A56E-373D7E4D725F}" destId="{8FD2FF94-A0B6-4104-A39B-FDA13050189C}" srcOrd="0" destOrd="0" presId="urn:microsoft.com/office/officeart/2005/8/layout/radial1"/>
    <dgm:cxn modelId="{CCAE9034-B54C-4713-8108-15AAE28B9B9B}" type="presParOf" srcId="{6E4F29D2-A0FD-4A4F-892C-E88935E38CC5}" destId="{86111085-1B02-4CA1-A12A-E2B10DD77EC5}" srcOrd="4" destOrd="0" presId="urn:microsoft.com/office/officeart/2005/8/layout/radial1"/>
    <dgm:cxn modelId="{0D4EC643-3B3E-4A00-A9C9-7833E6A623A1}" type="presParOf" srcId="{6E4F29D2-A0FD-4A4F-892C-E88935E38CC5}" destId="{51597182-62B6-48C7-B7C9-7C409E2F3C44}" srcOrd="5" destOrd="0" presId="urn:microsoft.com/office/officeart/2005/8/layout/radial1"/>
    <dgm:cxn modelId="{28646247-FD4A-4AEC-9AEE-69797DC3C643}" type="presParOf" srcId="{51597182-62B6-48C7-B7C9-7C409E2F3C44}" destId="{F19A4A80-BE76-407B-9C5B-21477BD753EB}" srcOrd="0" destOrd="0" presId="urn:microsoft.com/office/officeart/2005/8/layout/radial1"/>
    <dgm:cxn modelId="{03D4CBE5-ADAF-4217-9417-57309FD2B658}" type="presParOf" srcId="{6E4F29D2-A0FD-4A4F-892C-E88935E38CC5}" destId="{B0EFC200-8020-40D0-98D9-DAAD57C0D7B3}" srcOrd="6" destOrd="0" presId="urn:microsoft.com/office/officeart/2005/8/layout/radial1"/>
    <dgm:cxn modelId="{5A300225-E489-4B55-8EE4-41A93A52B4DE}" type="presParOf" srcId="{6E4F29D2-A0FD-4A4F-892C-E88935E38CC5}" destId="{34999818-C4D2-40DE-8B0E-68EBBDB8B73D}" srcOrd="7" destOrd="0" presId="urn:microsoft.com/office/officeart/2005/8/layout/radial1"/>
    <dgm:cxn modelId="{374AA6B4-8B76-438A-A43E-EF6243E28502}" type="presParOf" srcId="{34999818-C4D2-40DE-8B0E-68EBBDB8B73D}" destId="{9489FEDD-2785-4528-B90D-7C3874E01792}" srcOrd="0" destOrd="0" presId="urn:microsoft.com/office/officeart/2005/8/layout/radial1"/>
    <dgm:cxn modelId="{9BD262CF-30BA-4D6F-9F9C-E8F9CDE43088}" type="presParOf" srcId="{6E4F29D2-A0FD-4A4F-892C-E88935E38CC5}" destId="{E8DF5A2F-9A11-4FF4-85F8-FE505B357D4F}"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52A31-4099-4B88-A233-9E20A9B0DDF7}">
      <dsp:nvSpPr>
        <dsp:cNvPr id="0" name=""/>
        <dsp:cNvSpPr/>
      </dsp:nvSpPr>
      <dsp:spPr>
        <a:xfrm>
          <a:off x="2950857" y="1545530"/>
          <a:ext cx="1205485" cy="12054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Causes</a:t>
          </a:r>
        </a:p>
      </dsp:txBody>
      <dsp:txXfrm>
        <a:off x="3127396" y="1722069"/>
        <a:ext cx="852407" cy="852407"/>
      </dsp:txXfrm>
    </dsp:sp>
    <dsp:sp modelId="{3C1988A8-291D-4676-8015-405A3931CF81}">
      <dsp:nvSpPr>
        <dsp:cNvPr id="0" name=""/>
        <dsp:cNvSpPr/>
      </dsp:nvSpPr>
      <dsp:spPr>
        <a:xfrm rot="16200000">
          <a:off x="3398490" y="1374963"/>
          <a:ext cx="310219" cy="30913"/>
        </a:xfrm>
        <a:custGeom>
          <a:avLst/>
          <a:gdLst/>
          <a:ahLst/>
          <a:cxnLst/>
          <a:rect l="0" t="0" r="0" b="0"/>
          <a:pathLst>
            <a:path>
              <a:moveTo>
                <a:pt x="0" y="15456"/>
              </a:moveTo>
              <a:lnTo>
                <a:pt x="310219" y="1545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545844" y="1382664"/>
        <a:ext cx="15510" cy="15510"/>
      </dsp:txXfrm>
    </dsp:sp>
    <dsp:sp modelId="{69E1773C-7B5A-4B11-81CA-1F53BB3C23CD}">
      <dsp:nvSpPr>
        <dsp:cNvPr id="0" name=""/>
        <dsp:cNvSpPr/>
      </dsp:nvSpPr>
      <dsp:spPr>
        <a:xfrm>
          <a:off x="2665826" y="-76896"/>
          <a:ext cx="1775547" cy="131220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Ethnocentrism</a:t>
          </a:r>
        </a:p>
      </dsp:txBody>
      <dsp:txXfrm>
        <a:off x="2925849" y="115272"/>
        <a:ext cx="1255501" cy="927871"/>
      </dsp:txXfrm>
    </dsp:sp>
    <dsp:sp modelId="{6D1F9001-C7E6-4D7C-A56E-373D7E4D725F}">
      <dsp:nvSpPr>
        <dsp:cNvPr id="0" name=""/>
        <dsp:cNvSpPr/>
      </dsp:nvSpPr>
      <dsp:spPr>
        <a:xfrm>
          <a:off x="4156342" y="2132816"/>
          <a:ext cx="139191" cy="30913"/>
        </a:xfrm>
        <a:custGeom>
          <a:avLst/>
          <a:gdLst/>
          <a:ahLst/>
          <a:cxnLst/>
          <a:rect l="0" t="0" r="0" b="0"/>
          <a:pathLst>
            <a:path>
              <a:moveTo>
                <a:pt x="0" y="15456"/>
              </a:moveTo>
              <a:lnTo>
                <a:pt x="139191" y="1545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222458" y="2144793"/>
        <a:ext cx="6959" cy="6959"/>
      </dsp:txXfrm>
    </dsp:sp>
    <dsp:sp modelId="{86111085-1B02-4CA1-A12A-E2B10DD77EC5}">
      <dsp:nvSpPr>
        <dsp:cNvPr id="0" name=""/>
        <dsp:cNvSpPr/>
      </dsp:nvSpPr>
      <dsp:spPr>
        <a:xfrm>
          <a:off x="4295534" y="1375749"/>
          <a:ext cx="1654263" cy="154504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Different definitions of right and wrong</a:t>
          </a:r>
        </a:p>
      </dsp:txBody>
      <dsp:txXfrm>
        <a:off x="4537795" y="1602016"/>
        <a:ext cx="1169741" cy="1092512"/>
      </dsp:txXfrm>
    </dsp:sp>
    <dsp:sp modelId="{51597182-62B6-48C7-B7C9-7C409E2F3C44}">
      <dsp:nvSpPr>
        <dsp:cNvPr id="0" name=""/>
        <dsp:cNvSpPr/>
      </dsp:nvSpPr>
      <dsp:spPr>
        <a:xfrm rot="5400000">
          <a:off x="3438608" y="2850550"/>
          <a:ext cx="229982" cy="30913"/>
        </a:xfrm>
        <a:custGeom>
          <a:avLst/>
          <a:gdLst/>
          <a:ahLst/>
          <a:cxnLst/>
          <a:rect l="0" t="0" r="0" b="0"/>
          <a:pathLst>
            <a:path>
              <a:moveTo>
                <a:pt x="0" y="15456"/>
              </a:moveTo>
              <a:lnTo>
                <a:pt x="229982" y="1545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547850" y="2860257"/>
        <a:ext cx="11499" cy="11499"/>
      </dsp:txXfrm>
    </dsp:sp>
    <dsp:sp modelId="{B0EFC200-8020-40D0-98D9-DAAD57C0D7B3}">
      <dsp:nvSpPr>
        <dsp:cNvPr id="0" name=""/>
        <dsp:cNvSpPr/>
      </dsp:nvSpPr>
      <dsp:spPr>
        <a:xfrm>
          <a:off x="2796452" y="2980998"/>
          <a:ext cx="1514294" cy="147268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Communication</a:t>
          </a:r>
          <a:r>
            <a:rPr lang="en-GB" sz="1600" kern="1200" dirty="0"/>
            <a:t> Differences</a:t>
          </a:r>
        </a:p>
      </dsp:txBody>
      <dsp:txXfrm>
        <a:off x="3018215" y="3196667"/>
        <a:ext cx="1070768" cy="1041343"/>
      </dsp:txXfrm>
    </dsp:sp>
    <dsp:sp modelId="{34999818-C4D2-40DE-8B0E-68EBBDB8B73D}">
      <dsp:nvSpPr>
        <dsp:cNvPr id="0" name=""/>
        <dsp:cNvSpPr/>
      </dsp:nvSpPr>
      <dsp:spPr>
        <a:xfrm rot="10800000">
          <a:off x="2899756" y="2132816"/>
          <a:ext cx="51100" cy="30913"/>
        </a:xfrm>
        <a:custGeom>
          <a:avLst/>
          <a:gdLst/>
          <a:ahLst/>
          <a:cxnLst/>
          <a:rect l="0" t="0" r="0" b="0"/>
          <a:pathLst>
            <a:path>
              <a:moveTo>
                <a:pt x="0" y="15456"/>
              </a:moveTo>
              <a:lnTo>
                <a:pt x="51100" y="1545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924029" y="2146995"/>
        <a:ext cx="2555" cy="2555"/>
      </dsp:txXfrm>
    </dsp:sp>
    <dsp:sp modelId="{E8DF5A2F-9A11-4FF4-85F8-FE505B357D4F}">
      <dsp:nvSpPr>
        <dsp:cNvPr id="0" name=""/>
        <dsp:cNvSpPr/>
      </dsp:nvSpPr>
      <dsp:spPr>
        <a:xfrm>
          <a:off x="1069311" y="1428001"/>
          <a:ext cx="1830445" cy="144054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Exclusive Workplace Practices</a:t>
          </a:r>
        </a:p>
      </dsp:txBody>
      <dsp:txXfrm>
        <a:off x="1337373" y="1638964"/>
        <a:ext cx="1294321" cy="101861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25E16A6-BA7B-4326-85F3-FCDE770C5D07}" type="datetimeFigureOut">
              <a:rPr lang="en-GB" smtClean="0"/>
              <a:t>23/02/2023</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C8330C3-5992-4FA3-A294-C74A9258E1CA}" type="slidenum">
              <a:rPr lang="en-GB" smtClean="0"/>
              <a:t>‹#›</a:t>
            </a:fld>
            <a:endParaRPr lang="en-GB"/>
          </a:p>
        </p:txBody>
      </p:sp>
    </p:spTree>
    <p:extLst>
      <p:ext uri="{BB962C8B-B14F-4D97-AF65-F5344CB8AC3E}">
        <p14:creationId xmlns:p14="http://schemas.microsoft.com/office/powerpoint/2010/main" val="330325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00000"/>
                </a:solidFill>
                <a:effectLst/>
                <a:latin typeface="Open Sans" panose="020B0606030504020204" pitchFamily="34" charset="0"/>
              </a:rPr>
              <a:t>I’ve been involved in education for around 13 years, first of all working as a primary teacher, then moving overseas to teach English as a Foreign Language, which I did until 2015. Through this work I have witnessed the barriers that many people face trying to access education, as well as the importance it has on equipping people for the difficulties they encounter throughout their lives. Having lived in South America, Egypt, Thailand and Qatar, as well as travelling extensively through S.E Asia, Central America and Africa, I am privileged to have a unique understanding and awareness of different cultures and value the need to work and live in ways which welcome and support diversity.</a:t>
            </a:r>
          </a:p>
          <a:p>
            <a:pPr algn="l"/>
            <a:endParaRPr lang="en-GB" b="0" i="0" dirty="0">
              <a:solidFill>
                <a:srgbClr val="222222"/>
              </a:solidFill>
              <a:effectLst/>
              <a:latin typeface="Open Sans" panose="020B0606030504020204" pitchFamily="34" charset="0"/>
            </a:endParaRPr>
          </a:p>
          <a:p>
            <a:pPr algn="l"/>
            <a:r>
              <a:rPr lang="en-GB" b="0" i="0" dirty="0">
                <a:solidFill>
                  <a:srgbClr val="000000"/>
                </a:solidFill>
                <a:effectLst/>
                <a:latin typeface="Open Sans" panose="020B0606030504020204" pitchFamily="34" charset="0"/>
              </a:rPr>
              <a:t>Volunteering in the ‘Jungle’ refugee camp in Calais, France, made a real impact on me and changed the direction of my MA studies. I decided to focus on education and refugees and analyse the support teachers have in terms of understanding the refugee experience. My research showed that teachers don’t feel they have the knowledge or confidence to facilitate their students’ awareness or understanding of the current situation despite them wanting to challenge prejudice and explore the issue further. Partly as a result of this, I became more passionate about supporting the integration of refugees and asylum seekers, as well as raising the awareness of the refugee journey to those who have limited interaction with newcomers to the UK. By promoting understanding and questioning perceived notions, I hope to create a space where genuine dialogue and engagement can take place. Through my work with Manchester City of Sanctuary, I aim to do this. Highlighting commonalities and understanding the lives of others is the first step towards recognising our shared humanity and working towards a world where everyone is made to feel welcome and at home.</a:t>
            </a:r>
            <a:endParaRPr lang="en-GB" b="0" i="0" dirty="0">
              <a:solidFill>
                <a:srgbClr val="222222"/>
              </a:solidFill>
              <a:effectLst/>
              <a:latin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fld id="{0C8330C3-5992-4FA3-A294-C74A9258E1CA}" type="slidenum">
              <a:rPr lang="en-GB" smtClean="0"/>
              <a:t>6</a:t>
            </a:fld>
            <a:endParaRPr lang="en-GB"/>
          </a:p>
        </p:txBody>
      </p:sp>
    </p:spTree>
    <p:extLst>
      <p:ext uri="{BB962C8B-B14F-4D97-AF65-F5344CB8AC3E}">
        <p14:creationId xmlns:p14="http://schemas.microsoft.com/office/powerpoint/2010/main" val="2259635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Top Logo">
    <p:bg>
      <p:bgPr>
        <a:solidFill>
          <a:srgbClr val="FFCD00"/>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61B13E01-9BEF-4473-821B-EE9CEEA6B474}"/>
              </a:ext>
            </a:extLst>
          </p:cNvPr>
          <p:cNvSpPr>
            <a:spLocks noGrp="1"/>
          </p:cNvSpPr>
          <p:nvPr>
            <p:ph sz="quarter" idx="10" hasCustomPrompt="1"/>
          </p:nvPr>
        </p:nvSpPr>
        <p:spPr>
          <a:xfrm>
            <a:off x="1701800" y="3378095"/>
            <a:ext cx="5740400" cy="591396"/>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r>
              <a:rPr lang="en-GB" sz="2800" dirty="0">
                <a:solidFill>
                  <a:schemeClr val="bg1"/>
                </a:solidFill>
                <a:latin typeface="Arial" panose="020B0604020202020204" pitchFamily="34" charset="0"/>
                <a:cs typeface="Arial" panose="020B0604020202020204" pitchFamily="34" charset="0"/>
              </a:rPr>
              <a:t>&lt;Name of presenter/s&gt;</a:t>
            </a:r>
          </a:p>
        </p:txBody>
      </p:sp>
      <p:sp>
        <p:nvSpPr>
          <p:cNvPr id="14" name="Title 13">
            <a:extLst>
              <a:ext uri="{FF2B5EF4-FFF2-40B4-BE49-F238E27FC236}">
                <a16:creationId xmlns:a16="http://schemas.microsoft.com/office/drawing/2014/main" id="{2EFDCE0D-A204-45DB-9F8F-EA8393CBF17E}"/>
              </a:ext>
            </a:extLst>
          </p:cNvPr>
          <p:cNvSpPr>
            <a:spLocks noGrp="1"/>
          </p:cNvSpPr>
          <p:nvPr>
            <p:ph type="title" hasCustomPrompt="1"/>
          </p:nvPr>
        </p:nvSpPr>
        <p:spPr>
          <a:xfrm>
            <a:off x="1701800" y="2566800"/>
            <a:ext cx="5740400" cy="802800"/>
          </a:xfrm>
          <a:prstGeom prst="rect">
            <a:avLst/>
          </a:prstGeom>
        </p:spPr>
        <p:txBody>
          <a:bodyPr anchor="b"/>
          <a:lstStyle>
            <a:lvl1pPr>
              <a:defRPr sz="4000" b="1">
                <a:solidFill>
                  <a:schemeClr val="tx1"/>
                </a:solidFill>
                <a:latin typeface="Arial" panose="020B0604020202020204" pitchFamily="34" charset="0"/>
                <a:cs typeface="Arial" panose="020B0604020202020204" pitchFamily="34" charset="0"/>
              </a:defRPr>
            </a:lvl1pPr>
          </a:lstStyle>
          <a:p>
            <a:r>
              <a:rPr lang="en-GB" dirty="0"/>
              <a:t>&lt;Presentation Title&gt;</a:t>
            </a:r>
          </a:p>
        </p:txBody>
      </p:sp>
      <p:sp>
        <p:nvSpPr>
          <p:cNvPr id="15" name="Content Placeholder 11">
            <a:extLst>
              <a:ext uri="{FF2B5EF4-FFF2-40B4-BE49-F238E27FC236}">
                <a16:creationId xmlns:a16="http://schemas.microsoft.com/office/drawing/2014/main" id="{21ED91D5-41E9-493D-B95E-AD6D4D6D7A68}"/>
              </a:ext>
            </a:extLst>
          </p:cNvPr>
          <p:cNvSpPr>
            <a:spLocks noGrp="1"/>
          </p:cNvSpPr>
          <p:nvPr>
            <p:ph sz="quarter" idx="11" hasCustomPrompt="1"/>
          </p:nvPr>
        </p:nvSpPr>
        <p:spPr>
          <a:xfrm>
            <a:off x="1701800" y="3990757"/>
            <a:ext cx="5740400" cy="555952"/>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r>
              <a:rPr lang="en-GB" sz="2800" dirty="0">
                <a:solidFill>
                  <a:schemeClr val="bg1"/>
                </a:solidFill>
                <a:latin typeface="Arial" panose="020B0604020202020204" pitchFamily="34" charset="0"/>
                <a:cs typeface="Arial" panose="020B0604020202020204" pitchFamily="34" charset="0"/>
              </a:rPr>
              <a:t>&lt;Date&gt;</a:t>
            </a:r>
          </a:p>
        </p:txBody>
      </p:sp>
    </p:spTree>
    <p:extLst>
      <p:ext uri="{BB962C8B-B14F-4D97-AF65-F5344CB8AC3E}">
        <p14:creationId xmlns:p14="http://schemas.microsoft.com/office/powerpoint/2010/main" val="1257077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EC3C2E-6442-451C-BD1E-30A6A5F74B88}" type="datetimeFigureOut">
              <a:rPr lang="en-GB" smtClean="0"/>
              <a:t>23/02/2023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B6051E-213E-4323-B250-F06ADA8C5307}" type="slidenum">
              <a:rPr lang="en-GB" smtClean="0"/>
              <a:t>‹#›</a:t>
            </a:fld>
            <a:endParaRPr lang="en-GB"/>
          </a:p>
        </p:txBody>
      </p:sp>
    </p:spTree>
    <p:extLst>
      <p:ext uri="{BB962C8B-B14F-4D97-AF65-F5344CB8AC3E}">
        <p14:creationId xmlns:p14="http://schemas.microsoft.com/office/powerpoint/2010/main" val="1023295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White title">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287342" y="2459647"/>
            <a:ext cx="8569325" cy="565390"/>
          </a:xfrm>
        </p:spPr>
        <p:txBody>
          <a:bodyPr>
            <a:noAutofit/>
          </a:bodyPr>
          <a:lstStyle>
            <a:lvl1pPr marL="0" indent="0" algn="l">
              <a:lnSpc>
                <a:spcPct val="90000"/>
              </a:lnSpc>
              <a:buNone/>
              <a:defRPr sz="4320" b="1" i="0">
                <a:latin typeface="Calibri" charset="0"/>
                <a:ea typeface="Calibri" charset="0"/>
                <a:cs typeface="Calibri"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13" name="Text Placeholder 9"/>
          <p:cNvSpPr>
            <a:spLocks noGrp="1"/>
          </p:cNvSpPr>
          <p:nvPr>
            <p:ph type="body" sz="quarter" idx="13"/>
          </p:nvPr>
        </p:nvSpPr>
        <p:spPr>
          <a:xfrm>
            <a:off x="287343" y="3087387"/>
            <a:ext cx="8569325" cy="746125"/>
          </a:xfrm>
          <a:noFill/>
        </p:spPr>
        <p:txBody>
          <a:bodyPr>
            <a:noAutofit/>
          </a:bodyPr>
          <a:lstStyle>
            <a:lvl1pPr marL="0" indent="0">
              <a:lnSpc>
                <a:spcPct val="90000"/>
              </a:lnSpc>
              <a:buNone/>
              <a:defRPr sz="4320" b="1" i="0">
                <a:solidFill>
                  <a:srgbClr val="00B9BD"/>
                </a:solidFill>
                <a:latin typeface="Calibri" charset="0"/>
                <a:ea typeface="Calibri" charset="0"/>
                <a:cs typeface="Calibri" charset="0"/>
              </a:defRPr>
            </a:lvl1pPr>
            <a:lvl2pPr marL="411480" indent="0">
              <a:buNone/>
              <a:defRPr/>
            </a:lvl2pPr>
            <a:lvl3pPr marL="822960" indent="0">
              <a:buNone/>
              <a:defRPr/>
            </a:lvl3pPr>
            <a:lvl4pPr marL="1234440" indent="0">
              <a:buNone/>
              <a:defRPr/>
            </a:lvl4pPr>
            <a:lvl5pPr marL="1645920" indent="0">
              <a:buNone/>
              <a:defRPr/>
            </a:lvl5pPr>
          </a:lstStyle>
          <a:p>
            <a:pPr lvl="0"/>
            <a:r>
              <a:rPr lang="en-US"/>
              <a:t>Click to edit Master text styles</a:t>
            </a:r>
          </a:p>
        </p:txBody>
      </p:sp>
      <p:sp>
        <p:nvSpPr>
          <p:cNvPr id="18" name="Title 1"/>
          <p:cNvSpPr>
            <a:spLocks noGrp="1"/>
          </p:cNvSpPr>
          <p:nvPr>
            <p:ph type="ctrTitle"/>
          </p:nvPr>
        </p:nvSpPr>
        <p:spPr>
          <a:xfrm>
            <a:off x="287340" y="2018609"/>
            <a:ext cx="6858000" cy="467143"/>
          </a:xfrm>
        </p:spPr>
        <p:txBody>
          <a:bodyPr anchor="b">
            <a:noAutofit/>
          </a:bodyPr>
          <a:lstStyle>
            <a:lvl1pPr algn="l">
              <a:defRPr sz="2160" b="0" i="0">
                <a:latin typeface="Calibri" charset="0"/>
                <a:ea typeface="Calibri" charset="0"/>
                <a:cs typeface="Calibri" charset="0"/>
              </a:defRPr>
            </a:lvl1pPr>
          </a:lstStyle>
          <a:p>
            <a:r>
              <a:rPr lang="en-US"/>
              <a:t>Click to edit Master title style</a:t>
            </a:r>
            <a:endParaRPr lang="en-US" dirty="0"/>
          </a:p>
        </p:txBody>
      </p:sp>
      <p:sp>
        <p:nvSpPr>
          <p:cNvPr id="5" name="Date Placeholder 3"/>
          <p:cNvSpPr>
            <a:spLocks noGrp="1"/>
          </p:cNvSpPr>
          <p:nvPr>
            <p:ph type="dt" sz="half" idx="14"/>
          </p:nvPr>
        </p:nvSpPr>
        <p:spPr/>
        <p:txBody>
          <a:bodyPr/>
          <a:lstStyle>
            <a:lvl1pPr>
              <a:defRPr/>
            </a:lvl1pPr>
          </a:lstStyle>
          <a:p>
            <a:fld id="{97DB7368-D07C-4C92-AA9E-6ED883895340}" type="datetimeFigureOut">
              <a:rPr lang="en-GB" smtClean="0"/>
              <a:t>23/02/2023</a:t>
            </a:fld>
            <a:endParaRPr lang="en-GB"/>
          </a:p>
        </p:txBody>
      </p:sp>
      <p:sp>
        <p:nvSpPr>
          <p:cNvPr id="6" name="Footer Placeholder 4"/>
          <p:cNvSpPr>
            <a:spLocks noGrp="1"/>
          </p:cNvSpPr>
          <p:nvPr>
            <p:ph type="ftr" sz="quarter" idx="15"/>
          </p:nvPr>
        </p:nvSpPr>
        <p:spPr/>
        <p:txBody>
          <a:bodyPr/>
          <a:lstStyle>
            <a:lvl1pPr>
              <a:defRPr/>
            </a:lvl1pPr>
          </a:lstStyle>
          <a:p>
            <a:endParaRPr lang="en-GB"/>
          </a:p>
        </p:txBody>
      </p:sp>
      <p:sp>
        <p:nvSpPr>
          <p:cNvPr id="7" name="Slide Number Placeholder 5"/>
          <p:cNvSpPr>
            <a:spLocks noGrp="1"/>
          </p:cNvSpPr>
          <p:nvPr>
            <p:ph type="sldNum" sz="quarter" idx="16"/>
          </p:nvPr>
        </p:nvSpPr>
        <p:spPr/>
        <p:txBody>
          <a:bodyPr/>
          <a:lstStyle>
            <a:lvl1pPr>
              <a:defRPr/>
            </a:lvl1pPr>
          </a:lstStyle>
          <a:p>
            <a:fld id="{F9D88DA2-3638-4410-8376-66CE131BC104}" type="slidenum">
              <a:rPr lang="en-GB" smtClean="0"/>
              <a:t>‹#›</a:t>
            </a:fld>
            <a:endParaRPr lang="en-GB"/>
          </a:p>
        </p:txBody>
      </p:sp>
    </p:spTree>
    <p:extLst>
      <p:ext uri="{BB962C8B-B14F-4D97-AF65-F5344CB8AC3E}">
        <p14:creationId xmlns:p14="http://schemas.microsoft.com/office/powerpoint/2010/main" val="4158810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White title">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287342" y="2459647"/>
            <a:ext cx="8569325" cy="565390"/>
          </a:xfrm>
        </p:spPr>
        <p:txBody>
          <a:bodyPr>
            <a:noAutofit/>
          </a:bodyPr>
          <a:lstStyle>
            <a:lvl1pPr marL="0" indent="0" algn="l">
              <a:lnSpc>
                <a:spcPct val="90000"/>
              </a:lnSpc>
              <a:buNone/>
              <a:defRPr sz="4320" b="1" i="0">
                <a:latin typeface="Calibri" charset="0"/>
                <a:ea typeface="Calibri" charset="0"/>
                <a:cs typeface="Calibri"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13" name="Text Placeholder 9"/>
          <p:cNvSpPr>
            <a:spLocks noGrp="1"/>
          </p:cNvSpPr>
          <p:nvPr>
            <p:ph type="body" sz="quarter" idx="13"/>
          </p:nvPr>
        </p:nvSpPr>
        <p:spPr>
          <a:xfrm>
            <a:off x="287343" y="3087387"/>
            <a:ext cx="8569325" cy="746125"/>
          </a:xfrm>
          <a:noFill/>
        </p:spPr>
        <p:txBody>
          <a:bodyPr>
            <a:noAutofit/>
          </a:bodyPr>
          <a:lstStyle>
            <a:lvl1pPr marL="0" indent="0">
              <a:lnSpc>
                <a:spcPct val="90000"/>
              </a:lnSpc>
              <a:buNone/>
              <a:defRPr sz="4320" b="1" i="0">
                <a:solidFill>
                  <a:schemeClr val="accent2"/>
                </a:solidFill>
                <a:latin typeface="Calibri" charset="0"/>
                <a:ea typeface="Calibri" charset="0"/>
                <a:cs typeface="Calibri" charset="0"/>
              </a:defRPr>
            </a:lvl1pPr>
            <a:lvl2pPr marL="411480" indent="0">
              <a:buNone/>
              <a:defRPr/>
            </a:lvl2pPr>
            <a:lvl3pPr marL="822960" indent="0">
              <a:buNone/>
              <a:defRPr/>
            </a:lvl3pPr>
            <a:lvl4pPr marL="1234440" indent="0">
              <a:buNone/>
              <a:defRPr/>
            </a:lvl4pPr>
            <a:lvl5pPr marL="1645920" indent="0">
              <a:buNone/>
              <a:defRPr/>
            </a:lvl5pPr>
          </a:lstStyle>
          <a:p>
            <a:pPr lvl="0"/>
            <a:r>
              <a:rPr lang="en-US"/>
              <a:t>Click to edit Master text styles</a:t>
            </a:r>
          </a:p>
        </p:txBody>
      </p:sp>
      <p:sp>
        <p:nvSpPr>
          <p:cNvPr id="18" name="Title 1"/>
          <p:cNvSpPr>
            <a:spLocks noGrp="1"/>
          </p:cNvSpPr>
          <p:nvPr>
            <p:ph type="ctrTitle"/>
          </p:nvPr>
        </p:nvSpPr>
        <p:spPr>
          <a:xfrm>
            <a:off x="287340" y="2018609"/>
            <a:ext cx="6858000" cy="467143"/>
          </a:xfrm>
        </p:spPr>
        <p:txBody>
          <a:bodyPr anchor="b">
            <a:noAutofit/>
          </a:bodyPr>
          <a:lstStyle>
            <a:lvl1pPr algn="l">
              <a:defRPr sz="2160" b="0" i="0">
                <a:latin typeface="Calibri" charset="0"/>
                <a:ea typeface="Calibri" charset="0"/>
                <a:cs typeface="Calibri" charset="0"/>
              </a:defRPr>
            </a:lvl1pPr>
          </a:lstStyle>
          <a:p>
            <a:r>
              <a:rPr lang="en-US"/>
              <a:t>Click to edit Master title style</a:t>
            </a:r>
            <a:endParaRPr lang="en-US" dirty="0"/>
          </a:p>
        </p:txBody>
      </p:sp>
      <p:sp>
        <p:nvSpPr>
          <p:cNvPr id="5" name="Date Placeholder 3"/>
          <p:cNvSpPr>
            <a:spLocks noGrp="1"/>
          </p:cNvSpPr>
          <p:nvPr>
            <p:ph type="dt" sz="half" idx="14"/>
          </p:nvPr>
        </p:nvSpPr>
        <p:spPr/>
        <p:txBody>
          <a:bodyPr/>
          <a:lstStyle>
            <a:lvl1pPr>
              <a:defRPr/>
            </a:lvl1pPr>
          </a:lstStyle>
          <a:p>
            <a:fld id="{97DB7368-D07C-4C92-AA9E-6ED883895340}" type="datetimeFigureOut">
              <a:rPr lang="en-GB" smtClean="0"/>
              <a:t>23/02/2023</a:t>
            </a:fld>
            <a:endParaRPr lang="en-GB"/>
          </a:p>
        </p:txBody>
      </p:sp>
      <p:sp>
        <p:nvSpPr>
          <p:cNvPr id="6" name="Footer Placeholder 4"/>
          <p:cNvSpPr>
            <a:spLocks noGrp="1"/>
          </p:cNvSpPr>
          <p:nvPr>
            <p:ph type="ftr" sz="quarter" idx="15"/>
          </p:nvPr>
        </p:nvSpPr>
        <p:spPr/>
        <p:txBody>
          <a:bodyPr/>
          <a:lstStyle>
            <a:lvl1pPr>
              <a:defRPr/>
            </a:lvl1pPr>
          </a:lstStyle>
          <a:p>
            <a:endParaRPr lang="en-GB"/>
          </a:p>
        </p:txBody>
      </p:sp>
      <p:sp>
        <p:nvSpPr>
          <p:cNvPr id="7" name="Slide Number Placeholder 5"/>
          <p:cNvSpPr>
            <a:spLocks noGrp="1"/>
          </p:cNvSpPr>
          <p:nvPr>
            <p:ph type="sldNum" sz="quarter" idx="16"/>
          </p:nvPr>
        </p:nvSpPr>
        <p:spPr/>
        <p:txBody>
          <a:bodyPr/>
          <a:lstStyle>
            <a:lvl1pPr>
              <a:defRPr/>
            </a:lvl1pPr>
          </a:lstStyle>
          <a:p>
            <a:fld id="{F9D88DA2-3638-4410-8376-66CE131BC104}" type="slidenum">
              <a:rPr lang="en-GB" smtClean="0"/>
              <a:t>‹#›</a:t>
            </a:fld>
            <a:endParaRPr lang="en-GB"/>
          </a:p>
        </p:txBody>
      </p:sp>
    </p:spTree>
    <p:extLst>
      <p:ext uri="{BB962C8B-B14F-4D97-AF65-F5344CB8AC3E}">
        <p14:creationId xmlns:p14="http://schemas.microsoft.com/office/powerpoint/2010/main" val="3397829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White text ">
    <p:spTree>
      <p:nvGrpSpPr>
        <p:cNvPr id="1" name=""/>
        <p:cNvGrpSpPr/>
        <p:nvPr/>
      </p:nvGrpSpPr>
      <p:grpSpPr>
        <a:xfrm>
          <a:off x="0" y="0"/>
          <a:ext cx="0" cy="0"/>
          <a:chOff x="0" y="0"/>
          <a:chExt cx="0" cy="0"/>
        </a:xfrm>
      </p:grpSpPr>
      <p:sp>
        <p:nvSpPr>
          <p:cNvPr id="2" name="Title 1"/>
          <p:cNvSpPr>
            <a:spLocks noGrp="1"/>
          </p:cNvSpPr>
          <p:nvPr>
            <p:ph type="title"/>
          </p:nvPr>
        </p:nvSpPr>
        <p:spPr>
          <a:xfrm>
            <a:off x="287338" y="1651001"/>
            <a:ext cx="7886700" cy="500570"/>
          </a:xfrm>
        </p:spPr>
        <p:txBody>
          <a:bodyPr/>
          <a:lstStyle>
            <a:lvl1pPr>
              <a:defRPr>
                <a:solidFill>
                  <a:schemeClr val="tx2"/>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287340" y="2151571"/>
            <a:ext cx="8569325" cy="3705226"/>
          </a:xfrm>
        </p:spPr>
        <p:txBody>
          <a:bodyPr/>
          <a:lstStyle>
            <a:lvl1pPr>
              <a:lnSpc>
                <a:spcPts val="2340"/>
              </a:lnSpc>
              <a:defRPr b="0" i="0">
                <a:latin typeface="Calibri" charset="0"/>
                <a:ea typeface="Calibri" charset="0"/>
                <a:cs typeface="Calibri" charset="0"/>
              </a:defRPr>
            </a:lvl1pPr>
            <a:lvl2pPr>
              <a:lnSpc>
                <a:spcPts val="2340"/>
              </a:lnSpc>
              <a:spcBef>
                <a:spcPts val="0"/>
              </a:spcBef>
              <a:defRPr b="0" i="0">
                <a:latin typeface="Calibri" charset="0"/>
                <a:ea typeface="Calibri" charset="0"/>
                <a:cs typeface="Calibri" charset="0"/>
              </a:defRPr>
            </a:lvl2pPr>
            <a:lvl3pPr>
              <a:lnSpc>
                <a:spcPts val="2340"/>
              </a:lnSpc>
              <a:spcBef>
                <a:spcPts val="0"/>
              </a:spcBef>
              <a:defRPr b="0" i="0">
                <a:latin typeface="Calibri" charset="0"/>
                <a:ea typeface="Calibri" charset="0"/>
                <a:cs typeface="Calibri" charset="0"/>
              </a:defRPr>
            </a:lvl3pPr>
            <a:lvl4pPr>
              <a:lnSpc>
                <a:spcPts val="2340"/>
              </a:lnSpc>
              <a:spcBef>
                <a:spcPts val="0"/>
              </a:spcBef>
              <a:defRPr b="0" i="0">
                <a:latin typeface="Calibri" charset="0"/>
                <a:ea typeface="Calibri" charset="0"/>
                <a:cs typeface="Calibri" charset="0"/>
              </a:defRPr>
            </a:lvl4pPr>
            <a:lvl5pPr>
              <a:lnSpc>
                <a:spcPts val="2340"/>
              </a:lnSpc>
              <a:spcBef>
                <a:spcPts val="0"/>
              </a:spcBef>
              <a:defRPr b="0" i="0">
                <a:latin typeface="Calibri" charset="0"/>
                <a:ea typeface="Calibri" charset="0"/>
                <a:cs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fld id="{97DB7368-D07C-4C92-AA9E-6ED883895340}" type="datetimeFigureOut">
              <a:rPr lang="en-GB" smtClean="0"/>
              <a:t>23/02/2023</a:t>
            </a:fld>
            <a:endParaRPr lang="en-GB"/>
          </a:p>
        </p:txBody>
      </p:sp>
      <p:sp>
        <p:nvSpPr>
          <p:cNvPr id="5" name="Footer Placeholder 4"/>
          <p:cNvSpPr>
            <a:spLocks noGrp="1"/>
          </p:cNvSpPr>
          <p:nvPr>
            <p:ph type="ftr" sz="quarter" idx="15"/>
          </p:nvPr>
        </p:nvSpPr>
        <p:spPr/>
        <p:txBody>
          <a:bodyPr/>
          <a:lstStyle>
            <a:lvl1pPr>
              <a:defRPr/>
            </a:lvl1pPr>
          </a:lstStyle>
          <a:p>
            <a:endParaRPr lang="en-GB"/>
          </a:p>
        </p:txBody>
      </p:sp>
      <p:sp>
        <p:nvSpPr>
          <p:cNvPr id="6" name="Slide Number Placeholder 5"/>
          <p:cNvSpPr>
            <a:spLocks noGrp="1"/>
          </p:cNvSpPr>
          <p:nvPr>
            <p:ph type="sldNum" sz="quarter" idx="16"/>
          </p:nvPr>
        </p:nvSpPr>
        <p:spPr/>
        <p:txBody>
          <a:bodyPr/>
          <a:lstStyle>
            <a:lvl1pPr>
              <a:defRPr/>
            </a:lvl1pPr>
          </a:lstStyle>
          <a:p>
            <a:fld id="{F9D88DA2-3638-4410-8376-66CE131BC104}" type="slidenum">
              <a:rPr lang="en-GB" smtClean="0"/>
              <a:t>‹#›</a:t>
            </a:fld>
            <a:endParaRPr lang="en-GB"/>
          </a:p>
        </p:txBody>
      </p:sp>
    </p:spTree>
    <p:extLst>
      <p:ext uri="{BB962C8B-B14F-4D97-AF65-F5344CB8AC3E}">
        <p14:creationId xmlns:p14="http://schemas.microsoft.com/office/powerpoint/2010/main" val="648565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White text alt">
    <p:spTree>
      <p:nvGrpSpPr>
        <p:cNvPr id="1" name=""/>
        <p:cNvGrpSpPr/>
        <p:nvPr/>
      </p:nvGrpSpPr>
      <p:grpSpPr>
        <a:xfrm>
          <a:off x="0" y="0"/>
          <a:ext cx="0" cy="0"/>
          <a:chOff x="0" y="0"/>
          <a:chExt cx="0" cy="0"/>
        </a:xfrm>
      </p:grpSpPr>
      <p:sp>
        <p:nvSpPr>
          <p:cNvPr id="2" name="Title 1"/>
          <p:cNvSpPr>
            <a:spLocks noGrp="1"/>
          </p:cNvSpPr>
          <p:nvPr>
            <p:ph type="title"/>
          </p:nvPr>
        </p:nvSpPr>
        <p:spPr>
          <a:xfrm>
            <a:off x="287338" y="1651001"/>
            <a:ext cx="7886700" cy="500570"/>
          </a:xfrm>
        </p:spPr>
        <p:txBody>
          <a:bodyPr/>
          <a:lstStyle>
            <a:lvl1pPr>
              <a:defRPr>
                <a:solidFill>
                  <a:schemeClr val="accent2"/>
                </a:solidFill>
              </a:defRPr>
            </a:lvl1pPr>
          </a:lstStyle>
          <a:p>
            <a:r>
              <a:rPr lang="en-US"/>
              <a:t>Click to edit Master title style</a:t>
            </a:r>
            <a:endParaRPr lang="en-US" dirty="0"/>
          </a:p>
        </p:txBody>
      </p:sp>
      <p:sp>
        <p:nvSpPr>
          <p:cNvPr id="9" name="Text Placeholder 6"/>
          <p:cNvSpPr>
            <a:spLocks noGrp="1"/>
          </p:cNvSpPr>
          <p:nvPr>
            <p:ph type="body" sz="quarter" idx="13"/>
          </p:nvPr>
        </p:nvSpPr>
        <p:spPr>
          <a:xfrm>
            <a:off x="287340" y="2151571"/>
            <a:ext cx="8569325" cy="3705226"/>
          </a:xfrm>
        </p:spPr>
        <p:txBody>
          <a:bodyPr/>
          <a:lstStyle>
            <a:lvl1pPr>
              <a:lnSpc>
                <a:spcPts val="2340"/>
              </a:lnSpc>
              <a:defRPr b="0" i="0">
                <a:latin typeface="Calibri" charset="0"/>
                <a:ea typeface="Calibri" charset="0"/>
                <a:cs typeface="Calibri" charset="0"/>
              </a:defRPr>
            </a:lvl1pPr>
            <a:lvl2pPr>
              <a:lnSpc>
                <a:spcPts val="2340"/>
              </a:lnSpc>
              <a:spcBef>
                <a:spcPts val="0"/>
              </a:spcBef>
              <a:defRPr b="0" i="0">
                <a:latin typeface="Calibri" charset="0"/>
                <a:ea typeface="Calibri" charset="0"/>
                <a:cs typeface="Calibri" charset="0"/>
              </a:defRPr>
            </a:lvl2pPr>
            <a:lvl3pPr>
              <a:lnSpc>
                <a:spcPts val="2340"/>
              </a:lnSpc>
              <a:spcBef>
                <a:spcPts val="0"/>
              </a:spcBef>
              <a:defRPr b="0" i="0">
                <a:latin typeface="Calibri" charset="0"/>
                <a:ea typeface="Calibri" charset="0"/>
                <a:cs typeface="Calibri" charset="0"/>
              </a:defRPr>
            </a:lvl3pPr>
            <a:lvl4pPr>
              <a:lnSpc>
                <a:spcPts val="2340"/>
              </a:lnSpc>
              <a:spcBef>
                <a:spcPts val="0"/>
              </a:spcBef>
              <a:defRPr b="0" i="0">
                <a:latin typeface="Calibri" charset="0"/>
                <a:ea typeface="Calibri" charset="0"/>
                <a:cs typeface="Calibri" charset="0"/>
              </a:defRPr>
            </a:lvl4pPr>
            <a:lvl5pPr>
              <a:lnSpc>
                <a:spcPts val="2340"/>
              </a:lnSpc>
              <a:spcBef>
                <a:spcPts val="0"/>
              </a:spcBef>
              <a:defRPr b="0" i="0">
                <a:latin typeface="Calibri" charset="0"/>
                <a:ea typeface="Calibri" charset="0"/>
                <a:cs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fld id="{97DB7368-D07C-4C92-AA9E-6ED883895340}" type="datetimeFigureOut">
              <a:rPr lang="en-GB" smtClean="0"/>
              <a:t>23/02/2023</a:t>
            </a:fld>
            <a:endParaRPr lang="en-GB"/>
          </a:p>
        </p:txBody>
      </p:sp>
      <p:sp>
        <p:nvSpPr>
          <p:cNvPr id="5" name="Footer Placeholder 4"/>
          <p:cNvSpPr>
            <a:spLocks noGrp="1"/>
          </p:cNvSpPr>
          <p:nvPr>
            <p:ph type="ftr" sz="quarter" idx="15"/>
          </p:nvPr>
        </p:nvSpPr>
        <p:spPr/>
        <p:txBody>
          <a:bodyPr/>
          <a:lstStyle>
            <a:lvl1pPr>
              <a:defRPr/>
            </a:lvl1pPr>
          </a:lstStyle>
          <a:p>
            <a:endParaRPr lang="en-GB"/>
          </a:p>
        </p:txBody>
      </p:sp>
      <p:sp>
        <p:nvSpPr>
          <p:cNvPr id="6" name="Slide Number Placeholder 5"/>
          <p:cNvSpPr>
            <a:spLocks noGrp="1"/>
          </p:cNvSpPr>
          <p:nvPr>
            <p:ph type="sldNum" sz="quarter" idx="16"/>
          </p:nvPr>
        </p:nvSpPr>
        <p:spPr/>
        <p:txBody>
          <a:bodyPr/>
          <a:lstStyle>
            <a:lvl1pPr>
              <a:defRPr/>
            </a:lvl1pPr>
          </a:lstStyle>
          <a:p>
            <a:fld id="{F9D88DA2-3638-4410-8376-66CE131BC104}" type="slidenum">
              <a:rPr lang="en-GB" smtClean="0"/>
              <a:t>‹#›</a:t>
            </a:fld>
            <a:endParaRPr lang="en-GB"/>
          </a:p>
        </p:txBody>
      </p:sp>
    </p:spTree>
    <p:extLst>
      <p:ext uri="{BB962C8B-B14F-4D97-AF65-F5344CB8AC3E}">
        <p14:creationId xmlns:p14="http://schemas.microsoft.com/office/powerpoint/2010/main" val="4171752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hite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55545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White title">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287342" y="2459647"/>
            <a:ext cx="8569325" cy="565390"/>
          </a:xfrm>
        </p:spPr>
        <p:txBody>
          <a:bodyPr>
            <a:noAutofit/>
          </a:bodyPr>
          <a:lstStyle>
            <a:lvl1pPr marL="0" indent="0" algn="l">
              <a:lnSpc>
                <a:spcPct val="90000"/>
              </a:lnSpc>
              <a:buNone/>
              <a:defRPr sz="4320" b="1" i="0">
                <a:latin typeface="Calibri" charset="0"/>
                <a:ea typeface="Calibri" charset="0"/>
                <a:cs typeface="Calibri"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13" name="Text Placeholder 9"/>
          <p:cNvSpPr>
            <a:spLocks noGrp="1"/>
          </p:cNvSpPr>
          <p:nvPr>
            <p:ph type="body" sz="quarter" idx="13"/>
          </p:nvPr>
        </p:nvSpPr>
        <p:spPr>
          <a:xfrm>
            <a:off x="287343" y="3087387"/>
            <a:ext cx="8569325" cy="746125"/>
          </a:xfrm>
          <a:noFill/>
        </p:spPr>
        <p:txBody>
          <a:bodyPr>
            <a:noAutofit/>
          </a:bodyPr>
          <a:lstStyle>
            <a:lvl1pPr marL="0" indent="0">
              <a:lnSpc>
                <a:spcPct val="90000"/>
              </a:lnSpc>
              <a:buNone/>
              <a:defRPr sz="4320" b="1" i="0">
                <a:solidFill>
                  <a:srgbClr val="00B9BD"/>
                </a:solidFill>
                <a:latin typeface="Calibri" charset="0"/>
                <a:ea typeface="Calibri" charset="0"/>
                <a:cs typeface="Calibri" charset="0"/>
              </a:defRPr>
            </a:lvl1pPr>
            <a:lvl2pPr marL="411480" indent="0">
              <a:buNone/>
              <a:defRPr/>
            </a:lvl2pPr>
            <a:lvl3pPr marL="822960" indent="0">
              <a:buNone/>
              <a:defRPr/>
            </a:lvl3pPr>
            <a:lvl4pPr marL="1234440" indent="0">
              <a:buNone/>
              <a:defRPr/>
            </a:lvl4pPr>
            <a:lvl5pPr marL="1645920" indent="0">
              <a:buNone/>
              <a:defRPr/>
            </a:lvl5pPr>
          </a:lstStyle>
          <a:p>
            <a:pPr lvl="0"/>
            <a:r>
              <a:rPr lang="en-US"/>
              <a:t>Click to edit Master text styles</a:t>
            </a:r>
          </a:p>
        </p:txBody>
      </p:sp>
      <p:sp>
        <p:nvSpPr>
          <p:cNvPr id="18" name="Title 1"/>
          <p:cNvSpPr>
            <a:spLocks noGrp="1"/>
          </p:cNvSpPr>
          <p:nvPr>
            <p:ph type="ctrTitle"/>
          </p:nvPr>
        </p:nvSpPr>
        <p:spPr>
          <a:xfrm>
            <a:off x="287340" y="2018609"/>
            <a:ext cx="6858000" cy="467143"/>
          </a:xfrm>
        </p:spPr>
        <p:txBody>
          <a:bodyPr anchor="b">
            <a:noAutofit/>
          </a:bodyPr>
          <a:lstStyle>
            <a:lvl1pPr algn="l">
              <a:defRPr sz="2160" b="0" i="0">
                <a:latin typeface="Calibri" charset="0"/>
                <a:ea typeface="Calibri" charset="0"/>
                <a:cs typeface="Calibri" charset="0"/>
              </a:defRPr>
            </a:lvl1pPr>
          </a:lstStyle>
          <a:p>
            <a:r>
              <a:rPr lang="en-US"/>
              <a:t>Click to edit Master title style</a:t>
            </a:r>
            <a:endParaRPr lang="en-US" dirty="0"/>
          </a:p>
        </p:txBody>
      </p:sp>
      <p:sp>
        <p:nvSpPr>
          <p:cNvPr id="5" name="Date Placeholder 3"/>
          <p:cNvSpPr>
            <a:spLocks noGrp="1"/>
          </p:cNvSpPr>
          <p:nvPr>
            <p:ph type="dt" sz="half" idx="14"/>
          </p:nvPr>
        </p:nvSpPr>
        <p:spPr/>
        <p:txBody>
          <a:bodyPr/>
          <a:lstStyle>
            <a:lvl1pPr>
              <a:defRPr/>
            </a:lvl1pPr>
          </a:lstStyle>
          <a:p>
            <a:fld id="{97DB7368-D07C-4C92-AA9E-6ED883895340}" type="datetimeFigureOut">
              <a:rPr lang="en-GB" smtClean="0"/>
              <a:t>23/02/2023</a:t>
            </a:fld>
            <a:endParaRPr lang="en-GB"/>
          </a:p>
        </p:txBody>
      </p:sp>
      <p:sp>
        <p:nvSpPr>
          <p:cNvPr id="6" name="Footer Placeholder 4"/>
          <p:cNvSpPr>
            <a:spLocks noGrp="1"/>
          </p:cNvSpPr>
          <p:nvPr>
            <p:ph type="ftr" sz="quarter" idx="15"/>
          </p:nvPr>
        </p:nvSpPr>
        <p:spPr/>
        <p:txBody>
          <a:bodyPr/>
          <a:lstStyle>
            <a:lvl1pPr>
              <a:defRPr/>
            </a:lvl1pPr>
          </a:lstStyle>
          <a:p>
            <a:endParaRPr lang="en-GB"/>
          </a:p>
        </p:txBody>
      </p:sp>
      <p:sp>
        <p:nvSpPr>
          <p:cNvPr id="7" name="Slide Number Placeholder 5"/>
          <p:cNvSpPr>
            <a:spLocks noGrp="1"/>
          </p:cNvSpPr>
          <p:nvPr>
            <p:ph type="sldNum" sz="quarter" idx="16"/>
          </p:nvPr>
        </p:nvSpPr>
        <p:spPr/>
        <p:txBody>
          <a:bodyPr/>
          <a:lstStyle>
            <a:lvl1pPr>
              <a:defRPr/>
            </a:lvl1pPr>
          </a:lstStyle>
          <a:p>
            <a:fld id="{F9D88DA2-3638-4410-8376-66CE131BC104}" type="slidenum">
              <a:rPr lang="en-GB" smtClean="0"/>
              <a:t>‹#›</a:t>
            </a:fld>
            <a:endParaRPr lang="en-GB"/>
          </a:p>
        </p:txBody>
      </p:sp>
    </p:spTree>
    <p:extLst>
      <p:ext uri="{BB962C8B-B14F-4D97-AF65-F5344CB8AC3E}">
        <p14:creationId xmlns:p14="http://schemas.microsoft.com/office/powerpoint/2010/main" val="1367649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White title">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287342" y="2459647"/>
            <a:ext cx="8569325" cy="565390"/>
          </a:xfrm>
        </p:spPr>
        <p:txBody>
          <a:bodyPr>
            <a:noAutofit/>
          </a:bodyPr>
          <a:lstStyle>
            <a:lvl1pPr marL="0" indent="0" algn="l">
              <a:lnSpc>
                <a:spcPct val="90000"/>
              </a:lnSpc>
              <a:buNone/>
              <a:defRPr sz="4320" b="1" i="0">
                <a:latin typeface="Calibri" charset="0"/>
                <a:ea typeface="Calibri" charset="0"/>
                <a:cs typeface="Calibri"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13" name="Text Placeholder 9"/>
          <p:cNvSpPr>
            <a:spLocks noGrp="1"/>
          </p:cNvSpPr>
          <p:nvPr>
            <p:ph type="body" sz="quarter" idx="13"/>
          </p:nvPr>
        </p:nvSpPr>
        <p:spPr>
          <a:xfrm>
            <a:off x="287343" y="3087387"/>
            <a:ext cx="8569325" cy="746125"/>
          </a:xfrm>
          <a:noFill/>
        </p:spPr>
        <p:txBody>
          <a:bodyPr>
            <a:noAutofit/>
          </a:bodyPr>
          <a:lstStyle>
            <a:lvl1pPr marL="0" indent="0">
              <a:lnSpc>
                <a:spcPct val="90000"/>
              </a:lnSpc>
              <a:buNone/>
              <a:defRPr sz="4320" b="1" i="0">
                <a:solidFill>
                  <a:schemeClr val="accent2"/>
                </a:solidFill>
                <a:latin typeface="Calibri" charset="0"/>
                <a:ea typeface="Calibri" charset="0"/>
                <a:cs typeface="Calibri" charset="0"/>
              </a:defRPr>
            </a:lvl1pPr>
            <a:lvl2pPr marL="411480" indent="0">
              <a:buNone/>
              <a:defRPr/>
            </a:lvl2pPr>
            <a:lvl3pPr marL="822960" indent="0">
              <a:buNone/>
              <a:defRPr/>
            </a:lvl3pPr>
            <a:lvl4pPr marL="1234440" indent="0">
              <a:buNone/>
              <a:defRPr/>
            </a:lvl4pPr>
            <a:lvl5pPr marL="1645920" indent="0">
              <a:buNone/>
              <a:defRPr/>
            </a:lvl5pPr>
          </a:lstStyle>
          <a:p>
            <a:pPr lvl="0"/>
            <a:r>
              <a:rPr lang="en-US"/>
              <a:t>Click to edit Master text styles</a:t>
            </a:r>
          </a:p>
        </p:txBody>
      </p:sp>
      <p:sp>
        <p:nvSpPr>
          <p:cNvPr id="18" name="Title 1"/>
          <p:cNvSpPr>
            <a:spLocks noGrp="1"/>
          </p:cNvSpPr>
          <p:nvPr>
            <p:ph type="ctrTitle"/>
          </p:nvPr>
        </p:nvSpPr>
        <p:spPr>
          <a:xfrm>
            <a:off x="287340" y="2018609"/>
            <a:ext cx="6858000" cy="467143"/>
          </a:xfrm>
        </p:spPr>
        <p:txBody>
          <a:bodyPr anchor="b">
            <a:noAutofit/>
          </a:bodyPr>
          <a:lstStyle>
            <a:lvl1pPr algn="l">
              <a:defRPr sz="2160" b="0" i="0">
                <a:latin typeface="Calibri" charset="0"/>
                <a:ea typeface="Calibri" charset="0"/>
                <a:cs typeface="Calibri" charset="0"/>
              </a:defRPr>
            </a:lvl1pPr>
          </a:lstStyle>
          <a:p>
            <a:r>
              <a:rPr lang="en-US"/>
              <a:t>Click to edit Master title style</a:t>
            </a:r>
            <a:endParaRPr lang="en-US" dirty="0"/>
          </a:p>
        </p:txBody>
      </p:sp>
      <p:sp>
        <p:nvSpPr>
          <p:cNvPr id="5" name="Date Placeholder 3"/>
          <p:cNvSpPr>
            <a:spLocks noGrp="1"/>
          </p:cNvSpPr>
          <p:nvPr>
            <p:ph type="dt" sz="half" idx="14"/>
          </p:nvPr>
        </p:nvSpPr>
        <p:spPr/>
        <p:txBody>
          <a:bodyPr/>
          <a:lstStyle>
            <a:lvl1pPr>
              <a:defRPr/>
            </a:lvl1pPr>
          </a:lstStyle>
          <a:p>
            <a:fld id="{97DB7368-D07C-4C92-AA9E-6ED883895340}" type="datetimeFigureOut">
              <a:rPr lang="en-GB" smtClean="0"/>
              <a:t>23/02/2023</a:t>
            </a:fld>
            <a:endParaRPr lang="en-GB"/>
          </a:p>
        </p:txBody>
      </p:sp>
      <p:sp>
        <p:nvSpPr>
          <p:cNvPr id="6" name="Footer Placeholder 4"/>
          <p:cNvSpPr>
            <a:spLocks noGrp="1"/>
          </p:cNvSpPr>
          <p:nvPr>
            <p:ph type="ftr" sz="quarter" idx="15"/>
          </p:nvPr>
        </p:nvSpPr>
        <p:spPr/>
        <p:txBody>
          <a:bodyPr/>
          <a:lstStyle>
            <a:lvl1pPr>
              <a:defRPr/>
            </a:lvl1pPr>
          </a:lstStyle>
          <a:p>
            <a:endParaRPr lang="en-GB"/>
          </a:p>
        </p:txBody>
      </p:sp>
      <p:sp>
        <p:nvSpPr>
          <p:cNvPr id="7" name="Slide Number Placeholder 5"/>
          <p:cNvSpPr>
            <a:spLocks noGrp="1"/>
          </p:cNvSpPr>
          <p:nvPr>
            <p:ph type="sldNum" sz="quarter" idx="16"/>
          </p:nvPr>
        </p:nvSpPr>
        <p:spPr/>
        <p:txBody>
          <a:bodyPr/>
          <a:lstStyle>
            <a:lvl1pPr>
              <a:defRPr/>
            </a:lvl1pPr>
          </a:lstStyle>
          <a:p>
            <a:fld id="{F9D88DA2-3638-4410-8376-66CE131BC104}" type="slidenum">
              <a:rPr lang="en-GB" smtClean="0"/>
              <a:t>‹#›</a:t>
            </a:fld>
            <a:endParaRPr lang="en-GB"/>
          </a:p>
        </p:txBody>
      </p:sp>
    </p:spTree>
    <p:extLst>
      <p:ext uri="{BB962C8B-B14F-4D97-AF65-F5344CB8AC3E}">
        <p14:creationId xmlns:p14="http://schemas.microsoft.com/office/powerpoint/2010/main" val="911171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White text ">
    <p:spTree>
      <p:nvGrpSpPr>
        <p:cNvPr id="1" name=""/>
        <p:cNvGrpSpPr/>
        <p:nvPr/>
      </p:nvGrpSpPr>
      <p:grpSpPr>
        <a:xfrm>
          <a:off x="0" y="0"/>
          <a:ext cx="0" cy="0"/>
          <a:chOff x="0" y="0"/>
          <a:chExt cx="0" cy="0"/>
        </a:xfrm>
      </p:grpSpPr>
      <p:sp>
        <p:nvSpPr>
          <p:cNvPr id="2" name="Title 1"/>
          <p:cNvSpPr>
            <a:spLocks noGrp="1"/>
          </p:cNvSpPr>
          <p:nvPr>
            <p:ph type="title"/>
          </p:nvPr>
        </p:nvSpPr>
        <p:spPr>
          <a:xfrm>
            <a:off x="287338" y="1651001"/>
            <a:ext cx="7886700" cy="500570"/>
          </a:xfrm>
        </p:spPr>
        <p:txBody>
          <a:bodyPr/>
          <a:lstStyle>
            <a:lvl1pPr>
              <a:defRPr>
                <a:solidFill>
                  <a:schemeClr val="tx2"/>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287340" y="2151571"/>
            <a:ext cx="8569325" cy="3705226"/>
          </a:xfrm>
        </p:spPr>
        <p:txBody>
          <a:bodyPr/>
          <a:lstStyle>
            <a:lvl1pPr>
              <a:lnSpc>
                <a:spcPts val="2340"/>
              </a:lnSpc>
              <a:defRPr b="0" i="0">
                <a:latin typeface="Calibri" charset="0"/>
                <a:ea typeface="Calibri" charset="0"/>
                <a:cs typeface="Calibri" charset="0"/>
              </a:defRPr>
            </a:lvl1pPr>
            <a:lvl2pPr>
              <a:lnSpc>
                <a:spcPts val="2340"/>
              </a:lnSpc>
              <a:spcBef>
                <a:spcPts val="0"/>
              </a:spcBef>
              <a:defRPr b="0" i="0">
                <a:latin typeface="Calibri" charset="0"/>
                <a:ea typeface="Calibri" charset="0"/>
                <a:cs typeface="Calibri" charset="0"/>
              </a:defRPr>
            </a:lvl2pPr>
            <a:lvl3pPr>
              <a:lnSpc>
                <a:spcPts val="2340"/>
              </a:lnSpc>
              <a:spcBef>
                <a:spcPts val="0"/>
              </a:spcBef>
              <a:defRPr b="0" i="0">
                <a:latin typeface="Calibri" charset="0"/>
                <a:ea typeface="Calibri" charset="0"/>
                <a:cs typeface="Calibri" charset="0"/>
              </a:defRPr>
            </a:lvl3pPr>
            <a:lvl4pPr>
              <a:lnSpc>
                <a:spcPts val="2340"/>
              </a:lnSpc>
              <a:spcBef>
                <a:spcPts val="0"/>
              </a:spcBef>
              <a:defRPr b="0" i="0">
                <a:latin typeface="Calibri" charset="0"/>
                <a:ea typeface="Calibri" charset="0"/>
                <a:cs typeface="Calibri" charset="0"/>
              </a:defRPr>
            </a:lvl4pPr>
            <a:lvl5pPr>
              <a:lnSpc>
                <a:spcPts val="2340"/>
              </a:lnSpc>
              <a:spcBef>
                <a:spcPts val="0"/>
              </a:spcBef>
              <a:defRPr b="0" i="0">
                <a:latin typeface="Calibri" charset="0"/>
                <a:ea typeface="Calibri" charset="0"/>
                <a:cs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fld id="{97DB7368-D07C-4C92-AA9E-6ED883895340}" type="datetimeFigureOut">
              <a:rPr lang="en-GB" smtClean="0"/>
              <a:t>23/02/2023</a:t>
            </a:fld>
            <a:endParaRPr lang="en-GB"/>
          </a:p>
        </p:txBody>
      </p:sp>
      <p:sp>
        <p:nvSpPr>
          <p:cNvPr id="5" name="Footer Placeholder 4"/>
          <p:cNvSpPr>
            <a:spLocks noGrp="1"/>
          </p:cNvSpPr>
          <p:nvPr>
            <p:ph type="ftr" sz="quarter" idx="15"/>
          </p:nvPr>
        </p:nvSpPr>
        <p:spPr/>
        <p:txBody>
          <a:bodyPr/>
          <a:lstStyle>
            <a:lvl1pPr>
              <a:defRPr/>
            </a:lvl1pPr>
          </a:lstStyle>
          <a:p>
            <a:endParaRPr lang="en-GB"/>
          </a:p>
        </p:txBody>
      </p:sp>
      <p:sp>
        <p:nvSpPr>
          <p:cNvPr id="6" name="Slide Number Placeholder 5"/>
          <p:cNvSpPr>
            <a:spLocks noGrp="1"/>
          </p:cNvSpPr>
          <p:nvPr>
            <p:ph type="sldNum" sz="quarter" idx="16"/>
          </p:nvPr>
        </p:nvSpPr>
        <p:spPr/>
        <p:txBody>
          <a:bodyPr/>
          <a:lstStyle>
            <a:lvl1pPr>
              <a:defRPr/>
            </a:lvl1pPr>
          </a:lstStyle>
          <a:p>
            <a:fld id="{F9D88DA2-3638-4410-8376-66CE131BC104}" type="slidenum">
              <a:rPr lang="en-GB" smtClean="0"/>
              <a:t>‹#›</a:t>
            </a:fld>
            <a:endParaRPr lang="en-GB"/>
          </a:p>
        </p:txBody>
      </p:sp>
    </p:spTree>
    <p:extLst>
      <p:ext uri="{BB962C8B-B14F-4D97-AF65-F5344CB8AC3E}">
        <p14:creationId xmlns:p14="http://schemas.microsoft.com/office/powerpoint/2010/main" val="4138933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White text alt">
    <p:spTree>
      <p:nvGrpSpPr>
        <p:cNvPr id="1" name=""/>
        <p:cNvGrpSpPr/>
        <p:nvPr/>
      </p:nvGrpSpPr>
      <p:grpSpPr>
        <a:xfrm>
          <a:off x="0" y="0"/>
          <a:ext cx="0" cy="0"/>
          <a:chOff x="0" y="0"/>
          <a:chExt cx="0" cy="0"/>
        </a:xfrm>
      </p:grpSpPr>
      <p:sp>
        <p:nvSpPr>
          <p:cNvPr id="2" name="Title 1"/>
          <p:cNvSpPr>
            <a:spLocks noGrp="1"/>
          </p:cNvSpPr>
          <p:nvPr>
            <p:ph type="title"/>
          </p:nvPr>
        </p:nvSpPr>
        <p:spPr>
          <a:xfrm>
            <a:off x="287338" y="1651001"/>
            <a:ext cx="7886700" cy="500570"/>
          </a:xfrm>
        </p:spPr>
        <p:txBody>
          <a:bodyPr/>
          <a:lstStyle>
            <a:lvl1pPr>
              <a:defRPr>
                <a:solidFill>
                  <a:schemeClr val="accent2"/>
                </a:solidFill>
              </a:defRPr>
            </a:lvl1pPr>
          </a:lstStyle>
          <a:p>
            <a:r>
              <a:rPr lang="en-US"/>
              <a:t>Click to edit Master title style</a:t>
            </a:r>
            <a:endParaRPr lang="en-US" dirty="0"/>
          </a:p>
        </p:txBody>
      </p:sp>
      <p:sp>
        <p:nvSpPr>
          <p:cNvPr id="9" name="Text Placeholder 6"/>
          <p:cNvSpPr>
            <a:spLocks noGrp="1"/>
          </p:cNvSpPr>
          <p:nvPr>
            <p:ph type="body" sz="quarter" idx="13"/>
          </p:nvPr>
        </p:nvSpPr>
        <p:spPr>
          <a:xfrm>
            <a:off x="287340" y="2151571"/>
            <a:ext cx="8569325" cy="3705226"/>
          </a:xfrm>
        </p:spPr>
        <p:txBody>
          <a:bodyPr/>
          <a:lstStyle>
            <a:lvl1pPr>
              <a:lnSpc>
                <a:spcPts val="2340"/>
              </a:lnSpc>
              <a:defRPr b="0" i="0">
                <a:latin typeface="Calibri" charset="0"/>
                <a:ea typeface="Calibri" charset="0"/>
                <a:cs typeface="Calibri" charset="0"/>
              </a:defRPr>
            </a:lvl1pPr>
            <a:lvl2pPr>
              <a:lnSpc>
                <a:spcPts val="2340"/>
              </a:lnSpc>
              <a:spcBef>
                <a:spcPts val="0"/>
              </a:spcBef>
              <a:defRPr b="0" i="0">
                <a:latin typeface="Calibri" charset="0"/>
                <a:ea typeface="Calibri" charset="0"/>
                <a:cs typeface="Calibri" charset="0"/>
              </a:defRPr>
            </a:lvl2pPr>
            <a:lvl3pPr>
              <a:lnSpc>
                <a:spcPts val="2340"/>
              </a:lnSpc>
              <a:spcBef>
                <a:spcPts val="0"/>
              </a:spcBef>
              <a:defRPr b="0" i="0">
                <a:latin typeface="Calibri" charset="0"/>
                <a:ea typeface="Calibri" charset="0"/>
                <a:cs typeface="Calibri" charset="0"/>
              </a:defRPr>
            </a:lvl3pPr>
            <a:lvl4pPr>
              <a:lnSpc>
                <a:spcPts val="2340"/>
              </a:lnSpc>
              <a:spcBef>
                <a:spcPts val="0"/>
              </a:spcBef>
              <a:defRPr b="0" i="0">
                <a:latin typeface="Calibri" charset="0"/>
                <a:ea typeface="Calibri" charset="0"/>
                <a:cs typeface="Calibri" charset="0"/>
              </a:defRPr>
            </a:lvl4pPr>
            <a:lvl5pPr>
              <a:lnSpc>
                <a:spcPts val="2340"/>
              </a:lnSpc>
              <a:spcBef>
                <a:spcPts val="0"/>
              </a:spcBef>
              <a:defRPr b="0" i="0">
                <a:latin typeface="Calibri" charset="0"/>
                <a:ea typeface="Calibri" charset="0"/>
                <a:cs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fld id="{97DB7368-D07C-4C92-AA9E-6ED883895340}" type="datetimeFigureOut">
              <a:rPr lang="en-GB" smtClean="0"/>
              <a:t>23/02/2023</a:t>
            </a:fld>
            <a:endParaRPr lang="en-GB"/>
          </a:p>
        </p:txBody>
      </p:sp>
      <p:sp>
        <p:nvSpPr>
          <p:cNvPr id="5" name="Footer Placeholder 4"/>
          <p:cNvSpPr>
            <a:spLocks noGrp="1"/>
          </p:cNvSpPr>
          <p:nvPr>
            <p:ph type="ftr" sz="quarter" idx="15"/>
          </p:nvPr>
        </p:nvSpPr>
        <p:spPr/>
        <p:txBody>
          <a:bodyPr/>
          <a:lstStyle>
            <a:lvl1pPr>
              <a:defRPr/>
            </a:lvl1pPr>
          </a:lstStyle>
          <a:p>
            <a:endParaRPr lang="en-GB"/>
          </a:p>
        </p:txBody>
      </p:sp>
      <p:sp>
        <p:nvSpPr>
          <p:cNvPr id="6" name="Slide Number Placeholder 5"/>
          <p:cNvSpPr>
            <a:spLocks noGrp="1"/>
          </p:cNvSpPr>
          <p:nvPr>
            <p:ph type="sldNum" sz="quarter" idx="16"/>
          </p:nvPr>
        </p:nvSpPr>
        <p:spPr/>
        <p:txBody>
          <a:bodyPr/>
          <a:lstStyle>
            <a:lvl1pPr>
              <a:defRPr/>
            </a:lvl1pPr>
          </a:lstStyle>
          <a:p>
            <a:fld id="{F9D88DA2-3638-4410-8376-66CE131BC104}" type="slidenum">
              <a:rPr lang="en-GB" smtClean="0"/>
              <a:t>‹#›</a:t>
            </a:fld>
            <a:endParaRPr lang="en-GB"/>
          </a:p>
        </p:txBody>
      </p:sp>
    </p:spTree>
    <p:extLst>
      <p:ext uri="{BB962C8B-B14F-4D97-AF65-F5344CB8AC3E}">
        <p14:creationId xmlns:p14="http://schemas.microsoft.com/office/powerpoint/2010/main" val="1927474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 Top logo">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1CEBD3C-BE01-4EA6-807D-D32AC95F2D3A}"/>
              </a:ext>
            </a:extLst>
          </p:cNvPr>
          <p:cNvSpPr>
            <a:spLocks noGrp="1"/>
          </p:cNvSpPr>
          <p:nvPr>
            <p:ph type="title" hasCustomPrompt="1"/>
          </p:nvPr>
        </p:nvSpPr>
        <p:spPr>
          <a:xfrm>
            <a:off x="283990" y="1235660"/>
            <a:ext cx="8640000" cy="592544"/>
          </a:xfrm>
          <a:prstGeom prst="rect">
            <a:avLst/>
          </a:prstGeom>
        </p:spPr>
        <p:txBody>
          <a:bodyPr anchor="b"/>
          <a:lstStyle>
            <a:lvl1pPr>
              <a:defRPr sz="2800" b="1">
                <a:solidFill>
                  <a:schemeClr val="tx1"/>
                </a:solidFill>
                <a:latin typeface="Arial" panose="020B0604020202020204" pitchFamily="34" charset="0"/>
                <a:cs typeface="Arial" panose="020B0604020202020204" pitchFamily="34" charset="0"/>
              </a:defRPr>
            </a:lvl1pPr>
          </a:lstStyle>
          <a:p>
            <a:r>
              <a:rPr lang="en-US" dirty="0"/>
              <a:t>&lt;Content Heading&gt;</a:t>
            </a:r>
            <a:endParaRPr lang="en-GB" dirty="0"/>
          </a:p>
        </p:txBody>
      </p:sp>
      <p:sp>
        <p:nvSpPr>
          <p:cNvPr id="14" name="Content Placeholder 13">
            <a:extLst>
              <a:ext uri="{FF2B5EF4-FFF2-40B4-BE49-F238E27FC236}">
                <a16:creationId xmlns:a16="http://schemas.microsoft.com/office/drawing/2014/main" id="{77B28EA1-6248-4CA4-862C-914AA49135DC}"/>
              </a:ext>
            </a:extLst>
          </p:cNvPr>
          <p:cNvSpPr>
            <a:spLocks noGrp="1"/>
          </p:cNvSpPr>
          <p:nvPr>
            <p:ph sz="quarter" idx="10" hasCustomPrompt="1"/>
          </p:nvPr>
        </p:nvSpPr>
        <p:spPr>
          <a:xfrm>
            <a:off x="283989" y="1920762"/>
            <a:ext cx="8627253" cy="4621349"/>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lvl="0"/>
            <a:endParaRPr lang="en-GB" dirty="0"/>
          </a:p>
        </p:txBody>
      </p:sp>
    </p:spTree>
    <p:extLst>
      <p:ext uri="{BB962C8B-B14F-4D97-AF65-F5344CB8AC3E}">
        <p14:creationId xmlns:p14="http://schemas.microsoft.com/office/powerpoint/2010/main" val="3065741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White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1987245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5" y="624110"/>
            <a:ext cx="668376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B7368-D07C-4C92-AA9E-6ED883895340}" type="datetimeFigureOut">
              <a:rPr lang="en-GB" smtClean="0"/>
              <a:t>23/02/2023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D88DA2-3638-4410-8376-66CE131BC104}" type="slidenum">
              <a:rPr lang="en-GB" smtClean="0"/>
              <a:t>‹#›</a:t>
            </a:fld>
            <a:endParaRPr lang="en-GB"/>
          </a:p>
        </p:txBody>
      </p:sp>
    </p:spTree>
    <p:extLst>
      <p:ext uri="{BB962C8B-B14F-4D97-AF65-F5344CB8AC3E}">
        <p14:creationId xmlns:p14="http://schemas.microsoft.com/office/powerpoint/2010/main" val="1542954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rgbClr val="FFCD00"/>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4AECF49-9A13-452E-A9C9-67495AC09BF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608" t="29197" r="60493" b="30055"/>
          <a:stretch/>
        </p:blipFill>
        <p:spPr>
          <a:xfrm>
            <a:off x="2764631" y="1445849"/>
            <a:ext cx="3614737" cy="3966302"/>
          </a:xfrm>
          <a:prstGeom prst="rect">
            <a:avLst/>
          </a:prstGeom>
        </p:spPr>
      </p:pic>
    </p:spTree>
    <p:extLst>
      <p:ext uri="{BB962C8B-B14F-4D97-AF65-F5344CB8AC3E}">
        <p14:creationId xmlns:p14="http://schemas.microsoft.com/office/powerpoint/2010/main" val="1978722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Bottom Logo">
    <p:bg>
      <p:bgPr>
        <a:solidFill>
          <a:srgbClr val="FFCD00"/>
        </a:solidFill>
        <a:effectLst/>
      </p:bgPr>
    </p:bg>
    <p:spTree>
      <p:nvGrpSpPr>
        <p:cNvPr id="1" name=""/>
        <p:cNvGrpSpPr/>
        <p:nvPr/>
      </p:nvGrpSpPr>
      <p:grpSpPr>
        <a:xfrm>
          <a:off x="0" y="0"/>
          <a:ext cx="0" cy="0"/>
          <a:chOff x="0" y="0"/>
          <a:chExt cx="0" cy="0"/>
        </a:xfrm>
      </p:grpSpPr>
      <p:sp>
        <p:nvSpPr>
          <p:cNvPr id="3" name="Content Placeholder 11">
            <a:extLst>
              <a:ext uri="{FF2B5EF4-FFF2-40B4-BE49-F238E27FC236}">
                <a16:creationId xmlns:a16="http://schemas.microsoft.com/office/drawing/2014/main" id="{165B43A9-4352-4588-B225-D8A936389CC7}"/>
              </a:ext>
            </a:extLst>
          </p:cNvPr>
          <p:cNvSpPr>
            <a:spLocks noGrp="1"/>
          </p:cNvSpPr>
          <p:nvPr>
            <p:ph sz="quarter" idx="10" hasCustomPrompt="1"/>
          </p:nvPr>
        </p:nvSpPr>
        <p:spPr>
          <a:xfrm>
            <a:off x="1701800" y="3375217"/>
            <a:ext cx="5740400" cy="591396"/>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r>
              <a:rPr lang="en-GB" sz="2800" dirty="0">
                <a:solidFill>
                  <a:schemeClr val="bg1"/>
                </a:solidFill>
                <a:latin typeface="Arial" panose="020B0604020202020204" pitchFamily="34" charset="0"/>
                <a:cs typeface="Arial" panose="020B0604020202020204" pitchFamily="34" charset="0"/>
              </a:rPr>
              <a:t>&lt;Name of presenter/s&gt;</a:t>
            </a:r>
          </a:p>
        </p:txBody>
      </p:sp>
      <p:sp>
        <p:nvSpPr>
          <p:cNvPr id="5" name="Content Placeholder 11">
            <a:extLst>
              <a:ext uri="{FF2B5EF4-FFF2-40B4-BE49-F238E27FC236}">
                <a16:creationId xmlns:a16="http://schemas.microsoft.com/office/drawing/2014/main" id="{37462F17-9BC7-41E1-BE2A-832AC8731CEB}"/>
              </a:ext>
            </a:extLst>
          </p:cNvPr>
          <p:cNvSpPr>
            <a:spLocks noGrp="1"/>
          </p:cNvSpPr>
          <p:nvPr>
            <p:ph sz="quarter" idx="11" hasCustomPrompt="1"/>
          </p:nvPr>
        </p:nvSpPr>
        <p:spPr>
          <a:xfrm>
            <a:off x="1701800" y="3990608"/>
            <a:ext cx="5740400" cy="555952"/>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r>
              <a:rPr lang="en-GB" sz="2800" dirty="0">
                <a:solidFill>
                  <a:schemeClr val="bg1"/>
                </a:solidFill>
                <a:latin typeface="Arial" panose="020B0604020202020204" pitchFamily="34" charset="0"/>
                <a:cs typeface="Arial" panose="020B0604020202020204" pitchFamily="34" charset="0"/>
              </a:rPr>
              <a:t>&lt;Date&gt;</a:t>
            </a:r>
          </a:p>
        </p:txBody>
      </p:sp>
      <p:sp>
        <p:nvSpPr>
          <p:cNvPr id="7" name="Title 13">
            <a:extLst>
              <a:ext uri="{FF2B5EF4-FFF2-40B4-BE49-F238E27FC236}">
                <a16:creationId xmlns:a16="http://schemas.microsoft.com/office/drawing/2014/main" id="{4104E218-05C5-4501-BEC6-D78B60739E76}"/>
              </a:ext>
            </a:extLst>
          </p:cNvPr>
          <p:cNvSpPr>
            <a:spLocks noGrp="1"/>
          </p:cNvSpPr>
          <p:nvPr>
            <p:ph type="title" hasCustomPrompt="1"/>
          </p:nvPr>
        </p:nvSpPr>
        <p:spPr>
          <a:xfrm>
            <a:off x="1696255" y="2569573"/>
            <a:ext cx="5740400" cy="802800"/>
          </a:xfrm>
          <a:prstGeom prst="rect">
            <a:avLst/>
          </a:prstGeom>
        </p:spPr>
        <p:txBody>
          <a:bodyPr anchor="b"/>
          <a:lstStyle>
            <a:lvl1pPr>
              <a:defRPr sz="4000" b="1">
                <a:solidFill>
                  <a:schemeClr val="tx1"/>
                </a:solidFill>
                <a:latin typeface="Arial" panose="020B0604020202020204" pitchFamily="34" charset="0"/>
                <a:cs typeface="Arial" panose="020B0604020202020204" pitchFamily="34" charset="0"/>
              </a:defRPr>
            </a:lvl1pPr>
          </a:lstStyle>
          <a:p>
            <a:r>
              <a:rPr lang="en-GB" dirty="0"/>
              <a:t>&lt;Presentation Title&gt;</a:t>
            </a:r>
          </a:p>
        </p:txBody>
      </p:sp>
    </p:spTree>
    <p:extLst>
      <p:ext uri="{BB962C8B-B14F-4D97-AF65-F5344CB8AC3E}">
        <p14:creationId xmlns:p14="http://schemas.microsoft.com/office/powerpoint/2010/main" val="407998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Logo - Content Slide">
    <p:spTree>
      <p:nvGrpSpPr>
        <p:cNvPr id="1" name=""/>
        <p:cNvGrpSpPr/>
        <p:nvPr/>
      </p:nvGrpSpPr>
      <p:grpSpPr>
        <a:xfrm>
          <a:off x="0" y="0"/>
          <a:ext cx="0" cy="0"/>
          <a:chOff x="0" y="0"/>
          <a:chExt cx="0" cy="0"/>
        </a:xfrm>
      </p:grpSpPr>
      <p:sp>
        <p:nvSpPr>
          <p:cNvPr id="9" name="Content Placeholder 13">
            <a:extLst>
              <a:ext uri="{FF2B5EF4-FFF2-40B4-BE49-F238E27FC236}">
                <a16:creationId xmlns:a16="http://schemas.microsoft.com/office/drawing/2014/main" id="{17C22F55-1EC2-4A81-A95E-E92D0B344428}"/>
              </a:ext>
            </a:extLst>
          </p:cNvPr>
          <p:cNvSpPr>
            <a:spLocks noGrp="1"/>
          </p:cNvSpPr>
          <p:nvPr>
            <p:ph sz="quarter" idx="10" hasCustomPrompt="1"/>
          </p:nvPr>
        </p:nvSpPr>
        <p:spPr>
          <a:xfrm>
            <a:off x="266003" y="921064"/>
            <a:ext cx="8640000" cy="4764841"/>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lvl="0"/>
            <a:endParaRPr lang="en-GB" dirty="0"/>
          </a:p>
        </p:txBody>
      </p:sp>
      <p:sp>
        <p:nvSpPr>
          <p:cNvPr id="11" name="Title 11">
            <a:extLst>
              <a:ext uri="{FF2B5EF4-FFF2-40B4-BE49-F238E27FC236}">
                <a16:creationId xmlns:a16="http://schemas.microsoft.com/office/drawing/2014/main" id="{343871AE-A076-4DFD-A46D-710ADDDA046C}"/>
              </a:ext>
            </a:extLst>
          </p:cNvPr>
          <p:cNvSpPr>
            <a:spLocks noGrp="1"/>
          </p:cNvSpPr>
          <p:nvPr>
            <p:ph type="title" hasCustomPrompt="1"/>
          </p:nvPr>
        </p:nvSpPr>
        <p:spPr>
          <a:xfrm>
            <a:off x="266003" y="216460"/>
            <a:ext cx="8640000" cy="592544"/>
          </a:xfrm>
          <a:prstGeom prst="rect">
            <a:avLst/>
          </a:prstGeom>
        </p:spPr>
        <p:txBody>
          <a:bodyPr anchor="b"/>
          <a:lstStyle>
            <a:lvl1pPr>
              <a:defRPr sz="2800" b="1">
                <a:solidFill>
                  <a:sysClr val="windowText" lastClr="000000"/>
                </a:solidFill>
                <a:latin typeface="Arial" panose="020B0604020202020204" pitchFamily="34" charset="0"/>
                <a:cs typeface="Arial" panose="020B0604020202020204" pitchFamily="34" charset="0"/>
              </a:defRPr>
            </a:lvl1pPr>
          </a:lstStyle>
          <a:p>
            <a:r>
              <a:rPr lang="en-US" dirty="0"/>
              <a:t>&lt;Content Heading&gt;</a:t>
            </a:r>
            <a:endParaRPr lang="en-GB" dirty="0"/>
          </a:p>
        </p:txBody>
      </p:sp>
    </p:spTree>
    <p:extLst>
      <p:ext uri="{BB962C8B-B14F-4D97-AF65-F5344CB8AC3E}">
        <p14:creationId xmlns:p14="http://schemas.microsoft.com/office/powerpoint/2010/main" val="19072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Top Logo">
    <p:bg>
      <p:bgPr>
        <a:solidFill>
          <a:srgbClr val="FFCD00"/>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61B13E01-9BEF-4473-821B-EE9CEEA6B474}"/>
              </a:ext>
            </a:extLst>
          </p:cNvPr>
          <p:cNvSpPr>
            <a:spLocks noGrp="1"/>
          </p:cNvSpPr>
          <p:nvPr>
            <p:ph sz="quarter" idx="10" hasCustomPrompt="1"/>
          </p:nvPr>
        </p:nvSpPr>
        <p:spPr>
          <a:xfrm>
            <a:off x="1701800" y="3378095"/>
            <a:ext cx="5740400" cy="591396"/>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r>
              <a:rPr lang="en-GB" sz="2800" dirty="0">
                <a:solidFill>
                  <a:schemeClr val="bg1"/>
                </a:solidFill>
                <a:latin typeface="Arial" panose="020B0604020202020204" pitchFamily="34" charset="0"/>
                <a:cs typeface="Arial" panose="020B0604020202020204" pitchFamily="34" charset="0"/>
              </a:rPr>
              <a:t>&lt;Name of presenter/s&gt;</a:t>
            </a:r>
          </a:p>
        </p:txBody>
      </p:sp>
      <p:sp>
        <p:nvSpPr>
          <p:cNvPr id="14" name="Title 13">
            <a:extLst>
              <a:ext uri="{FF2B5EF4-FFF2-40B4-BE49-F238E27FC236}">
                <a16:creationId xmlns:a16="http://schemas.microsoft.com/office/drawing/2014/main" id="{2EFDCE0D-A204-45DB-9F8F-EA8393CBF17E}"/>
              </a:ext>
            </a:extLst>
          </p:cNvPr>
          <p:cNvSpPr>
            <a:spLocks noGrp="1"/>
          </p:cNvSpPr>
          <p:nvPr>
            <p:ph type="title" hasCustomPrompt="1"/>
          </p:nvPr>
        </p:nvSpPr>
        <p:spPr>
          <a:xfrm>
            <a:off x="1701800" y="2566800"/>
            <a:ext cx="5740400" cy="802800"/>
          </a:xfrm>
          <a:prstGeom prst="rect">
            <a:avLst/>
          </a:prstGeom>
        </p:spPr>
        <p:txBody>
          <a:bodyPr anchor="b"/>
          <a:lstStyle>
            <a:lvl1pPr>
              <a:defRPr sz="4000" b="1">
                <a:solidFill>
                  <a:schemeClr val="tx1"/>
                </a:solidFill>
                <a:latin typeface="Arial" panose="020B0604020202020204" pitchFamily="34" charset="0"/>
                <a:cs typeface="Arial" panose="020B0604020202020204" pitchFamily="34" charset="0"/>
              </a:defRPr>
            </a:lvl1pPr>
          </a:lstStyle>
          <a:p>
            <a:r>
              <a:rPr lang="en-GB" dirty="0"/>
              <a:t>&lt;Presentation Title&gt;</a:t>
            </a:r>
          </a:p>
        </p:txBody>
      </p:sp>
      <p:sp>
        <p:nvSpPr>
          <p:cNvPr id="15" name="Content Placeholder 11">
            <a:extLst>
              <a:ext uri="{FF2B5EF4-FFF2-40B4-BE49-F238E27FC236}">
                <a16:creationId xmlns:a16="http://schemas.microsoft.com/office/drawing/2014/main" id="{21ED91D5-41E9-493D-B95E-AD6D4D6D7A68}"/>
              </a:ext>
            </a:extLst>
          </p:cNvPr>
          <p:cNvSpPr>
            <a:spLocks noGrp="1"/>
          </p:cNvSpPr>
          <p:nvPr>
            <p:ph sz="quarter" idx="11" hasCustomPrompt="1"/>
          </p:nvPr>
        </p:nvSpPr>
        <p:spPr>
          <a:xfrm>
            <a:off x="1701800" y="3990757"/>
            <a:ext cx="5740400" cy="555952"/>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r>
              <a:rPr lang="en-GB" sz="2800" dirty="0">
                <a:solidFill>
                  <a:schemeClr val="bg1"/>
                </a:solidFill>
                <a:latin typeface="Arial" panose="020B0604020202020204" pitchFamily="34" charset="0"/>
                <a:cs typeface="Arial" panose="020B0604020202020204" pitchFamily="34" charset="0"/>
              </a:rPr>
              <a:t>&lt;Date&gt;</a:t>
            </a:r>
          </a:p>
        </p:txBody>
      </p:sp>
    </p:spTree>
    <p:extLst>
      <p:ext uri="{BB962C8B-B14F-4D97-AF65-F5344CB8AC3E}">
        <p14:creationId xmlns:p14="http://schemas.microsoft.com/office/powerpoint/2010/main" val="371582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Top logo">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1CEBD3C-BE01-4EA6-807D-D32AC95F2D3A}"/>
              </a:ext>
            </a:extLst>
          </p:cNvPr>
          <p:cNvSpPr>
            <a:spLocks noGrp="1"/>
          </p:cNvSpPr>
          <p:nvPr>
            <p:ph type="title" hasCustomPrompt="1"/>
          </p:nvPr>
        </p:nvSpPr>
        <p:spPr>
          <a:xfrm>
            <a:off x="283990" y="1235660"/>
            <a:ext cx="8640000" cy="592544"/>
          </a:xfrm>
          <a:prstGeom prst="rect">
            <a:avLst/>
          </a:prstGeom>
        </p:spPr>
        <p:txBody>
          <a:bodyPr anchor="b"/>
          <a:lstStyle>
            <a:lvl1pPr>
              <a:defRPr sz="2800" b="1">
                <a:solidFill>
                  <a:schemeClr val="tx1"/>
                </a:solidFill>
                <a:latin typeface="Arial" panose="020B0604020202020204" pitchFamily="34" charset="0"/>
                <a:cs typeface="Arial" panose="020B0604020202020204" pitchFamily="34" charset="0"/>
              </a:defRPr>
            </a:lvl1pPr>
          </a:lstStyle>
          <a:p>
            <a:r>
              <a:rPr lang="en-US" dirty="0"/>
              <a:t>&lt;Content Heading&gt;</a:t>
            </a:r>
            <a:endParaRPr lang="en-GB" dirty="0"/>
          </a:p>
        </p:txBody>
      </p:sp>
      <p:sp>
        <p:nvSpPr>
          <p:cNvPr id="14" name="Content Placeholder 13">
            <a:extLst>
              <a:ext uri="{FF2B5EF4-FFF2-40B4-BE49-F238E27FC236}">
                <a16:creationId xmlns:a16="http://schemas.microsoft.com/office/drawing/2014/main" id="{77B28EA1-6248-4CA4-862C-914AA49135DC}"/>
              </a:ext>
            </a:extLst>
          </p:cNvPr>
          <p:cNvSpPr>
            <a:spLocks noGrp="1"/>
          </p:cNvSpPr>
          <p:nvPr>
            <p:ph sz="quarter" idx="10" hasCustomPrompt="1"/>
          </p:nvPr>
        </p:nvSpPr>
        <p:spPr>
          <a:xfrm>
            <a:off x="283989" y="1920762"/>
            <a:ext cx="8627253" cy="4621349"/>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lvl="0"/>
            <a:endParaRPr lang="en-GB" dirty="0"/>
          </a:p>
        </p:txBody>
      </p:sp>
    </p:spTree>
    <p:extLst>
      <p:ext uri="{BB962C8B-B14F-4D97-AF65-F5344CB8AC3E}">
        <p14:creationId xmlns:p14="http://schemas.microsoft.com/office/powerpoint/2010/main" val="24213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rgbClr val="FFCD00"/>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4AECF49-9A13-452E-A9C9-67495AC09BF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608" t="29197" r="60493" b="30055"/>
          <a:stretch/>
        </p:blipFill>
        <p:spPr>
          <a:xfrm>
            <a:off x="2764631" y="1445849"/>
            <a:ext cx="3614737" cy="3966302"/>
          </a:xfrm>
          <a:prstGeom prst="rect">
            <a:avLst/>
          </a:prstGeom>
        </p:spPr>
      </p:pic>
    </p:spTree>
    <p:extLst>
      <p:ext uri="{BB962C8B-B14F-4D97-AF65-F5344CB8AC3E}">
        <p14:creationId xmlns:p14="http://schemas.microsoft.com/office/powerpoint/2010/main" val="1976340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EC3C2E-6442-451C-BD1E-30A6A5F74B88}" type="datetimeFigureOut">
              <a:rPr lang="en-GB" smtClean="0"/>
              <a:t>23/02/2023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B6051E-213E-4323-B250-F06ADA8C5307}" type="slidenum">
              <a:rPr lang="en-GB" smtClean="0"/>
              <a:t>‹#›</a:t>
            </a:fld>
            <a:endParaRPr lang="en-GB"/>
          </a:p>
        </p:txBody>
      </p:sp>
    </p:spTree>
    <p:extLst>
      <p:ext uri="{BB962C8B-B14F-4D97-AF65-F5344CB8AC3E}">
        <p14:creationId xmlns:p14="http://schemas.microsoft.com/office/powerpoint/2010/main" val="28574299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3.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3.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4.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8.xml"/><Relationship Id="rId7"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E947E2-CD5A-44B7-8DD0-1484BD2C4A09}"/>
              </a:ext>
            </a:extLst>
          </p:cNvPr>
          <p:cNvSpPr/>
          <p:nvPr userDrawn="1"/>
        </p:nvSpPr>
        <p:spPr>
          <a:xfrm>
            <a:off x="0" y="1"/>
            <a:ext cx="9144000" cy="1010092"/>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a:extLst>
              <a:ext uri="{FF2B5EF4-FFF2-40B4-BE49-F238E27FC236}">
                <a16:creationId xmlns:a16="http://schemas.microsoft.com/office/drawing/2014/main" id="{A9925083-617D-4E61-85EC-C28D8A82968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70158" y="-338682"/>
            <a:ext cx="2524777" cy="1735091"/>
          </a:xfrm>
          <a:prstGeom prst="rect">
            <a:avLst/>
          </a:prstGeom>
        </p:spPr>
      </p:pic>
    </p:spTree>
    <p:extLst>
      <p:ext uri="{BB962C8B-B14F-4D97-AF65-F5344CB8AC3E}">
        <p14:creationId xmlns:p14="http://schemas.microsoft.com/office/powerpoint/2010/main" val="2873522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4527F0-8E1A-40CE-AA16-F039FF0EA136}"/>
              </a:ext>
            </a:extLst>
          </p:cNvPr>
          <p:cNvSpPr/>
          <p:nvPr userDrawn="1"/>
        </p:nvSpPr>
        <p:spPr>
          <a:xfrm>
            <a:off x="0" y="5846400"/>
            <a:ext cx="9144000" cy="101160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Graphic 8">
            <a:extLst>
              <a:ext uri="{FF2B5EF4-FFF2-40B4-BE49-F238E27FC236}">
                <a16:creationId xmlns:a16="http://schemas.microsoft.com/office/drawing/2014/main" id="{85469658-B216-4166-8698-CF49080B700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70158" y="5484654"/>
            <a:ext cx="2524777" cy="1735091"/>
          </a:xfrm>
          <a:prstGeom prst="rect">
            <a:avLst/>
          </a:prstGeom>
        </p:spPr>
      </p:pic>
    </p:spTree>
    <p:extLst>
      <p:ext uri="{BB962C8B-B14F-4D97-AF65-F5344CB8AC3E}">
        <p14:creationId xmlns:p14="http://schemas.microsoft.com/office/powerpoint/2010/main" val="4280697196"/>
      </p:ext>
    </p:extLst>
  </p:cSld>
  <p:clrMap bg1="lt1" tx1="dk1" bg2="lt2" tx2="dk2" accent1="accent1" accent2="accent2" accent3="accent3" accent4="accent4" accent5="accent5" accent6="accent6" hlink="hlink" folHlink="folHlink"/>
  <p:sldLayoutIdLst>
    <p:sldLayoutId id="2147483648"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E947E2-CD5A-44B7-8DD0-1484BD2C4A09}"/>
              </a:ext>
            </a:extLst>
          </p:cNvPr>
          <p:cNvSpPr/>
          <p:nvPr userDrawn="1"/>
        </p:nvSpPr>
        <p:spPr>
          <a:xfrm>
            <a:off x="0" y="1"/>
            <a:ext cx="9144000" cy="1010092"/>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a:extLst>
              <a:ext uri="{FF2B5EF4-FFF2-40B4-BE49-F238E27FC236}">
                <a16:creationId xmlns:a16="http://schemas.microsoft.com/office/drawing/2014/main" id="{A9925083-617D-4E61-85EC-C28D8A82968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70158" y="-338682"/>
            <a:ext cx="2524777" cy="1735091"/>
          </a:xfrm>
          <a:prstGeom prst="rect">
            <a:avLst/>
          </a:prstGeom>
        </p:spPr>
      </p:pic>
    </p:spTree>
    <p:extLst>
      <p:ext uri="{BB962C8B-B14F-4D97-AF65-F5344CB8AC3E}">
        <p14:creationId xmlns:p14="http://schemas.microsoft.com/office/powerpoint/2010/main" val="101062467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87338" y="824866"/>
            <a:ext cx="7886700" cy="132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287338" y="1824990"/>
            <a:ext cx="7886700" cy="435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28650" y="6356986"/>
            <a:ext cx="2057400" cy="363854"/>
          </a:xfrm>
          <a:prstGeom prst="rect">
            <a:avLst/>
          </a:prstGeom>
        </p:spPr>
        <p:txBody>
          <a:bodyPr vert="horz" wrap="square" lIns="91440" tIns="45720" rIns="91440" bIns="45720" numCol="1" anchor="ctr" anchorCtr="0" compatLnSpc="1">
            <a:prstTxWarp prst="textNoShape">
              <a:avLst/>
            </a:prstTxWarp>
          </a:bodyPr>
          <a:lstStyle>
            <a:lvl1pPr>
              <a:defRPr sz="1080" smtClean="0">
                <a:solidFill>
                  <a:srgbClr val="898989"/>
                </a:solidFill>
              </a:defRPr>
            </a:lvl1pPr>
          </a:lstStyle>
          <a:p>
            <a:fld id="{97DB7368-D07C-4C92-AA9E-6ED883895340}" type="datetimeFigureOut">
              <a:rPr lang="en-GB" smtClean="0"/>
              <a:t>23/02/2023</a:t>
            </a:fld>
            <a:endParaRPr lang="en-GB"/>
          </a:p>
        </p:txBody>
      </p:sp>
      <p:sp>
        <p:nvSpPr>
          <p:cNvPr id="5" name="Footer Placeholder 4"/>
          <p:cNvSpPr>
            <a:spLocks noGrp="1"/>
          </p:cNvSpPr>
          <p:nvPr>
            <p:ph type="ftr" sz="quarter" idx="3"/>
          </p:nvPr>
        </p:nvSpPr>
        <p:spPr>
          <a:xfrm>
            <a:off x="3028950" y="6356986"/>
            <a:ext cx="3086100" cy="363854"/>
          </a:xfrm>
          <a:prstGeom prst="rect">
            <a:avLst/>
          </a:prstGeom>
        </p:spPr>
        <p:txBody>
          <a:bodyPr vert="horz" wrap="square" lIns="91440" tIns="45720" rIns="91440" bIns="45720" numCol="1" anchor="ctr" anchorCtr="0" compatLnSpc="1">
            <a:prstTxWarp prst="textNoShape">
              <a:avLst/>
            </a:prstTxWarp>
          </a:bodyPr>
          <a:lstStyle>
            <a:lvl1pPr algn="ctr">
              <a:defRPr sz="1080">
                <a:solidFill>
                  <a:srgbClr val="898989"/>
                </a:solidFill>
                <a:latin typeface="Arial" charset="0"/>
                <a:ea typeface="ＭＳ Ｐゴシック" pitchFamily="34" charset="-128"/>
                <a:cs typeface="+mn-cs"/>
              </a:defRPr>
            </a:lvl1pPr>
          </a:lstStyle>
          <a:p>
            <a:endParaRPr lang="en-GB"/>
          </a:p>
        </p:txBody>
      </p:sp>
      <p:sp>
        <p:nvSpPr>
          <p:cNvPr id="6" name="Slide Number Placeholder 5"/>
          <p:cNvSpPr>
            <a:spLocks noGrp="1"/>
          </p:cNvSpPr>
          <p:nvPr>
            <p:ph type="sldNum" sz="quarter" idx="4"/>
          </p:nvPr>
        </p:nvSpPr>
        <p:spPr>
          <a:xfrm>
            <a:off x="6457950" y="6356986"/>
            <a:ext cx="2057400" cy="363854"/>
          </a:xfrm>
          <a:prstGeom prst="rect">
            <a:avLst/>
          </a:prstGeom>
        </p:spPr>
        <p:txBody>
          <a:bodyPr vert="horz" wrap="square" lIns="91440" tIns="45720" rIns="91440" bIns="45720" numCol="1" anchor="ctr" anchorCtr="0" compatLnSpc="1">
            <a:prstTxWarp prst="textNoShape">
              <a:avLst/>
            </a:prstTxWarp>
          </a:bodyPr>
          <a:lstStyle>
            <a:lvl1pPr algn="r">
              <a:defRPr sz="1080" smtClean="0">
                <a:solidFill>
                  <a:srgbClr val="898989"/>
                </a:solidFill>
              </a:defRPr>
            </a:lvl1pPr>
          </a:lstStyle>
          <a:p>
            <a:fld id="{F9D88DA2-3638-4410-8376-66CE131BC104}" type="slidenum">
              <a:rPr lang="en-GB" smtClean="0"/>
              <a:t>‹#›</a:t>
            </a:fld>
            <a:endParaRPr lang="en-GB"/>
          </a:p>
        </p:txBody>
      </p:sp>
      <p:pic>
        <p:nvPicPr>
          <p:cNvPr id="1031"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2414" y="257176"/>
            <a:ext cx="2193925" cy="49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70851" y="211456"/>
            <a:ext cx="831850"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009399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txStyles>
    <p:titleStyle>
      <a:lvl1pPr algn="l" rtl="0" eaLnBrk="1" fontAlgn="base" hangingPunct="1">
        <a:lnSpc>
          <a:spcPct val="90000"/>
        </a:lnSpc>
        <a:spcBef>
          <a:spcPct val="0"/>
        </a:spcBef>
        <a:spcAft>
          <a:spcPct val="0"/>
        </a:spcAft>
        <a:defRPr sz="2160" b="1" kern="1200">
          <a:solidFill>
            <a:schemeClr val="tx1"/>
          </a:solidFill>
          <a:latin typeface="Calibri" charset="0"/>
          <a:ea typeface="MS PGothic" panose="020B0600070205080204" pitchFamily="34" charset="-128"/>
          <a:cs typeface="Calibri" charset="0"/>
        </a:defRPr>
      </a:lvl1pPr>
      <a:lvl2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2pPr>
      <a:lvl3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3pPr>
      <a:lvl4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4pPr>
      <a:lvl5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5pPr>
      <a:lvl6pPr marL="41148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6pPr>
      <a:lvl7pPr marL="82296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7pPr>
      <a:lvl8pPr marL="123444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8pPr>
      <a:lvl9pPr marL="164592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9pPr>
    </p:titleStyle>
    <p:bodyStyle>
      <a:lvl1pPr marL="205740" indent="-205740" algn="l" rtl="0" eaLnBrk="1" fontAlgn="base" hangingPunct="1">
        <a:lnSpc>
          <a:spcPts val="2340"/>
        </a:lnSpc>
        <a:spcBef>
          <a:spcPts val="900"/>
        </a:spcBef>
        <a:spcAft>
          <a:spcPct val="0"/>
        </a:spcAft>
        <a:buFont typeface="Arial" panose="020B0604020202020204" pitchFamily="34" charset="0"/>
        <a:buChar char="•"/>
        <a:defRPr sz="2160" kern="1200">
          <a:solidFill>
            <a:schemeClr val="tx1"/>
          </a:solidFill>
          <a:latin typeface="Calibri" charset="0"/>
          <a:ea typeface="MS PGothic" panose="020B0600070205080204" pitchFamily="34" charset="-128"/>
          <a:cs typeface="Calibri" charset="0"/>
        </a:defRPr>
      </a:lvl1pPr>
      <a:lvl2pPr marL="617220" indent="-205740" algn="l" rtl="0" eaLnBrk="1" fontAlgn="base" hangingPunct="1">
        <a:lnSpc>
          <a:spcPts val="2340"/>
        </a:lnSpc>
        <a:spcBef>
          <a:spcPct val="0"/>
        </a:spcBef>
        <a:spcAft>
          <a:spcPct val="0"/>
        </a:spcAft>
        <a:buFont typeface="Arial" panose="020B0604020202020204" pitchFamily="34" charset="0"/>
        <a:buChar char="•"/>
        <a:defRPr sz="2160" kern="1200">
          <a:solidFill>
            <a:schemeClr val="tx1"/>
          </a:solidFill>
          <a:latin typeface="Calibri" charset="0"/>
          <a:ea typeface="Calibri" charset="0"/>
          <a:cs typeface="Calibri" charset="0"/>
        </a:defRPr>
      </a:lvl2pPr>
      <a:lvl3pPr marL="1028700" indent="-205740" algn="l" rtl="0" eaLnBrk="1" fontAlgn="base" hangingPunct="1">
        <a:lnSpc>
          <a:spcPts val="2340"/>
        </a:lnSpc>
        <a:spcBef>
          <a:spcPct val="0"/>
        </a:spcBef>
        <a:spcAft>
          <a:spcPct val="0"/>
        </a:spcAft>
        <a:buFont typeface="Arial" panose="020B0604020202020204" pitchFamily="34" charset="0"/>
        <a:buChar char="•"/>
        <a:defRPr sz="2160" kern="1200">
          <a:solidFill>
            <a:schemeClr val="tx1"/>
          </a:solidFill>
          <a:latin typeface="Calibri" charset="0"/>
          <a:ea typeface="Calibri" charset="0"/>
          <a:cs typeface="Calibri" charset="0"/>
        </a:defRPr>
      </a:lvl3pPr>
      <a:lvl4pPr marL="1440180" indent="-205740" algn="l" rtl="0" eaLnBrk="1" fontAlgn="base" hangingPunct="1">
        <a:lnSpc>
          <a:spcPts val="2340"/>
        </a:lnSpc>
        <a:spcBef>
          <a:spcPct val="0"/>
        </a:spcBef>
        <a:spcAft>
          <a:spcPct val="0"/>
        </a:spcAft>
        <a:buFont typeface="Arial" panose="020B0604020202020204" pitchFamily="34" charset="0"/>
        <a:buChar char="•"/>
        <a:defRPr sz="2160" kern="1200">
          <a:solidFill>
            <a:schemeClr val="tx1"/>
          </a:solidFill>
          <a:latin typeface="Calibri" charset="0"/>
          <a:ea typeface="Calibri" charset="0"/>
          <a:cs typeface="Calibri" charset="0"/>
        </a:defRPr>
      </a:lvl4pPr>
      <a:lvl5pPr marL="1851660" indent="-205740" algn="l" rtl="0" eaLnBrk="1" fontAlgn="base" hangingPunct="1">
        <a:lnSpc>
          <a:spcPts val="2340"/>
        </a:lnSpc>
        <a:spcBef>
          <a:spcPct val="0"/>
        </a:spcBef>
        <a:spcAft>
          <a:spcPct val="0"/>
        </a:spcAft>
        <a:buFont typeface="Arial" panose="020B0604020202020204" pitchFamily="34" charset="0"/>
        <a:buChar char="•"/>
        <a:defRPr sz="2160" kern="1200">
          <a:solidFill>
            <a:schemeClr val="tx1"/>
          </a:solidFill>
          <a:latin typeface="Calibri" charset="0"/>
          <a:ea typeface="Calibri" charset="0"/>
          <a:cs typeface="Calibri" charset="0"/>
        </a:defRPr>
      </a:lvl5pPr>
      <a:lvl6pPr marL="226314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87338" y="824866"/>
            <a:ext cx="7886700" cy="132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287338" y="1824990"/>
            <a:ext cx="7886700" cy="435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28650" y="6356986"/>
            <a:ext cx="2057400" cy="363854"/>
          </a:xfrm>
          <a:prstGeom prst="rect">
            <a:avLst/>
          </a:prstGeom>
        </p:spPr>
        <p:txBody>
          <a:bodyPr vert="horz" wrap="square" lIns="91440" tIns="45720" rIns="91440" bIns="45720" numCol="1" anchor="ctr" anchorCtr="0" compatLnSpc="1">
            <a:prstTxWarp prst="textNoShape">
              <a:avLst/>
            </a:prstTxWarp>
          </a:bodyPr>
          <a:lstStyle>
            <a:lvl1pPr>
              <a:defRPr sz="1080" smtClean="0">
                <a:solidFill>
                  <a:srgbClr val="898989"/>
                </a:solidFill>
              </a:defRPr>
            </a:lvl1pPr>
          </a:lstStyle>
          <a:p>
            <a:fld id="{97DB7368-D07C-4C92-AA9E-6ED883895340}" type="datetimeFigureOut">
              <a:rPr lang="en-GB" smtClean="0"/>
              <a:t>23/02/2023</a:t>
            </a:fld>
            <a:endParaRPr lang="en-GB"/>
          </a:p>
        </p:txBody>
      </p:sp>
      <p:sp>
        <p:nvSpPr>
          <p:cNvPr id="5" name="Footer Placeholder 4"/>
          <p:cNvSpPr>
            <a:spLocks noGrp="1"/>
          </p:cNvSpPr>
          <p:nvPr>
            <p:ph type="ftr" sz="quarter" idx="3"/>
          </p:nvPr>
        </p:nvSpPr>
        <p:spPr>
          <a:xfrm>
            <a:off x="3028950" y="6356986"/>
            <a:ext cx="3086100" cy="363854"/>
          </a:xfrm>
          <a:prstGeom prst="rect">
            <a:avLst/>
          </a:prstGeom>
        </p:spPr>
        <p:txBody>
          <a:bodyPr vert="horz" wrap="square" lIns="91440" tIns="45720" rIns="91440" bIns="45720" numCol="1" anchor="ctr" anchorCtr="0" compatLnSpc="1">
            <a:prstTxWarp prst="textNoShape">
              <a:avLst/>
            </a:prstTxWarp>
          </a:bodyPr>
          <a:lstStyle>
            <a:lvl1pPr algn="ctr">
              <a:defRPr sz="1080">
                <a:solidFill>
                  <a:srgbClr val="898989"/>
                </a:solidFill>
                <a:latin typeface="Arial" charset="0"/>
                <a:ea typeface="ＭＳ Ｐゴシック" pitchFamily="34" charset="-128"/>
                <a:cs typeface="+mn-cs"/>
              </a:defRPr>
            </a:lvl1pPr>
          </a:lstStyle>
          <a:p>
            <a:endParaRPr lang="en-GB"/>
          </a:p>
        </p:txBody>
      </p:sp>
      <p:sp>
        <p:nvSpPr>
          <p:cNvPr id="6" name="Slide Number Placeholder 5"/>
          <p:cNvSpPr>
            <a:spLocks noGrp="1"/>
          </p:cNvSpPr>
          <p:nvPr>
            <p:ph type="sldNum" sz="quarter" idx="4"/>
          </p:nvPr>
        </p:nvSpPr>
        <p:spPr>
          <a:xfrm>
            <a:off x="6457950" y="6356986"/>
            <a:ext cx="2057400" cy="363854"/>
          </a:xfrm>
          <a:prstGeom prst="rect">
            <a:avLst/>
          </a:prstGeom>
        </p:spPr>
        <p:txBody>
          <a:bodyPr vert="horz" wrap="square" lIns="91440" tIns="45720" rIns="91440" bIns="45720" numCol="1" anchor="ctr" anchorCtr="0" compatLnSpc="1">
            <a:prstTxWarp prst="textNoShape">
              <a:avLst/>
            </a:prstTxWarp>
          </a:bodyPr>
          <a:lstStyle>
            <a:lvl1pPr algn="r">
              <a:defRPr sz="1080" smtClean="0">
                <a:solidFill>
                  <a:srgbClr val="898989"/>
                </a:solidFill>
              </a:defRPr>
            </a:lvl1pPr>
          </a:lstStyle>
          <a:p>
            <a:fld id="{F9D88DA2-3638-4410-8376-66CE131BC104}" type="slidenum">
              <a:rPr lang="en-GB" smtClean="0"/>
              <a:t>‹#›</a:t>
            </a:fld>
            <a:endParaRPr lang="en-GB"/>
          </a:p>
        </p:txBody>
      </p:sp>
      <p:pic>
        <p:nvPicPr>
          <p:cNvPr id="1031"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2414" y="257176"/>
            <a:ext cx="2193925" cy="49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70851" y="211456"/>
            <a:ext cx="831850"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623232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txStyles>
    <p:titleStyle>
      <a:lvl1pPr algn="l" rtl="0" eaLnBrk="1" fontAlgn="base" hangingPunct="1">
        <a:lnSpc>
          <a:spcPct val="90000"/>
        </a:lnSpc>
        <a:spcBef>
          <a:spcPct val="0"/>
        </a:spcBef>
        <a:spcAft>
          <a:spcPct val="0"/>
        </a:spcAft>
        <a:defRPr sz="2160" b="1" kern="1200">
          <a:solidFill>
            <a:schemeClr val="tx1"/>
          </a:solidFill>
          <a:latin typeface="Calibri" charset="0"/>
          <a:ea typeface="MS PGothic" panose="020B0600070205080204" pitchFamily="34" charset="-128"/>
          <a:cs typeface="Calibri" charset="0"/>
        </a:defRPr>
      </a:lvl1pPr>
      <a:lvl2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2pPr>
      <a:lvl3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3pPr>
      <a:lvl4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4pPr>
      <a:lvl5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5pPr>
      <a:lvl6pPr marL="41148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6pPr>
      <a:lvl7pPr marL="82296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7pPr>
      <a:lvl8pPr marL="123444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8pPr>
      <a:lvl9pPr marL="164592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9pPr>
    </p:titleStyle>
    <p:bodyStyle>
      <a:lvl1pPr marL="205740" indent="-205740" algn="l" rtl="0" eaLnBrk="1" fontAlgn="base" hangingPunct="1">
        <a:lnSpc>
          <a:spcPts val="2340"/>
        </a:lnSpc>
        <a:spcBef>
          <a:spcPts val="900"/>
        </a:spcBef>
        <a:spcAft>
          <a:spcPct val="0"/>
        </a:spcAft>
        <a:buFont typeface="Arial" panose="020B0604020202020204" pitchFamily="34" charset="0"/>
        <a:buChar char="•"/>
        <a:defRPr sz="2160" kern="1200">
          <a:solidFill>
            <a:schemeClr val="tx1"/>
          </a:solidFill>
          <a:latin typeface="Calibri" charset="0"/>
          <a:ea typeface="MS PGothic" panose="020B0600070205080204" pitchFamily="34" charset="-128"/>
          <a:cs typeface="Calibri" charset="0"/>
        </a:defRPr>
      </a:lvl1pPr>
      <a:lvl2pPr marL="617220" indent="-205740" algn="l" rtl="0" eaLnBrk="1" fontAlgn="base" hangingPunct="1">
        <a:lnSpc>
          <a:spcPts val="2340"/>
        </a:lnSpc>
        <a:spcBef>
          <a:spcPct val="0"/>
        </a:spcBef>
        <a:spcAft>
          <a:spcPct val="0"/>
        </a:spcAft>
        <a:buFont typeface="Arial" panose="020B0604020202020204" pitchFamily="34" charset="0"/>
        <a:buChar char="•"/>
        <a:defRPr sz="2160" kern="1200">
          <a:solidFill>
            <a:schemeClr val="tx1"/>
          </a:solidFill>
          <a:latin typeface="Calibri" charset="0"/>
          <a:ea typeface="Calibri" charset="0"/>
          <a:cs typeface="Calibri" charset="0"/>
        </a:defRPr>
      </a:lvl2pPr>
      <a:lvl3pPr marL="1028700" indent="-205740" algn="l" rtl="0" eaLnBrk="1" fontAlgn="base" hangingPunct="1">
        <a:lnSpc>
          <a:spcPts val="2340"/>
        </a:lnSpc>
        <a:spcBef>
          <a:spcPct val="0"/>
        </a:spcBef>
        <a:spcAft>
          <a:spcPct val="0"/>
        </a:spcAft>
        <a:buFont typeface="Arial" panose="020B0604020202020204" pitchFamily="34" charset="0"/>
        <a:buChar char="•"/>
        <a:defRPr sz="2160" kern="1200">
          <a:solidFill>
            <a:schemeClr val="tx1"/>
          </a:solidFill>
          <a:latin typeface="Calibri" charset="0"/>
          <a:ea typeface="Calibri" charset="0"/>
          <a:cs typeface="Calibri" charset="0"/>
        </a:defRPr>
      </a:lvl3pPr>
      <a:lvl4pPr marL="1440180" indent="-205740" algn="l" rtl="0" eaLnBrk="1" fontAlgn="base" hangingPunct="1">
        <a:lnSpc>
          <a:spcPts val="2340"/>
        </a:lnSpc>
        <a:spcBef>
          <a:spcPct val="0"/>
        </a:spcBef>
        <a:spcAft>
          <a:spcPct val="0"/>
        </a:spcAft>
        <a:buFont typeface="Arial" panose="020B0604020202020204" pitchFamily="34" charset="0"/>
        <a:buChar char="•"/>
        <a:defRPr sz="2160" kern="1200">
          <a:solidFill>
            <a:schemeClr val="tx1"/>
          </a:solidFill>
          <a:latin typeface="Calibri" charset="0"/>
          <a:ea typeface="Calibri" charset="0"/>
          <a:cs typeface="Calibri" charset="0"/>
        </a:defRPr>
      </a:lvl4pPr>
      <a:lvl5pPr marL="1851660" indent="-205740" algn="l" rtl="0" eaLnBrk="1" fontAlgn="base" hangingPunct="1">
        <a:lnSpc>
          <a:spcPts val="2340"/>
        </a:lnSpc>
        <a:spcBef>
          <a:spcPct val="0"/>
        </a:spcBef>
        <a:spcAft>
          <a:spcPct val="0"/>
        </a:spcAft>
        <a:buFont typeface="Arial" panose="020B0604020202020204" pitchFamily="34" charset="0"/>
        <a:buChar char="•"/>
        <a:defRPr sz="2160" kern="1200">
          <a:solidFill>
            <a:schemeClr val="tx1"/>
          </a:solidFill>
          <a:latin typeface="Calibri" charset="0"/>
          <a:ea typeface="Calibri" charset="0"/>
          <a:cs typeface="Calibri" charset="0"/>
        </a:defRPr>
      </a:lvl5pPr>
      <a:lvl6pPr marL="226314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mmu.ac.uk/student-life/finance/discounts-and-offers#ai-65186-5"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F5399F-6F56-40E1-A484-901ED7BAB560}"/>
              </a:ext>
            </a:extLst>
          </p:cNvPr>
          <p:cNvSpPr>
            <a:spLocks noGrp="1"/>
          </p:cNvSpPr>
          <p:nvPr>
            <p:ph type="title"/>
          </p:nvPr>
        </p:nvSpPr>
        <p:spPr>
          <a:xfrm>
            <a:off x="679509" y="1015069"/>
            <a:ext cx="7458978" cy="2514366"/>
          </a:xfrm>
        </p:spPr>
        <p:txBody>
          <a:bodyPr/>
          <a:lstStyle/>
          <a:p>
            <a:pPr algn="ctr"/>
            <a:r>
              <a:rPr lang="en-GB" dirty="0"/>
              <a:t>Languages in the Community</a:t>
            </a:r>
            <a:br>
              <a:rPr lang="en-GB" dirty="0"/>
            </a:br>
            <a:br>
              <a:rPr lang="en-GB" dirty="0"/>
            </a:br>
            <a:r>
              <a:rPr lang="en-GB" dirty="0"/>
              <a:t>Session 5</a:t>
            </a:r>
            <a:br>
              <a:rPr lang="en-GB" dirty="0"/>
            </a:br>
            <a:endParaRPr lang="en-GB" dirty="0"/>
          </a:p>
        </p:txBody>
      </p:sp>
      <p:sp>
        <p:nvSpPr>
          <p:cNvPr id="4" name="Content Placeholder 3">
            <a:extLst>
              <a:ext uri="{FF2B5EF4-FFF2-40B4-BE49-F238E27FC236}">
                <a16:creationId xmlns:a16="http://schemas.microsoft.com/office/drawing/2014/main" id="{6D2A6561-8DF5-45B4-B143-4D755C724AF2}"/>
              </a:ext>
            </a:extLst>
          </p:cNvPr>
          <p:cNvSpPr>
            <a:spLocks noGrp="1"/>
          </p:cNvSpPr>
          <p:nvPr>
            <p:ph sz="quarter" idx="11"/>
          </p:nvPr>
        </p:nvSpPr>
        <p:spPr>
          <a:xfrm>
            <a:off x="2619462" y="4379993"/>
            <a:ext cx="3905075" cy="1554535"/>
          </a:xfrm>
        </p:spPr>
        <p:txBody>
          <a:bodyPr/>
          <a:lstStyle/>
          <a:p>
            <a:pPr algn="ctr"/>
            <a:r>
              <a:rPr lang="en-GB" b="1" dirty="0"/>
              <a:t>Tim Leigh</a:t>
            </a:r>
          </a:p>
          <a:p>
            <a:pPr algn="ctr"/>
            <a:r>
              <a:rPr lang="en-GB" b="1" dirty="0"/>
              <a:t>Senior Lecturer Language Centre</a:t>
            </a:r>
          </a:p>
        </p:txBody>
      </p:sp>
    </p:spTree>
    <p:extLst>
      <p:ext uri="{BB962C8B-B14F-4D97-AF65-F5344CB8AC3E}">
        <p14:creationId xmlns:p14="http://schemas.microsoft.com/office/powerpoint/2010/main" val="2854279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362801-DAA6-97DF-C370-2DBAEAF5A7F2}"/>
              </a:ext>
            </a:extLst>
          </p:cNvPr>
          <p:cNvPicPr>
            <a:picLocks noChangeAspect="1"/>
          </p:cNvPicPr>
          <p:nvPr/>
        </p:nvPicPr>
        <p:blipFill>
          <a:blip r:embed="rId2"/>
          <a:stretch>
            <a:fillRect/>
          </a:stretch>
        </p:blipFill>
        <p:spPr>
          <a:xfrm>
            <a:off x="0" y="857250"/>
            <a:ext cx="9144000" cy="5874476"/>
          </a:xfrm>
          <a:prstGeom prst="rect">
            <a:avLst/>
          </a:prstGeom>
        </p:spPr>
      </p:pic>
      <p:sp>
        <p:nvSpPr>
          <p:cNvPr id="4" name="Title 1">
            <a:extLst>
              <a:ext uri="{FF2B5EF4-FFF2-40B4-BE49-F238E27FC236}">
                <a16:creationId xmlns:a16="http://schemas.microsoft.com/office/drawing/2014/main" id="{2E098015-9C61-C322-7B47-613E58A1A5FF}"/>
              </a:ext>
            </a:extLst>
          </p:cNvPr>
          <p:cNvSpPr txBox="1">
            <a:spLocks/>
          </p:cNvSpPr>
          <p:nvPr/>
        </p:nvSpPr>
        <p:spPr>
          <a:xfrm>
            <a:off x="2044436" y="126274"/>
            <a:ext cx="4077689" cy="574008"/>
          </a:xfrm>
          <a:prstGeom prst="rect">
            <a:avLst/>
          </a:prstGeom>
          <a:solidFill>
            <a:schemeClr val="accent2">
              <a:lumMod val="20000"/>
              <a:lumOff val="80000"/>
            </a:schemeClr>
          </a:solidFill>
          <a:ln>
            <a:solidFill>
              <a:schemeClr val="tx1"/>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MMU Systems</a:t>
            </a:r>
            <a:endParaRPr kumimoji="0" lang="en-GB" sz="2900" b="0"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2" name="Oval 1">
            <a:extLst>
              <a:ext uri="{FF2B5EF4-FFF2-40B4-BE49-F238E27FC236}">
                <a16:creationId xmlns:a16="http://schemas.microsoft.com/office/drawing/2014/main" id="{089C19CC-095B-99C9-A035-138508354AE3}"/>
              </a:ext>
            </a:extLst>
          </p:cNvPr>
          <p:cNvSpPr/>
          <p:nvPr/>
        </p:nvSpPr>
        <p:spPr>
          <a:xfrm>
            <a:off x="4033603" y="1166950"/>
            <a:ext cx="1052204" cy="54864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92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CB6FA7-8EBD-0DBB-7840-B1AC3D4B16AD}"/>
              </a:ext>
            </a:extLst>
          </p:cNvPr>
          <p:cNvPicPr>
            <a:picLocks noChangeAspect="1"/>
          </p:cNvPicPr>
          <p:nvPr/>
        </p:nvPicPr>
        <p:blipFill>
          <a:blip r:embed="rId2"/>
          <a:stretch>
            <a:fillRect/>
          </a:stretch>
        </p:blipFill>
        <p:spPr>
          <a:xfrm>
            <a:off x="163984" y="1132114"/>
            <a:ext cx="8816032" cy="4959018"/>
          </a:xfrm>
          <a:prstGeom prst="rect">
            <a:avLst/>
          </a:prstGeom>
          <a:ln>
            <a:solidFill>
              <a:schemeClr val="tx1"/>
            </a:solidFill>
          </a:ln>
        </p:spPr>
      </p:pic>
      <p:sp>
        <p:nvSpPr>
          <p:cNvPr id="2" name="Title 1">
            <a:extLst>
              <a:ext uri="{FF2B5EF4-FFF2-40B4-BE49-F238E27FC236}">
                <a16:creationId xmlns:a16="http://schemas.microsoft.com/office/drawing/2014/main" id="{0DBDAEC9-30DF-42BE-A580-9C7690272F48}"/>
              </a:ext>
            </a:extLst>
          </p:cNvPr>
          <p:cNvSpPr>
            <a:spLocks noGrp="1"/>
          </p:cNvSpPr>
          <p:nvPr>
            <p:ph type="title"/>
          </p:nvPr>
        </p:nvSpPr>
        <p:spPr>
          <a:xfrm>
            <a:off x="1783180" y="203165"/>
            <a:ext cx="4591495" cy="563703"/>
          </a:xfrm>
          <a:solidFill>
            <a:schemeClr val="accent2">
              <a:lumMod val="20000"/>
              <a:lumOff val="80000"/>
            </a:schemeClr>
          </a:solidFill>
          <a:ln>
            <a:solidFill>
              <a:schemeClr val="tx1"/>
            </a:solidFill>
          </a:ln>
        </p:spPr>
        <p:txBody>
          <a:bodyPr/>
          <a:lstStyle/>
          <a:p>
            <a:pPr algn="ctr"/>
            <a:r>
              <a:rPr lang="en-GB" dirty="0"/>
              <a:t>MMU Discounts!</a:t>
            </a:r>
            <a:endParaRPr lang="en-GB" sz="2900" dirty="0">
              <a:latin typeface="+mn-lt"/>
            </a:endParaRPr>
          </a:p>
        </p:txBody>
      </p:sp>
      <p:sp>
        <p:nvSpPr>
          <p:cNvPr id="4" name="TextBox 3">
            <a:extLst>
              <a:ext uri="{FF2B5EF4-FFF2-40B4-BE49-F238E27FC236}">
                <a16:creationId xmlns:a16="http://schemas.microsoft.com/office/drawing/2014/main" id="{95225520-7922-3B3E-EB4C-CD78C532EE60}"/>
              </a:ext>
            </a:extLst>
          </p:cNvPr>
          <p:cNvSpPr txBox="1"/>
          <p:nvPr/>
        </p:nvSpPr>
        <p:spPr>
          <a:xfrm>
            <a:off x="607523" y="6317365"/>
            <a:ext cx="7785461" cy="369332"/>
          </a:xfrm>
          <a:prstGeom prst="rect">
            <a:avLst/>
          </a:prstGeom>
          <a:solidFill>
            <a:schemeClr val="accent4">
              <a:lumMod val="20000"/>
              <a:lumOff val="80000"/>
            </a:schemeClr>
          </a:solidFill>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https://www.mmu.ac.uk/student-life/finance/discounts-and-offers#ai-65186-5</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78807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B26124-B8A3-A85C-C37B-35CF1E8B795A}"/>
              </a:ext>
            </a:extLst>
          </p:cNvPr>
          <p:cNvPicPr>
            <a:picLocks noChangeAspect="1"/>
          </p:cNvPicPr>
          <p:nvPr/>
        </p:nvPicPr>
        <p:blipFill>
          <a:blip r:embed="rId2"/>
          <a:stretch>
            <a:fillRect/>
          </a:stretch>
        </p:blipFill>
        <p:spPr>
          <a:xfrm>
            <a:off x="0" y="1310096"/>
            <a:ext cx="9144000" cy="5143500"/>
          </a:xfrm>
          <a:prstGeom prst="rect">
            <a:avLst/>
          </a:prstGeom>
          <a:ln>
            <a:solidFill>
              <a:schemeClr val="tx1"/>
            </a:solidFill>
          </a:ln>
        </p:spPr>
      </p:pic>
    </p:spTree>
    <p:extLst>
      <p:ext uri="{BB962C8B-B14F-4D97-AF65-F5344CB8AC3E}">
        <p14:creationId xmlns:p14="http://schemas.microsoft.com/office/powerpoint/2010/main" val="2580184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AEC9-30DF-42BE-A580-9C7690272F48}"/>
              </a:ext>
            </a:extLst>
          </p:cNvPr>
          <p:cNvSpPr>
            <a:spLocks noGrp="1"/>
          </p:cNvSpPr>
          <p:nvPr>
            <p:ph type="title"/>
          </p:nvPr>
        </p:nvSpPr>
        <p:spPr>
          <a:xfrm>
            <a:off x="1954763" y="246094"/>
            <a:ext cx="5087564" cy="507130"/>
          </a:xfrm>
          <a:solidFill>
            <a:schemeClr val="accent2">
              <a:lumMod val="20000"/>
              <a:lumOff val="80000"/>
            </a:schemeClr>
          </a:solidFill>
          <a:ln>
            <a:solidFill>
              <a:schemeClr val="tx1"/>
            </a:solidFill>
          </a:ln>
        </p:spPr>
        <p:txBody>
          <a:bodyPr/>
          <a:lstStyle/>
          <a:p>
            <a:pPr algn="ctr"/>
            <a:r>
              <a:rPr lang="en-GB" sz="2900" dirty="0">
                <a:latin typeface="+mn-lt"/>
              </a:rPr>
              <a:t>Intercultural misunderstandings</a:t>
            </a:r>
          </a:p>
        </p:txBody>
      </p:sp>
      <p:graphicFrame>
        <p:nvGraphicFramePr>
          <p:cNvPr id="3" name="Diagram 2">
            <a:extLst>
              <a:ext uri="{FF2B5EF4-FFF2-40B4-BE49-F238E27FC236}">
                <a16:creationId xmlns:a16="http://schemas.microsoft.com/office/drawing/2014/main" id="{E158B762-EC05-601F-993E-AAB06EFB7310}"/>
              </a:ext>
            </a:extLst>
          </p:cNvPr>
          <p:cNvGraphicFramePr/>
          <p:nvPr>
            <p:extLst>
              <p:ext uri="{D42A27DB-BD31-4B8C-83A1-F6EECF244321}">
                <p14:modId xmlns:p14="http://schemas.microsoft.com/office/powerpoint/2010/main" val="166405652"/>
              </p:ext>
            </p:extLst>
          </p:nvPr>
        </p:nvGraphicFramePr>
        <p:xfrm>
          <a:off x="801187" y="1127034"/>
          <a:ext cx="7019109" cy="4376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09EF4B48-CFF7-7F3D-77D4-3ACD15B0875C}"/>
              </a:ext>
            </a:extLst>
          </p:cNvPr>
          <p:cNvSpPr txBox="1">
            <a:spLocks/>
          </p:cNvSpPr>
          <p:nvPr/>
        </p:nvSpPr>
        <p:spPr>
          <a:xfrm>
            <a:off x="202572" y="5869577"/>
            <a:ext cx="8591946" cy="918033"/>
          </a:xfrm>
          <a:prstGeom prst="rect">
            <a:avLst/>
          </a:prstGeom>
          <a:solidFill>
            <a:schemeClr val="accent5">
              <a:lumMod val="20000"/>
              <a:lumOff val="80000"/>
            </a:schemeClr>
          </a:solidFill>
          <a:ln>
            <a:solidFill>
              <a:schemeClr val="tx1"/>
            </a:solidFill>
          </a:ln>
        </p:spPr>
        <p:txBody>
          <a:bodyPr anchor="b"/>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gn="ctr"/>
            <a:r>
              <a:rPr lang="en-GB" sz="2900" dirty="0">
                <a:latin typeface="+mn-lt"/>
              </a:rPr>
              <a:t>Have you got an example to provide? And a solution you had?</a:t>
            </a:r>
          </a:p>
        </p:txBody>
      </p:sp>
      <p:sp>
        <p:nvSpPr>
          <p:cNvPr id="6" name="TextBox 5">
            <a:extLst>
              <a:ext uri="{FF2B5EF4-FFF2-40B4-BE49-F238E27FC236}">
                <a16:creationId xmlns:a16="http://schemas.microsoft.com/office/drawing/2014/main" id="{C21C9746-E700-507B-A2A6-F901EF76D639}"/>
              </a:ext>
            </a:extLst>
          </p:cNvPr>
          <p:cNvSpPr txBox="1"/>
          <p:nvPr/>
        </p:nvSpPr>
        <p:spPr>
          <a:xfrm>
            <a:off x="5242561" y="1354183"/>
            <a:ext cx="3753394" cy="923330"/>
          </a:xfrm>
          <a:prstGeom prst="rect">
            <a:avLst/>
          </a:prstGeom>
          <a:solidFill>
            <a:schemeClr val="accent4">
              <a:lumMod val="20000"/>
              <a:lumOff val="80000"/>
            </a:schemeClr>
          </a:solidFill>
          <a:ln>
            <a:solidFill>
              <a:schemeClr val="tx1"/>
            </a:solidFill>
          </a:ln>
        </p:spPr>
        <p:txBody>
          <a:bodyPr wrap="square">
            <a:spAutoFit/>
          </a:bodyPr>
          <a:lstStyle/>
          <a:p>
            <a:r>
              <a:rPr lang="en-GB" b="0" i="0">
                <a:solidFill>
                  <a:srgbClr val="192435"/>
                </a:solidFill>
                <a:effectLst/>
                <a:latin typeface="preplyinterv"/>
              </a:rPr>
              <a:t>the attitude that one’s own group, ethnicity, or nationality is superior to others</a:t>
            </a:r>
            <a:endParaRPr lang="en-GB" dirty="0"/>
          </a:p>
        </p:txBody>
      </p:sp>
      <p:sp>
        <p:nvSpPr>
          <p:cNvPr id="7" name="TextBox 6">
            <a:extLst>
              <a:ext uri="{FF2B5EF4-FFF2-40B4-BE49-F238E27FC236}">
                <a16:creationId xmlns:a16="http://schemas.microsoft.com/office/drawing/2014/main" id="{77A17F34-9381-5E79-03F9-2A10D7D73690}"/>
              </a:ext>
            </a:extLst>
          </p:cNvPr>
          <p:cNvSpPr txBox="1"/>
          <p:nvPr/>
        </p:nvSpPr>
        <p:spPr>
          <a:xfrm>
            <a:off x="5556069" y="4256527"/>
            <a:ext cx="3753394" cy="646331"/>
          </a:xfrm>
          <a:prstGeom prst="rect">
            <a:avLst/>
          </a:prstGeom>
          <a:solidFill>
            <a:schemeClr val="accent4">
              <a:lumMod val="20000"/>
              <a:lumOff val="80000"/>
            </a:schemeClr>
          </a:solidFill>
          <a:ln>
            <a:solidFill>
              <a:schemeClr val="tx1"/>
            </a:solidFill>
          </a:ln>
        </p:spPr>
        <p:txBody>
          <a:bodyPr wrap="square">
            <a:spAutoFit/>
          </a:bodyPr>
          <a:lstStyle/>
          <a:p>
            <a:r>
              <a:rPr lang="en-GB"/>
              <a:t>what is considered to be right or wrong differs among cultures.</a:t>
            </a:r>
            <a:endParaRPr lang="en-GB" dirty="0"/>
          </a:p>
        </p:txBody>
      </p:sp>
      <p:sp>
        <p:nvSpPr>
          <p:cNvPr id="8" name="TextBox 7">
            <a:extLst>
              <a:ext uri="{FF2B5EF4-FFF2-40B4-BE49-F238E27FC236}">
                <a16:creationId xmlns:a16="http://schemas.microsoft.com/office/drawing/2014/main" id="{4DF2FABA-06CB-E1EF-4EC0-57E96B2315D0}"/>
              </a:ext>
            </a:extLst>
          </p:cNvPr>
          <p:cNvSpPr txBox="1"/>
          <p:nvPr/>
        </p:nvSpPr>
        <p:spPr>
          <a:xfrm>
            <a:off x="74024" y="4717201"/>
            <a:ext cx="3322320" cy="923330"/>
          </a:xfrm>
          <a:prstGeom prst="rect">
            <a:avLst/>
          </a:prstGeom>
          <a:solidFill>
            <a:schemeClr val="accent4">
              <a:lumMod val="20000"/>
              <a:lumOff val="80000"/>
            </a:schemeClr>
          </a:solidFill>
          <a:ln>
            <a:solidFill>
              <a:schemeClr val="tx1"/>
            </a:solidFill>
          </a:ln>
        </p:spPr>
        <p:txBody>
          <a:bodyPr wrap="square">
            <a:spAutoFit/>
          </a:bodyPr>
          <a:lstStyle/>
          <a:p>
            <a:r>
              <a:rPr lang="en-GB" dirty="0"/>
              <a:t>differences in speech patterns, etiquette, and verbal and nonverbal communication.</a:t>
            </a:r>
          </a:p>
        </p:txBody>
      </p:sp>
      <p:sp>
        <p:nvSpPr>
          <p:cNvPr id="9" name="TextBox 8">
            <a:extLst>
              <a:ext uri="{FF2B5EF4-FFF2-40B4-BE49-F238E27FC236}">
                <a16:creationId xmlns:a16="http://schemas.microsoft.com/office/drawing/2014/main" id="{8A0E3585-DA8E-CD32-E2D8-BD99A2AE0D7D}"/>
              </a:ext>
            </a:extLst>
          </p:cNvPr>
          <p:cNvSpPr txBox="1"/>
          <p:nvPr/>
        </p:nvSpPr>
        <p:spPr>
          <a:xfrm>
            <a:off x="74024" y="1631182"/>
            <a:ext cx="3322320" cy="646331"/>
          </a:xfrm>
          <a:prstGeom prst="rect">
            <a:avLst/>
          </a:prstGeom>
          <a:solidFill>
            <a:schemeClr val="accent4">
              <a:lumMod val="20000"/>
              <a:lumOff val="80000"/>
            </a:schemeClr>
          </a:solidFill>
          <a:ln>
            <a:solidFill>
              <a:schemeClr val="tx1"/>
            </a:solidFill>
          </a:ln>
        </p:spPr>
        <p:txBody>
          <a:bodyPr wrap="square">
            <a:spAutoFit/>
          </a:bodyPr>
          <a:lstStyle/>
          <a:p>
            <a:r>
              <a:rPr lang="en-GB" dirty="0"/>
              <a:t>The opposite of an inclusive workplace, i.e. a cause of conflict</a:t>
            </a:r>
          </a:p>
        </p:txBody>
      </p:sp>
    </p:spTree>
    <p:extLst>
      <p:ext uri="{BB962C8B-B14F-4D97-AF65-F5344CB8AC3E}">
        <p14:creationId xmlns:p14="http://schemas.microsoft.com/office/powerpoint/2010/main" val="296975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P spid="4"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AEC9-30DF-42BE-A580-9C7690272F48}"/>
              </a:ext>
            </a:extLst>
          </p:cNvPr>
          <p:cNvSpPr>
            <a:spLocks noGrp="1"/>
          </p:cNvSpPr>
          <p:nvPr>
            <p:ph type="title"/>
          </p:nvPr>
        </p:nvSpPr>
        <p:spPr>
          <a:xfrm>
            <a:off x="1408709" y="1783225"/>
            <a:ext cx="6045828" cy="588050"/>
          </a:xfrm>
          <a:solidFill>
            <a:schemeClr val="accent2">
              <a:lumMod val="20000"/>
              <a:lumOff val="80000"/>
            </a:schemeClr>
          </a:solidFill>
          <a:ln>
            <a:solidFill>
              <a:schemeClr val="tx1"/>
            </a:solidFill>
          </a:ln>
        </p:spPr>
        <p:txBody>
          <a:bodyPr/>
          <a:lstStyle/>
          <a:p>
            <a:pPr algn="ctr"/>
            <a:r>
              <a:rPr lang="en-GB" sz="2900" dirty="0">
                <a:latin typeface="+mn-lt"/>
              </a:rPr>
              <a:t>What are Communication Barriers?</a:t>
            </a:r>
          </a:p>
        </p:txBody>
      </p:sp>
      <p:sp>
        <p:nvSpPr>
          <p:cNvPr id="5" name="Title 1">
            <a:extLst>
              <a:ext uri="{FF2B5EF4-FFF2-40B4-BE49-F238E27FC236}">
                <a16:creationId xmlns:a16="http://schemas.microsoft.com/office/drawing/2014/main" id="{19657D72-6C36-BAF3-0A58-3F1B96B7FDAB}"/>
              </a:ext>
            </a:extLst>
          </p:cNvPr>
          <p:cNvSpPr txBox="1">
            <a:spLocks/>
          </p:cNvSpPr>
          <p:nvPr/>
        </p:nvSpPr>
        <p:spPr>
          <a:xfrm>
            <a:off x="205890" y="3726905"/>
            <a:ext cx="4060272" cy="515839"/>
          </a:xfrm>
          <a:prstGeom prst="rect">
            <a:avLst/>
          </a:prstGeom>
          <a:solidFill>
            <a:schemeClr val="accent4">
              <a:lumMod val="20000"/>
              <a:lumOff val="80000"/>
            </a:schemeClr>
          </a:solidFill>
          <a:ln>
            <a:solidFill>
              <a:schemeClr val="tx1"/>
            </a:solidFill>
          </a:ln>
        </p:spPr>
        <p:txBody>
          <a:bodyPr anchor="b"/>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gn="ctr"/>
            <a:r>
              <a:rPr lang="en-GB" sz="2900" dirty="0">
                <a:latin typeface="+mn-lt"/>
              </a:rPr>
              <a:t>Language</a:t>
            </a:r>
          </a:p>
        </p:txBody>
      </p:sp>
      <p:sp>
        <p:nvSpPr>
          <p:cNvPr id="6" name="Title 1">
            <a:extLst>
              <a:ext uri="{FF2B5EF4-FFF2-40B4-BE49-F238E27FC236}">
                <a16:creationId xmlns:a16="http://schemas.microsoft.com/office/drawing/2014/main" id="{B04DA186-80B0-1D4C-CAF4-5667F9D0B70D}"/>
              </a:ext>
            </a:extLst>
          </p:cNvPr>
          <p:cNvSpPr txBox="1">
            <a:spLocks/>
          </p:cNvSpPr>
          <p:nvPr/>
        </p:nvSpPr>
        <p:spPr>
          <a:xfrm>
            <a:off x="4729992" y="3742508"/>
            <a:ext cx="4060272" cy="515839"/>
          </a:xfrm>
          <a:prstGeom prst="rect">
            <a:avLst/>
          </a:prstGeom>
          <a:solidFill>
            <a:schemeClr val="accent4">
              <a:lumMod val="20000"/>
              <a:lumOff val="80000"/>
            </a:schemeClr>
          </a:solidFill>
          <a:ln>
            <a:solidFill>
              <a:schemeClr val="tx1"/>
            </a:solidFill>
          </a:ln>
        </p:spPr>
        <p:txBody>
          <a:bodyPr anchor="b"/>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gn="ctr"/>
            <a:r>
              <a:rPr lang="en-GB" sz="2900" dirty="0">
                <a:latin typeface="+mn-lt"/>
              </a:rPr>
              <a:t>Culture</a:t>
            </a:r>
          </a:p>
        </p:txBody>
      </p:sp>
    </p:spTree>
    <p:extLst>
      <p:ext uri="{BB962C8B-B14F-4D97-AF65-F5344CB8AC3E}">
        <p14:creationId xmlns:p14="http://schemas.microsoft.com/office/powerpoint/2010/main" val="224951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AEC9-30DF-42BE-A580-9C7690272F48}"/>
              </a:ext>
            </a:extLst>
          </p:cNvPr>
          <p:cNvSpPr>
            <a:spLocks noGrp="1"/>
          </p:cNvSpPr>
          <p:nvPr>
            <p:ph type="title"/>
          </p:nvPr>
        </p:nvSpPr>
        <p:spPr>
          <a:xfrm>
            <a:off x="2270859" y="233099"/>
            <a:ext cx="4060272" cy="515839"/>
          </a:xfrm>
          <a:solidFill>
            <a:schemeClr val="accent2">
              <a:lumMod val="20000"/>
              <a:lumOff val="80000"/>
            </a:schemeClr>
          </a:solidFill>
          <a:ln>
            <a:solidFill>
              <a:schemeClr val="tx1"/>
            </a:solidFill>
          </a:ln>
        </p:spPr>
        <p:txBody>
          <a:bodyPr/>
          <a:lstStyle/>
          <a:p>
            <a:pPr algn="ctr"/>
            <a:r>
              <a:rPr lang="en-GB" sz="2900" dirty="0">
                <a:latin typeface="+mn-lt"/>
              </a:rPr>
              <a:t>Communication Barriers</a:t>
            </a:r>
          </a:p>
        </p:txBody>
      </p:sp>
      <p:graphicFrame>
        <p:nvGraphicFramePr>
          <p:cNvPr id="3" name="Table 2">
            <a:extLst>
              <a:ext uri="{FF2B5EF4-FFF2-40B4-BE49-F238E27FC236}">
                <a16:creationId xmlns:a16="http://schemas.microsoft.com/office/drawing/2014/main" id="{ECE3820F-AFAB-E1AA-205C-03149228EDC2}"/>
              </a:ext>
            </a:extLst>
          </p:cNvPr>
          <p:cNvGraphicFramePr>
            <a:graphicFrameLocks noGrp="1"/>
          </p:cNvGraphicFramePr>
          <p:nvPr>
            <p:extLst>
              <p:ext uri="{D42A27DB-BD31-4B8C-83A1-F6EECF244321}">
                <p14:modId xmlns:p14="http://schemas.microsoft.com/office/powerpoint/2010/main" val="577842538"/>
              </p:ext>
            </p:extLst>
          </p:nvPr>
        </p:nvGraphicFramePr>
        <p:xfrm>
          <a:off x="236269" y="1246981"/>
          <a:ext cx="8671461" cy="5359822"/>
        </p:xfrm>
        <a:graphic>
          <a:graphicData uri="http://schemas.openxmlformats.org/drawingml/2006/table">
            <a:tbl>
              <a:tblPr firstRow="1" firstCol="1" bandRow="1"/>
              <a:tblGrid>
                <a:gridCol w="2890487">
                  <a:extLst>
                    <a:ext uri="{9D8B030D-6E8A-4147-A177-3AD203B41FA5}">
                      <a16:colId xmlns:a16="http://schemas.microsoft.com/office/drawing/2014/main" val="2985063061"/>
                    </a:ext>
                  </a:extLst>
                </a:gridCol>
                <a:gridCol w="2890487">
                  <a:extLst>
                    <a:ext uri="{9D8B030D-6E8A-4147-A177-3AD203B41FA5}">
                      <a16:colId xmlns:a16="http://schemas.microsoft.com/office/drawing/2014/main" val="263721974"/>
                    </a:ext>
                  </a:extLst>
                </a:gridCol>
                <a:gridCol w="2890487">
                  <a:extLst>
                    <a:ext uri="{9D8B030D-6E8A-4147-A177-3AD203B41FA5}">
                      <a16:colId xmlns:a16="http://schemas.microsoft.com/office/drawing/2014/main" val="773360316"/>
                    </a:ext>
                  </a:extLst>
                </a:gridCol>
              </a:tblGrid>
              <a:tr h="308778">
                <a:tc>
                  <a:txBody>
                    <a:bodyPr/>
                    <a:lstStyle/>
                    <a:p>
                      <a:pPr algn="ctr">
                        <a:lnSpc>
                          <a:spcPct val="115000"/>
                        </a:lnSpc>
                        <a:spcAft>
                          <a:spcPts val="10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Barrier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10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Example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10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Solution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52271937"/>
                  </a:ext>
                </a:extLst>
              </a:tr>
              <a:tr h="1742096">
                <a:tc>
                  <a:txBody>
                    <a:bodyPr/>
                    <a:lstStyle/>
                    <a:p>
                      <a:pPr algn="just">
                        <a:lnSpc>
                          <a:spcPct val="115000"/>
                        </a:lnSpc>
                        <a:spcAft>
                          <a:spcPts val="1000"/>
                        </a:spcAft>
                      </a:pP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Vocabulary. The native speaker might use words which the other person is not familiar with.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1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 down the ginnel and go left at the end. </a:t>
                      </a:r>
                      <a:endParaRPr lang="en-GB"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fontAlgn="base">
                        <a:lnSpc>
                          <a:spcPct val="107000"/>
                        </a:lnSpc>
                        <a:buFont typeface="Symbol" panose="05050102010706020507" pitchFamily="18" charset="2"/>
                        <a:buChar char=""/>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Watch out for cues to show lack of understanding.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Font typeface="Symbol" panose="05050102010706020507" pitchFamily="18" charset="2"/>
                        <a:buChar char=""/>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Use high frequency vocabulary.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Font typeface="Symbol" panose="05050102010706020507" pitchFamily="18" charset="2"/>
                        <a:buChar char=""/>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Make use of synonyms e.g., alley way.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Font typeface="Symbol" panose="05050102010706020507" pitchFamily="18" charset="2"/>
                        <a:buChar char=""/>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Check they have understood.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9367633"/>
                  </a:ext>
                </a:extLst>
              </a:tr>
              <a:tr h="288699">
                <a:tc>
                  <a:txBody>
                    <a:bodyPr/>
                    <a:lstStyle/>
                    <a:p>
                      <a:pPr algn="just">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755739"/>
                  </a:ext>
                </a:extLst>
              </a:tr>
              <a:tr h="288699">
                <a:tc>
                  <a:txBody>
                    <a:bodyPr/>
                    <a:lstStyle/>
                    <a:p>
                      <a:pPr algn="just">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8967091"/>
                  </a:ext>
                </a:extLst>
              </a:tr>
              <a:tr h="288699">
                <a:tc>
                  <a:txBody>
                    <a:bodyPr/>
                    <a:lstStyle/>
                    <a:p>
                      <a:pPr algn="just">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683901"/>
                  </a:ext>
                </a:extLst>
              </a:tr>
            </a:tbl>
          </a:graphicData>
        </a:graphic>
      </p:graphicFrame>
    </p:spTree>
    <p:extLst>
      <p:ext uri="{BB962C8B-B14F-4D97-AF65-F5344CB8AC3E}">
        <p14:creationId xmlns:p14="http://schemas.microsoft.com/office/powerpoint/2010/main" val="325819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AEC9-30DF-42BE-A580-9C7690272F48}"/>
              </a:ext>
            </a:extLst>
          </p:cNvPr>
          <p:cNvSpPr>
            <a:spLocks noGrp="1"/>
          </p:cNvSpPr>
          <p:nvPr>
            <p:ph type="title"/>
          </p:nvPr>
        </p:nvSpPr>
        <p:spPr>
          <a:xfrm>
            <a:off x="2270859" y="233099"/>
            <a:ext cx="4060272" cy="515839"/>
          </a:xfrm>
          <a:solidFill>
            <a:schemeClr val="accent2">
              <a:lumMod val="20000"/>
              <a:lumOff val="80000"/>
            </a:schemeClr>
          </a:solidFill>
          <a:ln>
            <a:solidFill>
              <a:schemeClr val="tx1"/>
            </a:solidFill>
          </a:ln>
        </p:spPr>
        <p:txBody>
          <a:bodyPr/>
          <a:lstStyle/>
          <a:p>
            <a:pPr algn="ctr"/>
            <a:r>
              <a:rPr lang="en-GB" sz="2900" dirty="0">
                <a:latin typeface="+mn-lt"/>
              </a:rPr>
              <a:t>Communication Barriers</a:t>
            </a:r>
          </a:p>
        </p:txBody>
      </p:sp>
      <p:graphicFrame>
        <p:nvGraphicFramePr>
          <p:cNvPr id="3" name="Table 2">
            <a:extLst>
              <a:ext uri="{FF2B5EF4-FFF2-40B4-BE49-F238E27FC236}">
                <a16:creationId xmlns:a16="http://schemas.microsoft.com/office/drawing/2014/main" id="{ECE3820F-AFAB-E1AA-205C-03149228EDC2}"/>
              </a:ext>
            </a:extLst>
          </p:cNvPr>
          <p:cNvGraphicFramePr>
            <a:graphicFrameLocks noGrp="1"/>
          </p:cNvGraphicFramePr>
          <p:nvPr/>
        </p:nvGraphicFramePr>
        <p:xfrm>
          <a:off x="236269" y="1246981"/>
          <a:ext cx="8671461" cy="5359822"/>
        </p:xfrm>
        <a:graphic>
          <a:graphicData uri="http://schemas.openxmlformats.org/drawingml/2006/table">
            <a:tbl>
              <a:tblPr firstRow="1" firstCol="1" bandRow="1"/>
              <a:tblGrid>
                <a:gridCol w="2890487">
                  <a:extLst>
                    <a:ext uri="{9D8B030D-6E8A-4147-A177-3AD203B41FA5}">
                      <a16:colId xmlns:a16="http://schemas.microsoft.com/office/drawing/2014/main" val="2985063061"/>
                    </a:ext>
                  </a:extLst>
                </a:gridCol>
                <a:gridCol w="2890487">
                  <a:extLst>
                    <a:ext uri="{9D8B030D-6E8A-4147-A177-3AD203B41FA5}">
                      <a16:colId xmlns:a16="http://schemas.microsoft.com/office/drawing/2014/main" val="263721974"/>
                    </a:ext>
                  </a:extLst>
                </a:gridCol>
                <a:gridCol w="2890487">
                  <a:extLst>
                    <a:ext uri="{9D8B030D-6E8A-4147-A177-3AD203B41FA5}">
                      <a16:colId xmlns:a16="http://schemas.microsoft.com/office/drawing/2014/main" val="773360316"/>
                    </a:ext>
                  </a:extLst>
                </a:gridCol>
              </a:tblGrid>
              <a:tr h="308778">
                <a:tc>
                  <a:txBody>
                    <a:bodyPr/>
                    <a:lstStyle/>
                    <a:p>
                      <a:pPr algn="ctr">
                        <a:lnSpc>
                          <a:spcPct val="115000"/>
                        </a:lnSpc>
                        <a:spcAft>
                          <a:spcPts val="10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Barrier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10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Example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10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Solution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52271937"/>
                  </a:ext>
                </a:extLst>
              </a:tr>
              <a:tr h="1742096">
                <a:tc>
                  <a:txBody>
                    <a:bodyPr/>
                    <a:lstStyle/>
                    <a:p>
                      <a:pPr algn="just">
                        <a:lnSpc>
                          <a:spcPct val="115000"/>
                        </a:lnSpc>
                        <a:spcAft>
                          <a:spcPts val="1000"/>
                        </a:spcAft>
                      </a:pP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Vocabulary. The native speaker might use words which the other person is not familiar with.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1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 down the ginnel and go left at the end. </a:t>
                      </a:r>
                      <a:endParaRPr lang="en-GB"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fontAlgn="base">
                        <a:lnSpc>
                          <a:spcPct val="107000"/>
                        </a:lnSpc>
                        <a:buFont typeface="Symbol" panose="05050102010706020507" pitchFamily="18" charset="2"/>
                        <a:buChar char=""/>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Watch out for cues to show lack of understanding.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Font typeface="Symbol" panose="05050102010706020507" pitchFamily="18" charset="2"/>
                        <a:buChar char=""/>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Use high frequency vocabulary.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Font typeface="Symbol" panose="05050102010706020507" pitchFamily="18" charset="2"/>
                        <a:buChar char=""/>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Make use of synonyms e.g., alley way.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Font typeface="Symbol" panose="05050102010706020507" pitchFamily="18" charset="2"/>
                        <a:buChar char=""/>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Check they have understood.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9367633"/>
                  </a:ext>
                </a:extLst>
              </a:tr>
              <a:tr h="288699">
                <a:tc>
                  <a:txBody>
                    <a:bodyPr/>
                    <a:lstStyle/>
                    <a:p>
                      <a:pPr algn="just">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755739"/>
                  </a:ext>
                </a:extLst>
              </a:tr>
              <a:tr h="288699">
                <a:tc>
                  <a:txBody>
                    <a:bodyPr/>
                    <a:lstStyle/>
                    <a:p>
                      <a:pPr algn="just">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8967091"/>
                  </a:ext>
                </a:extLst>
              </a:tr>
              <a:tr h="288699">
                <a:tc>
                  <a:txBody>
                    <a:bodyPr/>
                    <a:lstStyle/>
                    <a:p>
                      <a:pPr algn="just">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683901"/>
                  </a:ext>
                </a:extLst>
              </a:tr>
            </a:tbl>
          </a:graphicData>
        </a:graphic>
      </p:graphicFrame>
      <p:sp>
        <p:nvSpPr>
          <p:cNvPr id="4" name="Title 1">
            <a:extLst>
              <a:ext uri="{FF2B5EF4-FFF2-40B4-BE49-F238E27FC236}">
                <a16:creationId xmlns:a16="http://schemas.microsoft.com/office/drawing/2014/main" id="{A3BB0A22-5D31-A8D4-6F15-B0EAAB994873}"/>
              </a:ext>
            </a:extLst>
          </p:cNvPr>
          <p:cNvSpPr txBox="1">
            <a:spLocks/>
          </p:cNvSpPr>
          <p:nvPr/>
        </p:nvSpPr>
        <p:spPr>
          <a:xfrm>
            <a:off x="431172" y="5749256"/>
            <a:ext cx="7739645" cy="515839"/>
          </a:xfrm>
          <a:prstGeom prst="rect">
            <a:avLst/>
          </a:prstGeom>
          <a:solidFill>
            <a:schemeClr val="accent5">
              <a:lumMod val="20000"/>
              <a:lumOff val="80000"/>
            </a:schemeClr>
          </a:solidFill>
          <a:ln>
            <a:solidFill>
              <a:schemeClr val="tx1"/>
            </a:solidFill>
          </a:ln>
        </p:spPr>
        <p:txBody>
          <a:bodyPr anchor="b"/>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gn="ctr"/>
            <a:r>
              <a:rPr lang="en-GB" sz="2900" dirty="0">
                <a:latin typeface="+mn-lt"/>
              </a:rPr>
              <a:t>Can you create three more examples?</a:t>
            </a:r>
          </a:p>
        </p:txBody>
      </p:sp>
    </p:spTree>
    <p:extLst>
      <p:ext uri="{BB962C8B-B14F-4D97-AF65-F5344CB8AC3E}">
        <p14:creationId xmlns:p14="http://schemas.microsoft.com/office/powerpoint/2010/main" val="3774087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AEC9-30DF-42BE-A580-9C7690272F48}"/>
              </a:ext>
            </a:extLst>
          </p:cNvPr>
          <p:cNvSpPr>
            <a:spLocks noGrp="1"/>
          </p:cNvSpPr>
          <p:nvPr>
            <p:ph type="title"/>
          </p:nvPr>
        </p:nvSpPr>
        <p:spPr>
          <a:xfrm>
            <a:off x="1805789" y="276641"/>
            <a:ext cx="4965644" cy="663884"/>
          </a:xfrm>
          <a:solidFill>
            <a:schemeClr val="accent2">
              <a:lumMod val="20000"/>
              <a:lumOff val="80000"/>
            </a:schemeClr>
          </a:solidFill>
          <a:ln>
            <a:solidFill>
              <a:schemeClr val="tx1"/>
            </a:solidFill>
          </a:ln>
        </p:spPr>
        <p:txBody>
          <a:bodyPr/>
          <a:lstStyle/>
          <a:p>
            <a:pPr algn="ctr"/>
            <a:r>
              <a:rPr lang="en-GB" sz="4400" dirty="0">
                <a:latin typeface="+mn-lt"/>
              </a:rPr>
              <a:t>Creating an Artefact</a:t>
            </a:r>
          </a:p>
        </p:txBody>
      </p:sp>
      <p:sp>
        <p:nvSpPr>
          <p:cNvPr id="5" name="TextBox 4">
            <a:extLst>
              <a:ext uri="{FF2B5EF4-FFF2-40B4-BE49-F238E27FC236}">
                <a16:creationId xmlns:a16="http://schemas.microsoft.com/office/drawing/2014/main" id="{F6A491C0-8ED0-C27B-95D7-677DEDE8E073}"/>
              </a:ext>
            </a:extLst>
          </p:cNvPr>
          <p:cNvSpPr txBox="1"/>
          <p:nvPr/>
        </p:nvSpPr>
        <p:spPr>
          <a:xfrm>
            <a:off x="2368011" y="1536058"/>
            <a:ext cx="3492857" cy="856767"/>
          </a:xfrm>
          <a:prstGeom prst="rect">
            <a:avLst/>
          </a:prstGeom>
          <a:solidFill>
            <a:schemeClr val="accent4">
              <a:lumMod val="20000"/>
              <a:lumOff val="80000"/>
            </a:schemeClr>
          </a:solidFill>
          <a:ln>
            <a:solidFill>
              <a:schemeClr val="tx1"/>
            </a:solidFill>
          </a:ln>
        </p:spPr>
        <p:txBody>
          <a:bodyPr wrap="square">
            <a:spAutoFit/>
          </a:bodyPr>
          <a:lstStyle/>
          <a:p>
            <a:r>
              <a:rPr lang="en-GB" sz="4800" dirty="0"/>
              <a:t>Some ideas:</a:t>
            </a:r>
            <a:endParaRPr lang="en-GB" sz="4800" b="1" dirty="0"/>
          </a:p>
        </p:txBody>
      </p:sp>
      <p:sp>
        <p:nvSpPr>
          <p:cNvPr id="3" name="TextBox 2">
            <a:extLst>
              <a:ext uri="{FF2B5EF4-FFF2-40B4-BE49-F238E27FC236}">
                <a16:creationId xmlns:a16="http://schemas.microsoft.com/office/drawing/2014/main" id="{BBCA4081-2966-54AF-75AF-5ECAA2C8E6C4}"/>
              </a:ext>
            </a:extLst>
          </p:cNvPr>
          <p:cNvSpPr txBox="1"/>
          <p:nvPr/>
        </p:nvSpPr>
        <p:spPr>
          <a:xfrm>
            <a:off x="334559" y="3399033"/>
            <a:ext cx="8225966" cy="3046988"/>
          </a:xfrm>
          <a:prstGeom prst="rect">
            <a:avLst/>
          </a:prstGeom>
          <a:solidFill>
            <a:schemeClr val="accent4">
              <a:lumMod val="20000"/>
              <a:lumOff val="80000"/>
            </a:schemeClr>
          </a:solidFill>
          <a:ln>
            <a:solidFill>
              <a:schemeClr val="tx1"/>
            </a:solidFill>
          </a:ln>
        </p:spPr>
        <p:txBody>
          <a:bodyPr wrap="square">
            <a:spAutoFit/>
          </a:bodyPr>
          <a:lstStyle/>
          <a:p>
            <a:pPr marL="571500" indent="-571500">
              <a:buFont typeface="Arial" panose="020B0604020202020204" pitchFamily="34" charset="0"/>
              <a:buChar char="•"/>
            </a:pPr>
            <a:r>
              <a:rPr lang="en-GB" sz="2400" dirty="0"/>
              <a:t>Use some of the key terms / useful language from the unit.</a:t>
            </a:r>
          </a:p>
          <a:p>
            <a:pPr marL="571500" indent="-571500">
              <a:buFont typeface="Arial" panose="020B0604020202020204" pitchFamily="34" charset="0"/>
              <a:buChar char="•"/>
            </a:pPr>
            <a:endParaRPr lang="en-GB" sz="2400" dirty="0"/>
          </a:p>
          <a:p>
            <a:pPr marL="571500" indent="-571500">
              <a:buFont typeface="Arial" panose="020B0604020202020204" pitchFamily="34" charset="0"/>
              <a:buChar char="•"/>
            </a:pPr>
            <a:r>
              <a:rPr lang="en-GB" sz="2400" dirty="0"/>
              <a:t>Provide definitions if possible.</a:t>
            </a:r>
          </a:p>
          <a:p>
            <a:pPr marL="571500" indent="-571500">
              <a:buFont typeface="Arial" panose="020B0604020202020204" pitchFamily="34" charset="0"/>
              <a:buChar char="•"/>
            </a:pPr>
            <a:endParaRPr lang="en-GB" sz="2400" dirty="0"/>
          </a:p>
          <a:p>
            <a:pPr marL="571500" indent="-571500">
              <a:buFont typeface="Arial" panose="020B0604020202020204" pitchFamily="34" charset="0"/>
              <a:buChar char="•"/>
            </a:pPr>
            <a:r>
              <a:rPr lang="en-GB" sz="2400" dirty="0"/>
              <a:t>Provide ‘instructions’ or ‘cheat sheet’ if required.</a:t>
            </a:r>
          </a:p>
          <a:p>
            <a:pPr marL="571500" indent="-571500">
              <a:buFont typeface="Arial" panose="020B0604020202020204" pitchFamily="34" charset="0"/>
              <a:buChar char="•"/>
            </a:pPr>
            <a:endParaRPr lang="en-GB" sz="2400" dirty="0"/>
          </a:p>
          <a:p>
            <a:pPr marL="571500" indent="-571500">
              <a:buFont typeface="Arial" panose="020B0604020202020204" pitchFamily="34" charset="0"/>
              <a:buChar char="•"/>
            </a:pPr>
            <a:r>
              <a:rPr lang="en-GB" sz="2400" dirty="0"/>
              <a:t>Feel free to use personal examples, experiences, knowledge to support.  </a:t>
            </a:r>
          </a:p>
        </p:txBody>
      </p:sp>
    </p:spTree>
    <p:extLst>
      <p:ext uri="{BB962C8B-B14F-4D97-AF65-F5344CB8AC3E}">
        <p14:creationId xmlns:p14="http://schemas.microsoft.com/office/powerpoint/2010/main" val="71617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animBg="1"/>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F7EBB7-12C1-4A20-9D2A-BAC92DD961EE}"/>
              </a:ext>
            </a:extLst>
          </p:cNvPr>
          <p:cNvSpPr>
            <a:spLocks noGrp="1"/>
          </p:cNvSpPr>
          <p:nvPr>
            <p:ph sz="quarter" idx="10"/>
          </p:nvPr>
        </p:nvSpPr>
        <p:spPr>
          <a:xfrm>
            <a:off x="2088860" y="2740945"/>
            <a:ext cx="4655890" cy="1376110"/>
          </a:xfrm>
        </p:spPr>
        <p:txBody>
          <a:bodyPr/>
          <a:lstStyle/>
          <a:p>
            <a:pPr marL="0" indent="0">
              <a:buNone/>
            </a:pPr>
            <a:r>
              <a:rPr lang="en-GB" sz="7200" dirty="0"/>
              <a:t>Thank you</a:t>
            </a:r>
          </a:p>
        </p:txBody>
      </p:sp>
    </p:spTree>
    <p:extLst>
      <p:ext uri="{BB962C8B-B14F-4D97-AF65-F5344CB8AC3E}">
        <p14:creationId xmlns:p14="http://schemas.microsoft.com/office/powerpoint/2010/main" val="3745016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08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6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0323557-12DD-4C41-910D-BAE5819CB354}"/>
              </a:ext>
            </a:extLst>
          </p:cNvPr>
          <p:cNvGraphicFramePr>
            <a:graphicFrameLocks noGrp="1"/>
          </p:cNvGraphicFramePr>
          <p:nvPr>
            <p:ph sz="quarter" idx="10"/>
          </p:nvPr>
        </p:nvGraphicFramePr>
        <p:xfrm>
          <a:off x="134224" y="2147377"/>
          <a:ext cx="8875552" cy="4496702"/>
        </p:xfrm>
        <a:graphic>
          <a:graphicData uri="http://schemas.openxmlformats.org/drawingml/2006/table">
            <a:tbl>
              <a:tblPr firstRow="1" bandRow="1">
                <a:tableStyleId>{5940675A-B579-460E-94D1-54222C63F5DA}</a:tableStyleId>
              </a:tblPr>
              <a:tblGrid>
                <a:gridCol w="1820411">
                  <a:extLst>
                    <a:ext uri="{9D8B030D-6E8A-4147-A177-3AD203B41FA5}">
                      <a16:colId xmlns:a16="http://schemas.microsoft.com/office/drawing/2014/main" val="2399196414"/>
                    </a:ext>
                  </a:extLst>
                </a:gridCol>
                <a:gridCol w="2617365">
                  <a:extLst>
                    <a:ext uri="{9D8B030D-6E8A-4147-A177-3AD203B41FA5}">
                      <a16:colId xmlns:a16="http://schemas.microsoft.com/office/drawing/2014/main" val="1558401300"/>
                    </a:ext>
                  </a:extLst>
                </a:gridCol>
                <a:gridCol w="2218888">
                  <a:extLst>
                    <a:ext uri="{9D8B030D-6E8A-4147-A177-3AD203B41FA5}">
                      <a16:colId xmlns:a16="http://schemas.microsoft.com/office/drawing/2014/main" val="4145701188"/>
                    </a:ext>
                  </a:extLst>
                </a:gridCol>
                <a:gridCol w="2218888">
                  <a:extLst>
                    <a:ext uri="{9D8B030D-6E8A-4147-A177-3AD203B41FA5}">
                      <a16:colId xmlns:a16="http://schemas.microsoft.com/office/drawing/2014/main" val="4100229125"/>
                    </a:ext>
                  </a:extLst>
                </a:gridCol>
              </a:tblGrid>
              <a:tr h="402206">
                <a:tc>
                  <a:txBody>
                    <a:bodyPr/>
                    <a:lstStyle/>
                    <a:p>
                      <a:r>
                        <a:rPr lang="en-GB" dirty="0"/>
                        <a:t>Weeks</a:t>
                      </a:r>
                    </a:p>
                  </a:txBody>
                  <a:tcPr>
                    <a:solidFill>
                      <a:schemeClr val="accent1">
                        <a:lumMod val="20000"/>
                        <a:lumOff val="80000"/>
                      </a:schemeClr>
                    </a:solidFill>
                  </a:tcPr>
                </a:tc>
                <a:tc>
                  <a:txBody>
                    <a:bodyPr/>
                    <a:lstStyle/>
                    <a:p>
                      <a:r>
                        <a:rPr lang="en-GB" dirty="0"/>
                        <a:t>Content</a:t>
                      </a:r>
                    </a:p>
                  </a:txBody>
                  <a:tcPr>
                    <a:solidFill>
                      <a:schemeClr val="accent1">
                        <a:lumMod val="20000"/>
                        <a:lumOff val="80000"/>
                      </a:schemeClr>
                    </a:solidFill>
                  </a:tcPr>
                </a:tc>
                <a:tc>
                  <a:txBody>
                    <a:bodyPr/>
                    <a:lstStyle/>
                    <a:p>
                      <a:r>
                        <a:rPr lang="en-GB" dirty="0"/>
                        <a:t>Language</a:t>
                      </a:r>
                    </a:p>
                  </a:txBody>
                  <a:tcPr>
                    <a:solidFill>
                      <a:schemeClr val="accent1">
                        <a:lumMod val="20000"/>
                        <a:lumOff val="80000"/>
                      </a:schemeClr>
                    </a:solidFill>
                  </a:tcPr>
                </a:tc>
                <a:tc>
                  <a:txBody>
                    <a:bodyPr/>
                    <a:lstStyle/>
                    <a:p>
                      <a:r>
                        <a:rPr lang="en-GB" dirty="0"/>
                        <a:t>Workshop</a:t>
                      </a:r>
                    </a:p>
                  </a:txBody>
                  <a:tcPr>
                    <a:solidFill>
                      <a:schemeClr val="accent1">
                        <a:lumMod val="20000"/>
                        <a:lumOff val="80000"/>
                      </a:schemeClr>
                    </a:solidFill>
                  </a:tcPr>
                </a:tc>
                <a:extLst>
                  <a:ext uri="{0D108BD9-81ED-4DB2-BD59-A6C34878D82A}">
                    <a16:rowId xmlns:a16="http://schemas.microsoft.com/office/drawing/2014/main" val="4230523336"/>
                  </a:ext>
                </a:extLst>
              </a:tr>
              <a:tr h="402206">
                <a:tc>
                  <a:txBody>
                    <a:bodyPr/>
                    <a:lstStyle/>
                    <a:p>
                      <a:r>
                        <a:rPr lang="en-GB" dirty="0"/>
                        <a:t>Week 1 (25/1)</a:t>
                      </a:r>
                    </a:p>
                  </a:txBody>
                  <a:tcPr/>
                </a:tc>
                <a:tc>
                  <a:txBody>
                    <a:bodyPr/>
                    <a:lstStyle/>
                    <a:p>
                      <a:r>
                        <a:rPr lang="en-GB" dirty="0"/>
                        <a:t>Multilingualism</a:t>
                      </a:r>
                    </a:p>
                  </a:txBody>
                  <a:tcPr/>
                </a:tc>
                <a:tc>
                  <a:txBody>
                    <a:bodyPr/>
                    <a:lstStyle/>
                    <a:p>
                      <a:r>
                        <a:rPr lang="en-GB" dirty="0"/>
                        <a:t>Urdu</a:t>
                      </a:r>
                    </a:p>
                  </a:txBody>
                  <a:tcPr/>
                </a:tc>
                <a:tc>
                  <a:txBody>
                    <a:bodyPr/>
                    <a:lstStyle/>
                    <a:p>
                      <a:r>
                        <a:rPr lang="en-GB" dirty="0"/>
                        <a:t>Tim / </a:t>
                      </a:r>
                      <a:r>
                        <a:rPr lang="en-GB" dirty="0" err="1"/>
                        <a:t>Momna</a:t>
                      </a:r>
                      <a:endParaRPr lang="en-GB" dirty="0"/>
                    </a:p>
                  </a:txBody>
                  <a:tcPr/>
                </a:tc>
                <a:extLst>
                  <a:ext uri="{0D108BD9-81ED-4DB2-BD59-A6C34878D82A}">
                    <a16:rowId xmlns:a16="http://schemas.microsoft.com/office/drawing/2014/main" val="172727248"/>
                  </a:ext>
                </a:extLst>
              </a:tr>
              <a:tr h="402206">
                <a:tc>
                  <a:txBody>
                    <a:bodyPr/>
                    <a:lstStyle/>
                    <a:p>
                      <a:r>
                        <a:rPr lang="en-GB" dirty="0"/>
                        <a:t>Week 2 (1/2)</a:t>
                      </a:r>
                    </a:p>
                  </a:txBody>
                  <a:tcPr/>
                </a:tc>
                <a:tc>
                  <a:txBody>
                    <a:bodyPr/>
                    <a:lstStyle/>
                    <a:p>
                      <a:r>
                        <a:rPr lang="en-GB" dirty="0"/>
                        <a:t>Language &amp; Culture</a:t>
                      </a:r>
                    </a:p>
                  </a:txBody>
                  <a:tcPr/>
                </a:tc>
                <a:tc>
                  <a:txBody>
                    <a:bodyPr/>
                    <a:lstStyle/>
                    <a:p>
                      <a:r>
                        <a:rPr lang="en-GB" dirty="0"/>
                        <a:t>Arabic</a:t>
                      </a:r>
                    </a:p>
                  </a:txBody>
                  <a:tcPr/>
                </a:tc>
                <a:tc>
                  <a:txBody>
                    <a:bodyPr/>
                    <a:lstStyle/>
                    <a:p>
                      <a:r>
                        <a:rPr lang="en-GB" dirty="0"/>
                        <a:t>Tim/Ahmad</a:t>
                      </a:r>
                    </a:p>
                  </a:txBody>
                  <a:tcPr/>
                </a:tc>
                <a:extLst>
                  <a:ext uri="{0D108BD9-81ED-4DB2-BD59-A6C34878D82A}">
                    <a16:rowId xmlns:a16="http://schemas.microsoft.com/office/drawing/2014/main" val="3379177725"/>
                  </a:ext>
                </a:extLst>
              </a:tr>
              <a:tr h="402206">
                <a:tc>
                  <a:txBody>
                    <a:bodyPr/>
                    <a:lstStyle/>
                    <a:p>
                      <a:r>
                        <a:rPr lang="en-GB" dirty="0"/>
                        <a:t>Week 3 (8/2)</a:t>
                      </a:r>
                    </a:p>
                  </a:txBody>
                  <a:tcPr/>
                </a:tc>
                <a:tc>
                  <a:txBody>
                    <a:bodyPr/>
                    <a:lstStyle/>
                    <a:p>
                      <a:r>
                        <a:rPr lang="en-GB" dirty="0"/>
                        <a:t>Language &amp; Identity</a:t>
                      </a:r>
                    </a:p>
                  </a:txBody>
                  <a:tcPr/>
                </a:tc>
                <a:tc>
                  <a:txBody>
                    <a:bodyPr/>
                    <a:lstStyle/>
                    <a:p>
                      <a:r>
                        <a:rPr lang="en-GB" dirty="0"/>
                        <a:t>Mandarin Chinese</a:t>
                      </a:r>
                    </a:p>
                  </a:txBody>
                  <a:tcPr/>
                </a:tc>
                <a:tc>
                  <a:txBody>
                    <a:bodyPr/>
                    <a:lstStyle/>
                    <a:p>
                      <a:r>
                        <a:rPr lang="en-GB" dirty="0"/>
                        <a:t>Karen / </a:t>
                      </a:r>
                      <a:r>
                        <a:rPr lang="en-GB" dirty="0" err="1"/>
                        <a:t>Shuwen</a:t>
                      </a:r>
                      <a:r>
                        <a:rPr lang="en-GB" dirty="0"/>
                        <a:t> </a:t>
                      </a:r>
                    </a:p>
                  </a:txBody>
                  <a:tcPr/>
                </a:tc>
                <a:extLst>
                  <a:ext uri="{0D108BD9-81ED-4DB2-BD59-A6C34878D82A}">
                    <a16:rowId xmlns:a16="http://schemas.microsoft.com/office/drawing/2014/main" val="56518686"/>
                  </a:ext>
                </a:extLst>
              </a:tr>
              <a:tr h="402206">
                <a:tc>
                  <a:txBody>
                    <a:bodyPr/>
                    <a:lstStyle/>
                    <a:p>
                      <a:r>
                        <a:rPr lang="en-GB" dirty="0"/>
                        <a:t>Week 4 (15/2)</a:t>
                      </a:r>
                    </a:p>
                  </a:txBody>
                  <a:tcPr/>
                </a:tc>
                <a:tc>
                  <a:txBody>
                    <a:bodyPr/>
                    <a:lstStyle/>
                    <a:p>
                      <a:r>
                        <a:rPr lang="en-GB" dirty="0"/>
                        <a:t>Communication</a:t>
                      </a:r>
                    </a:p>
                  </a:txBody>
                  <a:tcPr/>
                </a:tc>
                <a:tc>
                  <a:txBody>
                    <a:bodyPr/>
                    <a:lstStyle/>
                    <a:p>
                      <a:r>
                        <a:rPr lang="en-GB" dirty="0"/>
                        <a:t>Bengali</a:t>
                      </a:r>
                    </a:p>
                  </a:txBody>
                  <a:tcPr/>
                </a:tc>
                <a:tc>
                  <a:txBody>
                    <a:bodyPr/>
                    <a:lstStyle/>
                    <a:p>
                      <a:r>
                        <a:rPr lang="en-GB" dirty="0"/>
                        <a:t>Tim / Liz</a:t>
                      </a:r>
                    </a:p>
                  </a:txBody>
                  <a:tcPr/>
                </a:tc>
                <a:extLst>
                  <a:ext uri="{0D108BD9-81ED-4DB2-BD59-A6C34878D82A}">
                    <a16:rowId xmlns:a16="http://schemas.microsoft.com/office/drawing/2014/main" val="1825569485"/>
                  </a:ext>
                </a:extLst>
              </a:tr>
              <a:tr h="402206">
                <a:tc>
                  <a:txBody>
                    <a:bodyPr/>
                    <a:lstStyle/>
                    <a:p>
                      <a:r>
                        <a:rPr lang="en-GB" dirty="0"/>
                        <a:t>Week 5 (22/2)</a:t>
                      </a:r>
                    </a:p>
                  </a:txBody>
                  <a:tcPr/>
                </a:tc>
                <a:tc>
                  <a:txBody>
                    <a:bodyPr/>
                    <a:lstStyle/>
                    <a:p>
                      <a:r>
                        <a:rPr lang="en-GB" dirty="0"/>
                        <a:t>Miscommunication</a:t>
                      </a:r>
                    </a:p>
                  </a:txBody>
                  <a:tcPr/>
                </a:tc>
                <a:tc>
                  <a:txBody>
                    <a:bodyPr/>
                    <a:lstStyle/>
                    <a:p>
                      <a:r>
                        <a:rPr lang="en-GB" dirty="0"/>
                        <a:t>Polish </a:t>
                      </a:r>
                    </a:p>
                  </a:txBody>
                  <a:tcPr/>
                </a:tc>
                <a:tc>
                  <a:txBody>
                    <a:bodyPr/>
                    <a:lstStyle/>
                    <a:p>
                      <a:r>
                        <a:rPr lang="en-GB" dirty="0"/>
                        <a:t>Tim / Tony</a:t>
                      </a:r>
                    </a:p>
                  </a:txBody>
                  <a:tcPr/>
                </a:tc>
                <a:extLst>
                  <a:ext uri="{0D108BD9-81ED-4DB2-BD59-A6C34878D82A}">
                    <a16:rowId xmlns:a16="http://schemas.microsoft.com/office/drawing/2014/main" val="1140057380"/>
                  </a:ext>
                </a:extLst>
              </a:tr>
              <a:tr h="402206">
                <a:tc>
                  <a:txBody>
                    <a:bodyPr/>
                    <a:lstStyle/>
                    <a:p>
                      <a:r>
                        <a:rPr lang="en-GB" dirty="0"/>
                        <a:t>Week 6 (1/3)</a:t>
                      </a:r>
                    </a:p>
                  </a:txBody>
                  <a:tcPr/>
                </a:tc>
                <a:tc>
                  <a:txBody>
                    <a:bodyPr/>
                    <a:lstStyle/>
                    <a:p>
                      <a:r>
                        <a:rPr lang="en-GB" dirty="0"/>
                        <a:t>Language as a gatekeeper</a:t>
                      </a:r>
                    </a:p>
                  </a:txBody>
                  <a:tcPr/>
                </a:tc>
                <a:tc>
                  <a:txBody>
                    <a:bodyPr/>
                    <a:lstStyle/>
                    <a:p>
                      <a:r>
                        <a:rPr lang="en-GB" dirty="0"/>
                        <a:t>Punjabi</a:t>
                      </a:r>
                    </a:p>
                  </a:txBody>
                  <a:tcPr/>
                </a:tc>
                <a:tc>
                  <a:txBody>
                    <a:bodyPr/>
                    <a:lstStyle/>
                    <a:p>
                      <a:r>
                        <a:rPr lang="en-GB" dirty="0"/>
                        <a:t>Ahmad / </a:t>
                      </a:r>
                      <a:r>
                        <a:rPr lang="en-GB" dirty="0" err="1"/>
                        <a:t>Maham</a:t>
                      </a:r>
                      <a:r>
                        <a:rPr lang="en-GB" dirty="0"/>
                        <a:t> </a:t>
                      </a:r>
                    </a:p>
                  </a:txBody>
                  <a:tcPr/>
                </a:tc>
                <a:extLst>
                  <a:ext uri="{0D108BD9-81ED-4DB2-BD59-A6C34878D82A}">
                    <a16:rowId xmlns:a16="http://schemas.microsoft.com/office/drawing/2014/main" val="2074060830"/>
                  </a:ext>
                </a:extLst>
              </a:tr>
              <a:tr h="402206">
                <a:tc>
                  <a:txBody>
                    <a:bodyPr/>
                    <a:lstStyle/>
                    <a:p>
                      <a:r>
                        <a:rPr lang="en-GB" dirty="0"/>
                        <a:t>Week 7 (8/3)</a:t>
                      </a:r>
                    </a:p>
                  </a:txBody>
                  <a:tcPr/>
                </a:tc>
                <a:tc gridSpan="3">
                  <a:txBody>
                    <a:bodyPr/>
                    <a:lstStyle/>
                    <a:p>
                      <a:pPr algn="ctr"/>
                      <a:r>
                        <a:rPr lang="en-GB" dirty="0"/>
                        <a:t>Optional online drop in (assessment support)</a:t>
                      </a:r>
                    </a:p>
                  </a:txBody>
                  <a:tcPr>
                    <a:solidFill>
                      <a:schemeClr val="bg1">
                        <a:lumMod val="65000"/>
                      </a:schemeClr>
                    </a:solidFill>
                  </a:tcPr>
                </a:tc>
                <a:tc hMerge="1">
                  <a:txBody>
                    <a:bodyPr/>
                    <a:lstStyle/>
                    <a:p>
                      <a:endParaRPr lang="en-GB" dirty="0"/>
                    </a:p>
                  </a:txBody>
                  <a:tcPr>
                    <a:solidFill>
                      <a:schemeClr val="bg1">
                        <a:lumMod val="65000"/>
                      </a:schemeClr>
                    </a:solidFill>
                  </a:tcPr>
                </a:tc>
                <a:tc hMerge="1">
                  <a:txBody>
                    <a:bodyPr/>
                    <a:lstStyle/>
                    <a:p>
                      <a:endParaRPr lang="en-GB" dirty="0"/>
                    </a:p>
                  </a:txBody>
                  <a:tcPr>
                    <a:solidFill>
                      <a:schemeClr val="bg1">
                        <a:lumMod val="65000"/>
                      </a:schemeClr>
                    </a:solidFill>
                  </a:tcPr>
                </a:tc>
                <a:extLst>
                  <a:ext uri="{0D108BD9-81ED-4DB2-BD59-A6C34878D82A}">
                    <a16:rowId xmlns:a16="http://schemas.microsoft.com/office/drawing/2014/main" val="1242594201"/>
                  </a:ext>
                </a:extLst>
              </a:tr>
              <a:tr h="402206">
                <a:tc>
                  <a:txBody>
                    <a:bodyPr/>
                    <a:lstStyle/>
                    <a:p>
                      <a:r>
                        <a:rPr lang="en-GB" dirty="0"/>
                        <a:t>Week 8 (15/3)</a:t>
                      </a:r>
                    </a:p>
                  </a:txBody>
                  <a:tcPr/>
                </a:tc>
                <a:tc gridSpan="3">
                  <a:txBody>
                    <a:bodyPr/>
                    <a:lstStyle/>
                    <a:p>
                      <a:pPr algn="ctr"/>
                      <a:r>
                        <a:rPr lang="en-GB" dirty="0"/>
                        <a:t>Optional online drop in (assessment support)</a:t>
                      </a:r>
                    </a:p>
                  </a:txBody>
                  <a:tcPr>
                    <a:solidFill>
                      <a:schemeClr val="bg1">
                        <a:lumMod val="65000"/>
                      </a:schemeClr>
                    </a:solidFill>
                  </a:tcPr>
                </a:tc>
                <a:tc hMerge="1">
                  <a:txBody>
                    <a:bodyPr/>
                    <a:lstStyle/>
                    <a:p>
                      <a:endParaRPr lang="en-GB" dirty="0"/>
                    </a:p>
                  </a:txBody>
                  <a:tcPr>
                    <a:solidFill>
                      <a:schemeClr val="bg1">
                        <a:lumMod val="65000"/>
                      </a:schemeClr>
                    </a:solidFill>
                  </a:tcPr>
                </a:tc>
                <a:tc hMerge="1">
                  <a:txBody>
                    <a:bodyPr/>
                    <a:lstStyle/>
                    <a:p>
                      <a:endParaRPr lang="en-GB" dirty="0"/>
                    </a:p>
                  </a:txBody>
                  <a:tcPr>
                    <a:solidFill>
                      <a:schemeClr val="bg1">
                        <a:lumMod val="65000"/>
                      </a:schemeClr>
                    </a:solidFill>
                  </a:tcPr>
                </a:tc>
                <a:extLst>
                  <a:ext uri="{0D108BD9-81ED-4DB2-BD59-A6C34878D82A}">
                    <a16:rowId xmlns:a16="http://schemas.microsoft.com/office/drawing/2014/main" val="1621231343"/>
                  </a:ext>
                </a:extLst>
              </a:tr>
              <a:tr h="876848">
                <a:tc>
                  <a:txBody>
                    <a:bodyPr/>
                    <a:lstStyle/>
                    <a:p>
                      <a:r>
                        <a:rPr lang="en-GB" dirty="0"/>
                        <a:t>Week 9 (22/3)</a:t>
                      </a:r>
                    </a:p>
                  </a:txBody>
                  <a:tcPr/>
                </a:tc>
                <a:tc gridSpan="3">
                  <a:txBody>
                    <a:bodyPr/>
                    <a:lstStyle/>
                    <a:p>
                      <a:pPr algn="ctr"/>
                      <a:r>
                        <a:rPr lang="en-GB" b="1" i="0" dirty="0">
                          <a:solidFill>
                            <a:srgbClr val="FF0000"/>
                          </a:solidFill>
                        </a:rPr>
                        <a:t>Assessment deadline</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564645667"/>
                  </a:ext>
                </a:extLst>
              </a:tr>
            </a:tbl>
          </a:graphicData>
        </a:graphic>
      </p:graphicFrame>
      <p:sp>
        <p:nvSpPr>
          <p:cNvPr id="4" name="Title 1">
            <a:extLst>
              <a:ext uri="{FF2B5EF4-FFF2-40B4-BE49-F238E27FC236}">
                <a16:creationId xmlns:a16="http://schemas.microsoft.com/office/drawing/2014/main" id="{5D05D412-91CC-4CC2-ABEF-8D189A5B437C}"/>
              </a:ext>
            </a:extLst>
          </p:cNvPr>
          <p:cNvSpPr>
            <a:spLocks noGrp="1"/>
          </p:cNvSpPr>
          <p:nvPr>
            <p:ph type="title"/>
          </p:nvPr>
        </p:nvSpPr>
        <p:spPr>
          <a:xfrm>
            <a:off x="284163" y="1235075"/>
            <a:ext cx="8639175" cy="593725"/>
          </a:xfrm>
          <a:solidFill>
            <a:schemeClr val="accent2">
              <a:lumMod val="20000"/>
              <a:lumOff val="80000"/>
            </a:schemeClr>
          </a:solidFill>
          <a:ln>
            <a:solidFill>
              <a:schemeClr val="tx1"/>
            </a:solidFill>
          </a:ln>
        </p:spPr>
        <p:txBody>
          <a:bodyPr/>
          <a:lstStyle/>
          <a:p>
            <a:pPr algn="ctr"/>
            <a:r>
              <a:rPr lang="en-GB" sz="2900" dirty="0">
                <a:latin typeface="+mn-lt"/>
              </a:rPr>
              <a:t>Languages in the Community</a:t>
            </a:r>
          </a:p>
        </p:txBody>
      </p:sp>
      <p:sp>
        <p:nvSpPr>
          <p:cNvPr id="2" name="Oval 1">
            <a:extLst>
              <a:ext uri="{FF2B5EF4-FFF2-40B4-BE49-F238E27FC236}">
                <a16:creationId xmlns:a16="http://schemas.microsoft.com/office/drawing/2014/main" id="{46A1CA9D-BA48-AC2F-4EF8-1774D923EC31}"/>
              </a:ext>
            </a:extLst>
          </p:cNvPr>
          <p:cNvSpPr/>
          <p:nvPr/>
        </p:nvSpPr>
        <p:spPr>
          <a:xfrm>
            <a:off x="98862" y="4068660"/>
            <a:ext cx="9009776" cy="534798"/>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59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6B37-DED9-479F-B750-70EC24512DE4}"/>
              </a:ext>
            </a:extLst>
          </p:cNvPr>
          <p:cNvSpPr>
            <a:spLocks noGrp="1"/>
          </p:cNvSpPr>
          <p:nvPr>
            <p:ph type="title"/>
          </p:nvPr>
        </p:nvSpPr>
        <p:spPr>
          <a:xfrm>
            <a:off x="1523736" y="1244049"/>
            <a:ext cx="6096528" cy="693808"/>
          </a:xfrm>
        </p:spPr>
        <p:txBody>
          <a:bodyPr/>
          <a:lstStyle/>
          <a:p>
            <a:r>
              <a:rPr lang="en-GB" dirty="0"/>
              <a:t>5 hours of self-study per week</a:t>
            </a:r>
          </a:p>
        </p:txBody>
      </p:sp>
      <p:pic>
        <p:nvPicPr>
          <p:cNvPr id="2052" name="Picture 4">
            <a:extLst>
              <a:ext uri="{FF2B5EF4-FFF2-40B4-BE49-F238E27FC236}">
                <a16:creationId xmlns:a16="http://schemas.microsoft.com/office/drawing/2014/main" id="{0D22055A-D9AD-4AAA-B4C0-57504AF1F052}"/>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799618" y="2263640"/>
            <a:ext cx="7544764" cy="42477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540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2438D6-ADE5-E7CA-7095-C6462C71EF26}"/>
              </a:ext>
            </a:extLst>
          </p:cNvPr>
          <p:cNvPicPr>
            <a:picLocks noChangeAspect="1"/>
          </p:cNvPicPr>
          <p:nvPr/>
        </p:nvPicPr>
        <p:blipFill>
          <a:blip r:embed="rId2"/>
          <a:stretch>
            <a:fillRect/>
          </a:stretch>
        </p:blipFill>
        <p:spPr>
          <a:xfrm>
            <a:off x="0" y="1135925"/>
            <a:ext cx="9144000" cy="5143500"/>
          </a:xfrm>
          <a:prstGeom prst="rect">
            <a:avLst/>
          </a:prstGeom>
          <a:ln>
            <a:solidFill>
              <a:schemeClr val="tx1"/>
            </a:solidFill>
          </a:ln>
        </p:spPr>
      </p:pic>
      <p:sp>
        <p:nvSpPr>
          <p:cNvPr id="6" name="Title 1">
            <a:extLst>
              <a:ext uri="{FF2B5EF4-FFF2-40B4-BE49-F238E27FC236}">
                <a16:creationId xmlns:a16="http://schemas.microsoft.com/office/drawing/2014/main" id="{7262510F-CD9E-0F43-49E5-953E674AB8F2}"/>
              </a:ext>
            </a:extLst>
          </p:cNvPr>
          <p:cNvSpPr txBox="1">
            <a:spLocks/>
          </p:cNvSpPr>
          <p:nvPr/>
        </p:nvSpPr>
        <p:spPr>
          <a:xfrm>
            <a:off x="3098493" y="163430"/>
            <a:ext cx="2387907" cy="663884"/>
          </a:xfrm>
          <a:prstGeom prst="rect">
            <a:avLst/>
          </a:prstGeom>
          <a:solidFill>
            <a:schemeClr val="accent2">
              <a:lumMod val="20000"/>
              <a:lumOff val="80000"/>
            </a:schemeClr>
          </a:solidFill>
          <a:ln>
            <a:solidFill>
              <a:schemeClr val="tx1"/>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900" dirty="0">
                <a:latin typeface="+mn-lt"/>
              </a:rPr>
              <a:t>Week 5</a:t>
            </a:r>
          </a:p>
        </p:txBody>
      </p:sp>
    </p:spTree>
    <p:extLst>
      <p:ext uri="{BB962C8B-B14F-4D97-AF65-F5344CB8AC3E}">
        <p14:creationId xmlns:p14="http://schemas.microsoft.com/office/powerpoint/2010/main" val="26256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C2D7501-29A4-D181-BC87-496F2F5DF9AB}"/>
              </a:ext>
            </a:extLst>
          </p:cNvPr>
          <p:cNvSpPr txBox="1"/>
          <p:nvPr/>
        </p:nvSpPr>
        <p:spPr>
          <a:xfrm>
            <a:off x="647294" y="4326818"/>
            <a:ext cx="7849411" cy="1569660"/>
          </a:xfrm>
          <a:prstGeom prst="rect">
            <a:avLst/>
          </a:prstGeom>
          <a:noFill/>
        </p:spPr>
        <p:txBody>
          <a:bodyPr wrap="square">
            <a:spAutoFit/>
          </a:bodyPr>
          <a:lstStyle/>
          <a:p>
            <a:r>
              <a:rPr lang="en-GB" sz="3200" b="1" i="0" dirty="0">
                <a:solidFill>
                  <a:srgbClr val="222222"/>
                </a:solidFill>
                <a:effectLst/>
                <a:latin typeface="Open Sans" panose="020B0606030504020204" pitchFamily="34" charset="0"/>
              </a:rPr>
              <a:t>Anthony (Tony) Picot,</a:t>
            </a:r>
          </a:p>
          <a:p>
            <a:r>
              <a:rPr lang="en-GB" sz="3200" b="1" dirty="0">
                <a:solidFill>
                  <a:srgbClr val="222222"/>
                </a:solidFill>
                <a:latin typeface="Open Sans" panose="020B0606030504020204" pitchFamily="34" charset="0"/>
              </a:rPr>
              <a:t>Senior Lecturer,</a:t>
            </a:r>
          </a:p>
          <a:p>
            <a:r>
              <a:rPr lang="en-GB" sz="3200" b="1" dirty="0">
                <a:solidFill>
                  <a:srgbClr val="222222"/>
                </a:solidFill>
                <a:latin typeface="Open Sans" panose="020B0606030504020204" pitchFamily="34" charset="0"/>
              </a:rPr>
              <a:t>TESOL and Applied Linguistics.</a:t>
            </a:r>
            <a:endParaRPr lang="en-GB" sz="3200" dirty="0"/>
          </a:p>
        </p:txBody>
      </p:sp>
      <p:pic>
        <p:nvPicPr>
          <p:cNvPr id="2" name="Picture 1">
            <a:extLst>
              <a:ext uri="{FF2B5EF4-FFF2-40B4-BE49-F238E27FC236}">
                <a16:creationId xmlns:a16="http://schemas.microsoft.com/office/drawing/2014/main" id="{B2837905-E5CA-0CDF-9927-0C09D845A254}"/>
              </a:ext>
            </a:extLst>
          </p:cNvPr>
          <p:cNvPicPr>
            <a:picLocks noChangeAspect="1"/>
          </p:cNvPicPr>
          <p:nvPr/>
        </p:nvPicPr>
        <p:blipFill>
          <a:blip r:embed="rId3"/>
          <a:stretch>
            <a:fillRect/>
          </a:stretch>
        </p:blipFill>
        <p:spPr>
          <a:xfrm>
            <a:off x="840922" y="1544138"/>
            <a:ext cx="2453096" cy="2453096"/>
          </a:xfrm>
          <a:prstGeom prst="rect">
            <a:avLst/>
          </a:prstGeom>
        </p:spPr>
      </p:pic>
    </p:spTree>
    <p:extLst>
      <p:ext uri="{BB962C8B-B14F-4D97-AF65-F5344CB8AC3E}">
        <p14:creationId xmlns:p14="http://schemas.microsoft.com/office/powerpoint/2010/main" val="1898948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200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22" y="1099915"/>
            <a:ext cx="6607745" cy="962758"/>
          </a:xfrm>
        </p:spPr>
        <p:txBody>
          <a:bodyPr>
            <a:normAutofit/>
          </a:bodyPr>
          <a:lstStyle/>
          <a:p>
            <a:r>
              <a:rPr lang="en-GB" dirty="0">
                <a:latin typeface="+mn-lt"/>
              </a:rPr>
              <a:t>Today’s learning objectives :</a:t>
            </a:r>
          </a:p>
        </p:txBody>
      </p:sp>
      <p:sp>
        <p:nvSpPr>
          <p:cNvPr id="3" name="Content Placeholder 2"/>
          <p:cNvSpPr>
            <a:spLocks noGrp="1"/>
          </p:cNvSpPr>
          <p:nvPr>
            <p:ph idx="1"/>
          </p:nvPr>
        </p:nvSpPr>
        <p:spPr>
          <a:xfrm>
            <a:off x="585264" y="2716201"/>
            <a:ext cx="7973471" cy="3157052"/>
          </a:xfrm>
          <a:solidFill>
            <a:schemeClr val="accent4">
              <a:lumMod val="20000"/>
              <a:lumOff val="80000"/>
            </a:schemeClr>
          </a:solidFill>
          <a:ln>
            <a:solidFill>
              <a:schemeClr val="tx1"/>
            </a:solidFill>
          </a:ln>
        </p:spPr>
        <p:txBody>
          <a:bodyPr>
            <a:noAutofit/>
          </a:bodyPr>
          <a:lstStyle/>
          <a:p>
            <a:r>
              <a:rPr lang="en-GB" sz="2400" dirty="0"/>
              <a:t>To experience being an ‘absolute beginner’ learner of a new language.</a:t>
            </a:r>
          </a:p>
          <a:p>
            <a:endParaRPr lang="en-GB" sz="2400" dirty="0"/>
          </a:p>
          <a:p>
            <a:r>
              <a:rPr lang="en-GB" sz="2400" dirty="0"/>
              <a:t>To review the week 5 content.</a:t>
            </a:r>
          </a:p>
          <a:p>
            <a:pPr marL="0" indent="0">
              <a:buNone/>
            </a:pPr>
            <a:endParaRPr lang="en-GB" sz="2400" dirty="0"/>
          </a:p>
          <a:p>
            <a:r>
              <a:rPr lang="en-GB" sz="2400" dirty="0"/>
              <a:t>To look through ‘language and miscommunication’ in line with the assessment task (creating an artefact).</a:t>
            </a:r>
          </a:p>
        </p:txBody>
      </p:sp>
    </p:spTree>
    <p:extLst>
      <p:ext uri="{BB962C8B-B14F-4D97-AF65-F5344CB8AC3E}">
        <p14:creationId xmlns:p14="http://schemas.microsoft.com/office/powerpoint/2010/main" val="185675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1439" y="782626"/>
            <a:ext cx="3901122" cy="781769"/>
          </a:xfrm>
          <a:solidFill>
            <a:schemeClr val="accent1">
              <a:lumMod val="20000"/>
              <a:lumOff val="80000"/>
            </a:schemeClr>
          </a:solidFill>
          <a:ln>
            <a:solidFill>
              <a:schemeClr val="tx1"/>
            </a:solidFill>
          </a:ln>
        </p:spPr>
        <p:txBody>
          <a:bodyPr/>
          <a:lstStyle/>
          <a:p>
            <a:pPr algn="ctr"/>
            <a:r>
              <a:rPr lang="en-GB" sz="3000" dirty="0">
                <a:latin typeface="+mn-lt"/>
              </a:rPr>
              <a:t>terminology</a:t>
            </a:r>
          </a:p>
        </p:txBody>
      </p:sp>
      <p:sp>
        <p:nvSpPr>
          <p:cNvPr id="9" name="Title 1"/>
          <p:cNvSpPr txBox="1">
            <a:spLocks/>
          </p:cNvSpPr>
          <p:nvPr/>
        </p:nvSpPr>
        <p:spPr bwMode="auto">
          <a:xfrm>
            <a:off x="3292970" y="4347703"/>
            <a:ext cx="1917713" cy="841017"/>
          </a:xfrm>
          <a:prstGeom prst="rect">
            <a:avLst/>
          </a:prstGeom>
          <a:solidFill>
            <a:schemeClr val="accent6">
              <a:lumMod val="20000"/>
              <a:lumOff val="8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160" b="1" kern="1200">
                <a:solidFill>
                  <a:schemeClr val="tx1"/>
                </a:solidFill>
                <a:latin typeface="Calibri" charset="0"/>
                <a:ea typeface="MS PGothic" panose="020B0600070205080204" pitchFamily="34" charset="-128"/>
                <a:cs typeface="Calibri" charset="0"/>
              </a:defRPr>
            </a:lvl1pPr>
            <a:lvl2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2pPr>
            <a:lvl3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3pPr>
            <a:lvl4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4pPr>
            <a:lvl5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5pPr>
            <a:lvl6pPr marL="41148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6pPr>
            <a:lvl7pPr marL="82296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7pPr>
            <a:lvl8pPr marL="123444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8pPr>
            <a:lvl9pPr marL="164592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charset="0"/>
              <a:ea typeface="MS PGothic" panose="020B0600070205080204" pitchFamily="34" charset="-128"/>
              <a:cs typeface="Calibri" charset="0"/>
            </a:endParaRP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charset="0"/>
                <a:ea typeface="MS PGothic" panose="020B0600070205080204" pitchFamily="34" charset="-128"/>
                <a:cs typeface="Calibri" charset="0"/>
              </a:rPr>
              <a:t>Language script</a:t>
            </a:r>
          </a:p>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charset="0"/>
              <a:ea typeface="MS PGothic" panose="020B0600070205080204" pitchFamily="34" charset="-128"/>
              <a:cs typeface="Calibri" charset="0"/>
            </a:endParaRPr>
          </a:p>
        </p:txBody>
      </p:sp>
      <p:sp>
        <p:nvSpPr>
          <p:cNvPr id="10" name="Title 1"/>
          <p:cNvSpPr txBox="1">
            <a:spLocks/>
          </p:cNvSpPr>
          <p:nvPr/>
        </p:nvSpPr>
        <p:spPr bwMode="auto">
          <a:xfrm>
            <a:off x="381085" y="4342199"/>
            <a:ext cx="1842093" cy="880632"/>
          </a:xfrm>
          <a:prstGeom prst="rect">
            <a:avLst/>
          </a:prstGeom>
          <a:solidFill>
            <a:schemeClr val="accent6">
              <a:lumMod val="20000"/>
              <a:lumOff val="8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160" b="1" kern="1200">
                <a:solidFill>
                  <a:schemeClr val="tx1"/>
                </a:solidFill>
                <a:latin typeface="Calibri" charset="0"/>
                <a:ea typeface="MS PGothic" panose="020B0600070205080204" pitchFamily="34" charset="-128"/>
                <a:cs typeface="Calibri" charset="0"/>
              </a:defRPr>
            </a:lvl1pPr>
            <a:lvl2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2pPr>
            <a:lvl3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3pPr>
            <a:lvl4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4pPr>
            <a:lvl5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5pPr>
            <a:lvl6pPr marL="41148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6pPr>
            <a:lvl7pPr marL="82296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7pPr>
            <a:lvl8pPr marL="123444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8pPr>
            <a:lvl9pPr marL="164592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charset="0"/>
                <a:ea typeface="MS PGothic" panose="020B0600070205080204" pitchFamily="34" charset="-128"/>
                <a:cs typeface="Calibri" charset="0"/>
              </a:rPr>
              <a:t>Speech Emergence</a:t>
            </a:r>
          </a:p>
        </p:txBody>
      </p:sp>
      <p:sp>
        <p:nvSpPr>
          <p:cNvPr id="13" name="Title 1"/>
          <p:cNvSpPr txBox="1">
            <a:spLocks/>
          </p:cNvSpPr>
          <p:nvPr/>
        </p:nvSpPr>
        <p:spPr bwMode="auto">
          <a:xfrm>
            <a:off x="381086" y="2804864"/>
            <a:ext cx="1842093" cy="717376"/>
          </a:xfrm>
          <a:prstGeom prst="rect">
            <a:avLst/>
          </a:prstGeom>
          <a:solidFill>
            <a:schemeClr val="accent6">
              <a:lumMod val="20000"/>
              <a:lumOff val="8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160" b="1" kern="1200">
                <a:solidFill>
                  <a:schemeClr val="tx1"/>
                </a:solidFill>
                <a:latin typeface="Calibri" charset="0"/>
                <a:ea typeface="MS PGothic" panose="020B0600070205080204" pitchFamily="34" charset="-128"/>
                <a:cs typeface="Calibri" charset="0"/>
              </a:defRPr>
            </a:lvl1pPr>
            <a:lvl2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2pPr>
            <a:lvl3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3pPr>
            <a:lvl4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4pPr>
            <a:lvl5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5pPr>
            <a:lvl6pPr marL="41148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6pPr>
            <a:lvl7pPr marL="82296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7pPr>
            <a:lvl8pPr marL="123444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8pPr>
            <a:lvl9pPr marL="164592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charset="0"/>
                <a:ea typeface="MS PGothic" panose="020B0600070205080204" pitchFamily="34" charset="-128"/>
                <a:cs typeface="Calibri" charset="0"/>
              </a:rPr>
              <a:t>Cognitive overload</a:t>
            </a:r>
          </a:p>
        </p:txBody>
      </p:sp>
      <p:sp>
        <p:nvSpPr>
          <p:cNvPr id="14" name="Title 1"/>
          <p:cNvSpPr txBox="1">
            <a:spLocks/>
          </p:cNvSpPr>
          <p:nvPr/>
        </p:nvSpPr>
        <p:spPr bwMode="auto">
          <a:xfrm>
            <a:off x="3217352" y="2804864"/>
            <a:ext cx="1993331" cy="810616"/>
          </a:xfrm>
          <a:prstGeom prst="rect">
            <a:avLst/>
          </a:prstGeom>
          <a:solidFill>
            <a:schemeClr val="accent6">
              <a:lumMod val="20000"/>
              <a:lumOff val="8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160" b="1" kern="1200">
                <a:solidFill>
                  <a:schemeClr val="tx1"/>
                </a:solidFill>
                <a:latin typeface="Calibri" charset="0"/>
                <a:ea typeface="MS PGothic" panose="020B0600070205080204" pitchFamily="34" charset="-128"/>
                <a:cs typeface="Calibri" charset="0"/>
              </a:defRPr>
            </a:lvl1pPr>
            <a:lvl2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2pPr>
            <a:lvl3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3pPr>
            <a:lvl4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4pPr>
            <a:lvl5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5pPr>
            <a:lvl6pPr marL="41148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6pPr>
            <a:lvl7pPr marL="82296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7pPr>
            <a:lvl8pPr marL="123444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8pPr>
            <a:lvl9pPr marL="164592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charset="0"/>
              <a:ea typeface="MS PGothic" panose="020B0600070205080204" pitchFamily="34" charset="-128"/>
              <a:cs typeface="Calibri" charset="0"/>
            </a:endParaRP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charset="0"/>
                <a:ea typeface="MS PGothic" panose="020B0600070205080204" pitchFamily="34" charset="-128"/>
                <a:cs typeface="Calibri" charset="0"/>
              </a:rPr>
              <a:t>Peer learning</a:t>
            </a:r>
          </a:p>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charset="0"/>
              <a:ea typeface="MS PGothic" panose="020B0600070205080204" pitchFamily="34" charset="-128"/>
              <a:cs typeface="Calibri" charset="0"/>
            </a:endParaRPr>
          </a:p>
        </p:txBody>
      </p:sp>
      <p:sp>
        <p:nvSpPr>
          <p:cNvPr id="15" name="Title 1"/>
          <p:cNvSpPr txBox="1">
            <a:spLocks/>
          </p:cNvSpPr>
          <p:nvPr/>
        </p:nvSpPr>
        <p:spPr bwMode="auto">
          <a:xfrm>
            <a:off x="6396444" y="4362904"/>
            <a:ext cx="2181498" cy="810616"/>
          </a:xfrm>
          <a:prstGeom prst="rect">
            <a:avLst/>
          </a:prstGeom>
          <a:solidFill>
            <a:schemeClr val="accent6">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2160" b="1" kern="1200">
                <a:solidFill>
                  <a:schemeClr val="tx1"/>
                </a:solidFill>
                <a:latin typeface="Calibri" charset="0"/>
                <a:ea typeface="MS PGothic" panose="020B0600070205080204" pitchFamily="34" charset="-128"/>
                <a:cs typeface="Calibri" charset="0"/>
              </a:defRPr>
            </a:lvl1pPr>
            <a:lvl2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2pPr>
            <a:lvl3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3pPr>
            <a:lvl4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4pPr>
            <a:lvl5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5pPr>
            <a:lvl6pPr marL="41148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6pPr>
            <a:lvl7pPr marL="82296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7pPr>
            <a:lvl8pPr marL="123444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8pPr>
            <a:lvl9pPr marL="164592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9pPr>
          </a:lstStyle>
          <a:p>
            <a:pPr lvl="0" algn="ctr" defTabSz="914400">
              <a:defRPr/>
            </a:pPr>
            <a:r>
              <a:rPr lang="en-GB" sz="2000" b="0" dirty="0">
                <a:solidFill>
                  <a:prstClr val="black"/>
                </a:solidFill>
              </a:rPr>
              <a:t>Pre-production (the silent period)</a:t>
            </a:r>
            <a:endParaRPr kumimoji="0" lang="en-GB" sz="2000" b="0" i="0" u="none" strike="noStrike" kern="1200" cap="none" spc="0" normalizeH="0" baseline="0" noProof="0" dirty="0">
              <a:ln>
                <a:noFill/>
              </a:ln>
              <a:solidFill>
                <a:prstClr val="black"/>
              </a:solidFill>
              <a:effectLst/>
              <a:uLnTx/>
              <a:uFillTx/>
              <a:latin typeface="Calibri" charset="0"/>
              <a:ea typeface="MS PGothic" panose="020B0600070205080204" pitchFamily="34" charset="-128"/>
              <a:cs typeface="Calibri" charset="0"/>
            </a:endParaRPr>
          </a:p>
        </p:txBody>
      </p:sp>
      <p:sp>
        <p:nvSpPr>
          <p:cNvPr id="3" name="Title 1">
            <a:extLst>
              <a:ext uri="{FF2B5EF4-FFF2-40B4-BE49-F238E27FC236}">
                <a16:creationId xmlns:a16="http://schemas.microsoft.com/office/drawing/2014/main" id="{A8FF795E-7695-F9DD-F902-F8E84C38627A}"/>
              </a:ext>
            </a:extLst>
          </p:cNvPr>
          <p:cNvSpPr txBox="1">
            <a:spLocks/>
          </p:cNvSpPr>
          <p:nvPr/>
        </p:nvSpPr>
        <p:spPr bwMode="auto">
          <a:xfrm>
            <a:off x="6396444" y="2758244"/>
            <a:ext cx="1993331" cy="810616"/>
          </a:xfrm>
          <a:prstGeom prst="rect">
            <a:avLst/>
          </a:prstGeom>
          <a:solidFill>
            <a:schemeClr val="accent6">
              <a:lumMod val="20000"/>
              <a:lumOff val="8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160" b="1" kern="1200">
                <a:solidFill>
                  <a:schemeClr val="tx1"/>
                </a:solidFill>
                <a:latin typeface="Calibri" charset="0"/>
                <a:ea typeface="MS PGothic" panose="020B0600070205080204" pitchFamily="34" charset="-128"/>
                <a:cs typeface="Calibri" charset="0"/>
              </a:defRPr>
            </a:lvl1pPr>
            <a:lvl2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2pPr>
            <a:lvl3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3pPr>
            <a:lvl4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4pPr>
            <a:lvl5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5pPr>
            <a:lvl6pPr marL="41148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6pPr>
            <a:lvl7pPr marL="82296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7pPr>
            <a:lvl8pPr marL="123444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8pPr>
            <a:lvl9pPr marL="164592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charset="0"/>
              <a:ea typeface="MS PGothic" panose="020B0600070205080204" pitchFamily="34" charset="-128"/>
              <a:cs typeface="Calibri" charset="0"/>
            </a:endParaRP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charset="0"/>
                <a:ea typeface="MS PGothic" panose="020B0600070205080204" pitchFamily="34" charset="-128"/>
                <a:cs typeface="Calibri" charset="0"/>
              </a:rPr>
              <a:t>eliciting</a:t>
            </a:r>
          </a:p>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charset="0"/>
              <a:ea typeface="MS PGothic" panose="020B0600070205080204" pitchFamily="34" charset="-128"/>
              <a:cs typeface="Calibri" charset="0"/>
            </a:endParaRPr>
          </a:p>
        </p:txBody>
      </p:sp>
    </p:spTree>
    <p:extLst>
      <p:ext uri="{BB962C8B-B14F-4D97-AF65-F5344CB8AC3E}">
        <p14:creationId xmlns:p14="http://schemas.microsoft.com/office/powerpoint/2010/main" val="24614260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15018753-180e-486a-9ed0-15014387751c"/>
</p:tagLst>
</file>

<file path=ppt/theme/theme1.xml><?xml version="1.0" encoding="utf-8"?>
<a:theme xmlns:a="http://schemas.openxmlformats.org/drawingml/2006/main" name="University Slide - Top Logo">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niversity Slides - Bottom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University Slide - Top Logo">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White">
  <a:themeElements>
    <a:clrScheme name="MMU brand colours">
      <a:dk1>
        <a:sysClr val="windowText" lastClr="000000"/>
      </a:dk1>
      <a:lt1>
        <a:sysClr val="window" lastClr="FFFFFF"/>
      </a:lt1>
      <a:dk2>
        <a:srgbClr val="00ACAF"/>
      </a:dk2>
      <a:lt2>
        <a:srgbClr val="AFBBC3"/>
      </a:lt2>
      <a:accent1>
        <a:srgbClr val="FFC627"/>
      </a:accent1>
      <a:accent2>
        <a:srgbClr val="ED6B06"/>
      </a:accent2>
      <a:accent3>
        <a:srgbClr val="EB0029"/>
      </a:accent3>
      <a:accent4>
        <a:srgbClr val="E70095"/>
      </a:accent4>
      <a:accent5>
        <a:srgbClr val="8D70B0"/>
      </a:accent5>
      <a:accent6>
        <a:srgbClr val="8AC2EB"/>
      </a:accent6>
      <a:hlink>
        <a:srgbClr val="003197"/>
      </a:hlink>
      <a:folHlink>
        <a:srgbClr val="95C11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mu-presentation-template.pot [Read-Only] [Compatibility Mode]" id="{4DDD1217-4D19-40D8-8527-B75AA987CDDB}" vid="{73DB0CFA-F0AC-4FA3-A72A-FEAD173A466D}"/>
    </a:ext>
  </a:extLst>
</a:theme>
</file>

<file path=ppt/theme/theme5.xml><?xml version="1.0" encoding="utf-8"?>
<a:theme xmlns:a="http://schemas.openxmlformats.org/drawingml/2006/main" name="4_White">
  <a:themeElements>
    <a:clrScheme name="MMU brand colours">
      <a:dk1>
        <a:sysClr val="windowText" lastClr="000000"/>
      </a:dk1>
      <a:lt1>
        <a:sysClr val="window" lastClr="FFFFFF"/>
      </a:lt1>
      <a:dk2>
        <a:srgbClr val="00ACAF"/>
      </a:dk2>
      <a:lt2>
        <a:srgbClr val="AFBBC3"/>
      </a:lt2>
      <a:accent1>
        <a:srgbClr val="FFC627"/>
      </a:accent1>
      <a:accent2>
        <a:srgbClr val="ED6B06"/>
      </a:accent2>
      <a:accent3>
        <a:srgbClr val="EB0029"/>
      </a:accent3>
      <a:accent4>
        <a:srgbClr val="E70095"/>
      </a:accent4>
      <a:accent5>
        <a:srgbClr val="8D70B0"/>
      </a:accent5>
      <a:accent6>
        <a:srgbClr val="8AC2EB"/>
      </a:accent6>
      <a:hlink>
        <a:srgbClr val="003197"/>
      </a:hlink>
      <a:folHlink>
        <a:srgbClr val="95C11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mu-presentation-template.pot [Read-Only] [Compatibility Mode]" id="{4DDD1217-4D19-40D8-8527-B75AA987CDDB}" vid="{73DB0CFA-F0AC-4FA3-A72A-FEAD173A466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4102</TotalTime>
  <Words>854</Words>
  <Application>Microsoft Office PowerPoint</Application>
  <PresentationFormat>On-screen Show (4:3)</PresentationFormat>
  <Paragraphs>129</Paragraphs>
  <Slides>19</Slides>
  <Notes>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19</vt:i4>
      </vt:variant>
    </vt:vector>
  </HeadingPairs>
  <TitlesOfParts>
    <vt:vector size="30" baseType="lpstr">
      <vt:lpstr>Arial</vt:lpstr>
      <vt:lpstr>Calibri</vt:lpstr>
      <vt:lpstr>Calibri Light</vt:lpstr>
      <vt:lpstr>Open Sans</vt:lpstr>
      <vt:lpstr>preplyinterv</vt:lpstr>
      <vt:lpstr>Symbol</vt:lpstr>
      <vt:lpstr>University Slide - Top Logo</vt:lpstr>
      <vt:lpstr>University Slides - Bottom Logo</vt:lpstr>
      <vt:lpstr>1_University Slide - Top Logo</vt:lpstr>
      <vt:lpstr>3_White</vt:lpstr>
      <vt:lpstr>4_White</vt:lpstr>
      <vt:lpstr>Languages in the Community  Session 5 </vt:lpstr>
      <vt:lpstr>PowerPoint Presentation</vt:lpstr>
      <vt:lpstr>Languages in the Community</vt:lpstr>
      <vt:lpstr>5 hours of self-study per week</vt:lpstr>
      <vt:lpstr>PowerPoint Presentation</vt:lpstr>
      <vt:lpstr>PowerPoint Presentation</vt:lpstr>
      <vt:lpstr>PowerPoint Presentation</vt:lpstr>
      <vt:lpstr>Today’s learning objectives :</vt:lpstr>
      <vt:lpstr>terminology</vt:lpstr>
      <vt:lpstr>PowerPoint Presentation</vt:lpstr>
      <vt:lpstr>MMU Discounts!</vt:lpstr>
      <vt:lpstr>PowerPoint Presentation</vt:lpstr>
      <vt:lpstr>Intercultural misunderstandings</vt:lpstr>
      <vt:lpstr>What are Communication Barriers?</vt:lpstr>
      <vt:lpstr>Communication Barriers</vt:lpstr>
      <vt:lpstr>Communication Barriers</vt:lpstr>
      <vt:lpstr>Creating an Artefact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Sutherst</dc:creator>
  <cp:lastModifiedBy>Tim Leigh</cp:lastModifiedBy>
  <cp:revision>590</cp:revision>
  <cp:lastPrinted>2023-02-01T16:48:03Z</cp:lastPrinted>
  <dcterms:created xsi:type="dcterms:W3CDTF">2021-01-21T15:10:37Z</dcterms:created>
  <dcterms:modified xsi:type="dcterms:W3CDTF">2023-02-23T13:33:26Z</dcterms:modified>
</cp:coreProperties>
</file>