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675" r:id="rId3"/>
    <p:sldMasterId id="2147483681" r:id="rId4"/>
  </p:sldMasterIdLst>
  <p:notesMasterIdLst>
    <p:notesMasterId r:id="rId33"/>
  </p:notesMasterIdLst>
  <p:sldIdLst>
    <p:sldId id="256" r:id="rId5"/>
    <p:sldId id="411" r:id="rId6"/>
    <p:sldId id="325" r:id="rId7"/>
    <p:sldId id="433" r:id="rId8"/>
    <p:sldId id="417" r:id="rId9"/>
    <p:sldId id="412" r:id="rId10"/>
    <p:sldId id="413" r:id="rId11"/>
    <p:sldId id="414" r:id="rId12"/>
    <p:sldId id="410" r:id="rId13"/>
    <p:sldId id="428" r:id="rId14"/>
    <p:sldId id="431" r:id="rId15"/>
    <p:sldId id="420" r:id="rId16"/>
    <p:sldId id="432" r:id="rId17"/>
    <p:sldId id="423" r:id="rId18"/>
    <p:sldId id="424" r:id="rId19"/>
    <p:sldId id="426" r:id="rId20"/>
    <p:sldId id="425" r:id="rId21"/>
    <p:sldId id="421" r:id="rId22"/>
    <p:sldId id="257" r:id="rId23"/>
    <p:sldId id="258" r:id="rId24"/>
    <p:sldId id="259" r:id="rId25"/>
    <p:sldId id="436" r:id="rId26"/>
    <p:sldId id="261" r:id="rId27"/>
    <p:sldId id="262" r:id="rId28"/>
    <p:sldId id="263" r:id="rId29"/>
    <p:sldId id="434" r:id="rId30"/>
    <p:sldId id="327" r:id="rId31"/>
    <p:sldId id="260" r:id="rId32"/>
  </p:sldIdLst>
  <p:sldSz cx="9144000" cy="6858000" type="screen4x3"/>
  <p:notesSz cx="6858000" cy="9144000"/>
  <p:custDataLst>
    <p:tags r:id="rId3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D00"/>
    <a:srgbClr val="FFFAEB"/>
    <a:srgbClr val="002F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383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30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tags" Target="tags/tag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5E16A6-BA7B-4326-85F3-FCDE770C5D07}" type="datetimeFigureOut">
              <a:rPr lang="en-GB" smtClean="0"/>
              <a:t>02/02/2023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8330C3-5992-4FA3-A294-C74A9258E1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32500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BFE502-DEFC-9247-8AA4-8914E25357E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0482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BFE502-DEFC-9247-8AA4-8914E25357E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2619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Top Logo">
    <p:bg>
      <p:bgPr>
        <a:solidFill>
          <a:srgbClr val="FFCD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61B13E01-9BEF-4473-821B-EE9CEEA6B474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701800" y="3378095"/>
            <a:ext cx="5740400" cy="5913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&lt;Name of presenter/s&gt;</a:t>
            </a:r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2EFDCE0D-A204-45DB-9F8F-EA8393CBF1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01800" y="2566800"/>
            <a:ext cx="5740400" cy="802800"/>
          </a:xfrm>
          <a:prstGeom prst="rect">
            <a:avLst/>
          </a:prstGeom>
        </p:spPr>
        <p:txBody>
          <a:bodyPr anchor="b"/>
          <a:lstStyle>
            <a:lvl1pPr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&lt;Presentation Title&gt;</a:t>
            </a:r>
          </a:p>
        </p:txBody>
      </p:sp>
      <p:sp>
        <p:nvSpPr>
          <p:cNvPr id="15" name="Content Placeholder 11">
            <a:extLst>
              <a:ext uri="{FF2B5EF4-FFF2-40B4-BE49-F238E27FC236}">
                <a16:creationId xmlns:a16="http://schemas.microsoft.com/office/drawing/2014/main" id="{21ED91D5-41E9-493D-B95E-AD6D4D6D7A68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701800" y="3990757"/>
            <a:ext cx="5740400" cy="5559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&lt;Date&gt;</a:t>
            </a:r>
          </a:p>
        </p:txBody>
      </p:sp>
    </p:spTree>
    <p:extLst>
      <p:ext uri="{BB962C8B-B14F-4D97-AF65-F5344CB8AC3E}">
        <p14:creationId xmlns:p14="http://schemas.microsoft.com/office/powerpoint/2010/main" val="1257077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C3C2E-6442-451C-BD1E-30A6A5F74B88}" type="datetimeFigureOut">
              <a:rPr lang="en-GB" smtClean="0"/>
              <a:t>02/02/2023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6051E-213E-4323-B250-F06ADA8C53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3295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628650" y="4736883"/>
            <a:ext cx="3182692" cy="27432"/>
          </a:xfrm>
          <a:custGeom>
            <a:avLst/>
            <a:gdLst>
              <a:gd name="connsiteX0" fmla="*/ 0 w 3182692"/>
              <a:gd name="connsiteY0" fmla="*/ 0 h 27432"/>
              <a:gd name="connsiteX1" fmla="*/ 604711 w 3182692"/>
              <a:gd name="connsiteY1" fmla="*/ 0 h 27432"/>
              <a:gd name="connsiteX2" fmla="*/ 1241250 w 3182692"/>
              <a:gd name="connsiteY2" fmla="*/ 0 h 27432"/>
              <a:gd name="connsiteX3" fmla="*/ 1909615 w 3182692"/>
              <a:gd name="connsiteY3" fmla="*/ 0 h 27432"/>
              <a:gd name="connsiteX4" fmla="*/ 2577981 w 3182692"/>
              <a:gd name="connsiteY4" fmla="*/ 0 h 27432"/>
              <a:gd name="connsiteX5" fmla="*/ 3182692 w 3182692"/>
              <a:gd name="connsiteY5" fmla="*/ 0 h 27432"/>
              <a:gd name="connsiteX6" fmla="*/ 3182692 w 3182692"/>
              <a:gd name="connsiteY6" fmla="*/ 27432 h 27432"/>
              <a:gd name="connsiteX7" fmla="*/ 2482500 w 3182692"/>
              <a:gd name="connsiteY7" fmla="*/ 27432 h 27432"/>
              <a:gd name="connsiteX8" fmla="*/ 1782308 w 3182692"/>
              <a:gd name="connsiteY8" fmla="*/ 27432 h 27432"/>
              <a:gd name="connsiteX9" fmla="*/ 1145769 w 3182692"/>
              <a:gd name="connsiteY9" fmla="*/ 27432 h 27432"/>
              <a:gd name="connsiteX10" fmla="*/ 0 w 3182692"/>
              <a:gd name="connsiteY10" fmla="*/ 27432 h 27432"/>
              <a:gd name="connsiteX11" fmla="*/ 0 w 3182692"/>
              <a:gd name="connsiteY11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182692" h="27432" fill="none" extrusionOk="0">
                <a:moveTo>
                  <a:pt x="0" y="0"/>
                </a:moveTo>
                <a:cubicBezTo>
                  <a:pt x="126686" y="-21366"/>
                  <a:pt x="467788" y="9025"/>
                  <a:pt x="604711" y="0"/>
                </a:cubicBezTo>
                <a:cubicBezTo>
                  <a:pt x="741634" y="-9025"/>
                  <a:pt x="1061620" y="6814"/>
                  <a:pt x="1241250" y="0"/>
                </a:cubicBezTo>
                <a:cubicBezTo>
                  <a:pt x="1420880" y="-6814"/>
                  <a:pt x="1713773" y="13383"/>
                  <a:pt x="1909615" y="0"/>
                </a:cubicBezTo>
                <a:cubicBezTo>
                  <a:pt x="2105457" y="-13383"/>
                  <a:pt x="2257256" y="13567"/>
                  <a:pt x="2577981" y="0"/>
                </a:cubicBezTo>
                <a:cubicBezTo>
                  <a:pt x="2898706" y="-13567"/>
                  <a:pt x="3026063" y="6328"/>
                  <a:pt x="3182692" y="0"/>
                </a:cubicBezTo>
                <a:cubicBezTo>
                  <a:pt x="3181526" y="7395"/>
                  <a:pt x="3182737" y="21864"/>
                  <a:pt x="3182692" y="27432"/>
                </a:cubicBezTo>
                <a:cubicBezTo>
                  <a:pt x="2998421" y="30886"/>
                  <a:pt x="2675038" y="28158"/>
                  <a:pt x="2482500" y="27432"/>
                </a:cubicBezTo>
                <a:cubicBezTo>
                  <a:pt x="2289962" y="26706"/>
                  <a:pt x="1930644" y="15978"/>
                  <a:pt x="1782308" y="27432"/>
                </a:cubicBezTo>
                <a:cubicBezTo>
                  <a:pt x="1633972" y="38886"/>
                  <a:pt x="1287388" y="7152"/>
                  <a:pt x="1145769" y="27432"/>
                </a:cubicBezTo>
                <a:cubicBezTo>
                  <a:pt x="1004150" y="47712"/>
                  <a:pt x="256377" y="-28294"/>
                  <a:pt x="0" y="27432"/>
                </a:cubicBezTo>
                <a:cubicBezTo>
                  <a:pt x="-503" y="20663"/>
                  <a:pt x="1168" y="5855"/>
                  <a:pt x="0" y="0"/>
                </a:cubicBezTo>
                <a:close/>
              </a:path>
              <a:path w="3182692" h="27432" stroke="0" extrusionOk="0">
                <a:moveTo>
                  <a:pt x="0" y="0"/>
                </a:moveTo>
                <a:cubicBezTo>
                  <a:pt x="283446" y="18201"/>
                  <a:pt x="432812" y="7290"/>
                  <a:pt x="604711" y="0"/>
                </a:cubicBezTo>
                <a:cubicBezTo>
                  <a:pt x="776610" y="-7290"/>
                  <a:pt x="982253" y="15478"/>
                  <a:pt x="1145769" y="0"/>
                </a:cubicBezTo>
                <a:cubicBezTo>
                  <a:pt x="1309285" y="-15478"/>
                  <a:pt x="1514247" y="-25520"/>
                  <a:pt x="1845961" y="0"/>
                </a:cubicBezTo>
                <a:cubicBezTo>
                  <a:pt x="2177675" y="25520"/>
                  <a:pt x="2297588" y="16646"/>
                  <a:pt x="2450673" y="0"/>
                </a:cubicBezTo>
                <a:cubicBezTo>
                  <a:pt x="2603758" y="-16646"/>
                  <a:pt x="3023048" y="-21196"/>
                  <a:pt x="3182692" y="0"/>
                </a:cubicBezTo>
                <a:cubicBezTo>
                  <a:pt x="3182885" y="12649"/>
                  <a:pt x="3181704" y="17989"/>
                  <a:pt x="3182692" y="27432"/>
                </a:cubicBezTo>
                <a:cubicBezTo>
                  <a:pt x="3039109" y="-3557"/>
                  <a:pt x="2823860" y="22992"/>
                  <a:pt x="2546154" y="27432"/>
                </a:cubicBezTo>
                <a:cubicBezTo>
                  <a:pt x="2268448" y="31872"/>
                  <a:pt x="2098674" y="14435"/>
                  <a:pt x="1845961" y="27432"/>
                </a:cubicBezTo>
                <a:cubicBezTo>
                  <a:pt x="1593248" y="40429"/>
                  <a:pt x="1456743" y="36704"/>
                  <a:pt x="1304904" y="27432"/>
                </a:cubicBezTo>
                <a:cubicBezTo>
                  <a:pt x="1153065" y="18160"/>
                  <a:pt x="947204" y="20270"/>
                  <a:pt x="668365" y="27432"/>
                </a:cubicBezTo>
                <a:cubicBezTo>
                  <a:pt x="389526" y="34594"/>
                  <a:pt x="288244" y="4516"/>
                  <a:pt x="0" y="27432"/>
                </a:cubicBezTo>
                <a:cubicBezTo>
                  <a:pt x="1300" y="19678"/>
                  <a:pt x="-86" y="1204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0936" y="448056"/>
            <a:ext cx="7886700" cy="4069080"/>
          </a:xfrm>
        </p:spPr>
        <p:txBody>
          <a:bodyPr anchor="b">
            <a:noAutofit/>
          </a:bodyPr>
          <a:lstStyle>
            <a:lvl1pPr algn="l"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0936" y="4983480"/>
            <a:ext cx="7886700" cy="1124712"/>
          </a:xfrm>
        </p:spPr>
        <p:txBody>
          <a:bodyPr>
            <a:normAutofit/>
          </a:bodyPr>
          <a:lstStyle>
            <a:lvl1pPr marL="0" indent="0" algn="l">
              <a:buNone/>
              <a:defRPr sz="21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2/2/2023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8743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929384"/>
            <a:ext cx="7886700" cy="4251960"/>
          </a:xfrm>
        </p:spPr>
        <p:txBody>
          <a:bodyPr>
            <a:normAutofit/>
          </a:bodyPr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628649" y="1709928"/>
            <a:ext cx="7886700" cy="27432"/>
          </a:xfrm>
          <a:custGeom>
            <a:avLst/>
            <a:gdLst>
              <a:gd name="connsiteX0" fmla="*/ 0 w 7886700"/>
              <a:gd name="connsiteY0" fmla="*/ 0 h 27432"/>
              <a:gd name="connsiteX1" fmla="*/ 420624 w 7886700"/>
              <a:gd name="connsiteY1" fmla="*/ 0 h 27432"/>
              <a:gd name="connsiteX2" fmla="*/ 1156716 w 7886700"/>
              <a:gd name="connsiteY2" fmla="*/ 0 h 27432"/>
              <a:gd name="connsiteX3" fmla="*/ 1577340 w 7886700"/>
              <a:gd name="connsiteY3" fmla="*/ 0 h 27432"/>
              <a:gd name="connsiteX4" fmla="*/ 2155698 w 7886700"/>
              <a:gd name="connsiteY4" fmla="*/ 0 h 27432"/>
              <a:gd name="connsiteX5" fmla="*/ 2970657 w 7886700"/>
              <a:gd name="connsiteY5" fmla="*/ 0 h 27432"/>
              <a:gd name="connsiteX6" fmla="*/ 3627882 w 7886700"/>
              <a:gd name="connsiteY6" fmla="*/ 0 h 27432"/>
              <a:gd name="connsiteX7" fmla="*/ 4363974 w 7886700"/>
              <a:gd name="connsiteY7" fmla="*/ 0 h 27432"/>
              <a:gd name="connsiteX8" fmla="*/ 4942332 w 7886700"/>
              <a:gd name="connsiteY8" fmla="*/ 0 h 27432"/>
              <a:gd name="connsiteX9" fmla="*/ 5599557 w 7886700"/>
              <a:gd name="connsiteY9" fmla="*/ 0 h 27432"/>
              <a:gd name="connsiteX10" fmla="*/ 6414516 w 7886700"/>
              <a:gd name="connsiteY10" fmla="*/ 0 h 27432"/>
              <a:gd name="connsiteX11" fmla="*/ 6914007 w 7886700"/>
              <a:gd name="connsiteY11" fmla="*/ 0 h 27432"/>
              <a:gd name="connsiteX12" fmla="*/ 7886700 w 7886700"/>
              <a:gd name="connsiteY12" fmla="*/ 0 h 27432"/>
              <a:gd name="connsiteX13" fmla="*/ 7886700 w 7886700"/>
              <a:gd name="connsiteY13" fmla="*/ 27432 h 27432"/>
              <a:gd name="connsiteX14" fmla="*/ 7308342 w 7886700"/>
              <a:gd name="connsiteY14" fmla="*/ 27432 h 27432"/>
              <a:gd name="connsiteX15" fmla="*/ 6887718 w 7886700"/>
              <a:gd name="connsiteY15" fmla="*/ 27432 h 27432"/>
              <a:gd name="connsiteX16" fmla="*/ 6230493 w 7886700"/>
              <a:gd name="connsiteY16" fmla="*/ 27432 h 27432"/>
              <a:gd name="connsiteX17" fmla="*/ 5731002 w 7886700"/>
              <a:gd name="connsiteY17" fmla="*/ 27432 h 27432"/>
              <a:gd name="connsiteX18" fmla="*/ 5073777 w 7886700"/>
              <a:gd name="connsiteY18" fmla="*/ 27432 h 27432"/>
              <a:gd name="connsiteX19" fmla="*/ 4416552 w 7886700"/>
              <a:gd name="connsiteY19" fmla="*/ 27432 h 27432"/>
              <a:gd name="connsiteX20" fmla="*/ 3759327 w 7886700"/>
              <a:gd name="connsiteY20" fmla="*/ 27432 h 27432"/>
              <a:gd name="connsiteX21" fmla="*/ 3102102 w 7886700"/>
              <a:gd name="connsiteY21" fmla="*/ 27432 h 27432"/>
              <a:gd name="connsiteX22" fmla="*/ 2523744 w 7886700"/>
              <a:gd name="connsiteY22" fmla="*/ 27432 h 27432"/>
              <a:gd name="connsiteX23" fmla="*/ 1787652 w 7886700"/>
              <a:gd name="connsiteY23" fmla="*/ 27432 h 27432"/>
              <a:gd name="connsiteX24" fmla="*/ 1130427 w 7886700"/>
              <a:gd name="connsiteY24" fmla="*/ 27432 h 27432"/>
              <a:gd name="connsiteX25" fmla="*/ 0 w 7886700"/>
              <a:gd name="connsiteY25" fmla="*/ 27432 h 27432"/>
              <a:gd name="connsiteX26" fmla="*/ 0 w 7886700"/>
              <a:gd name="connsiteY2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7886700" h="27432" fill="none" extrusionOk="0">
                <a:moveTo>
                  <a:pt x="0" y="0"/>
                </a:moveTo>
                <a:cubicBezTo>
                  <a:pt x="157525" y="2723"/>
                  <a:pt x="287389" y="-6453"/>
                  <a:pt x="420624" y="0"/>
                </a:cubicBezTo>
                <a:cubicBezTo>
                  <a:pt x="553859" y="6453"/>
                  <a:pt x="825625" y="29874"/>
                  <a:pt x="1156716" y="0"/>
                </a:cubicBezTo>
                <a:cubicBezTo>
                  <a:pt x="1487807" y="-29874"/>
                  <a:pt x="1467015" y="9632"/>
                  <a:pt x="1577340" y="0"/>
                </a:cubicBezTo>
                <a:cubicBezTo>
                  <a:pt x="1687665" y="-9632"/>
                  <a:pt x="2024250" y="19395"/>
                  <a:pt x="2155698" y="0"/>
                </a:cubicBezTo>
                <a:cubicBezTo>
                  <a:pt x="2287146" y="-19395"/>
                  <a:pt x="2775210" y="-36481"/>
                  <a:pt x="2970657" y="0"/>
                </a:cubicBezTo>
                <a:cubicBezTo>
                  <a:pt x="3166104" y="36481"/>
                  <a:pt x="3456933" y="2822"/>
                  <a:pt x="3627882" y="0"/>
                </a:cubicBezTo>
                <a:cubicBezTo>
                  <a:pt x="3798831" y="-2822"/>
                  <a:pt x="4063535" y="23706"/>
                  <a:pt x="4363974" y="0"/>
                </a:cubicBezTo>
                <a:cubicBezTo>
                  <a:pt x="4664413" y="-23706"/>
                  <a:pt x="4721338" y="-85"/>
                  <a:pt x="4942332" y="0"/>
                </a:cubicBezTo>
                <a:cubicBezTo>
                  <a:pt x="5163326" y="85"/>
                  <a:pt x="5298512" y="10710"/>
                  <a:pt x="5599557" y="0"/>
                </a:cubicBezTo>
                <a:cubicBezTo>
                  <a:pt x="5900603" y="-10710"/>
                  <a:pt x="6095214" y="3467"/>
                  <a:pt x="6414516" y="0"/>
                </a:cubicBezTo>
                <a:cubicBezTo>
                  <a:pt x="6733818" y="-3467"/>
                  <a:pt x="6803711" y="5617"/>
                  <a:pt x="6914007" y="0"/>
                </a:cubicBezTo>
                <a:cubicBezTo>
                  <a:pt x="7024303" y="-5617"/>
                  <a:pt x="7602090" y="-33929"/>
                  <a:pt x="7886700" y="0"/>
                </a:cubicBezTo>
                <a:cubicBezTo>
                  <a:pt x="7886111" y="10802"/>
                  <a:pt x="7886030" y="18406"/>
                  <a:pt x="7886700" y="27432"/>
                </a:cubicBezTo>
                <a:cubicBezTo>
                  <a:pt x="7637258" y="17142"/>
                  <a:pt x="7575695" y="16729"/>
                  <a:pt x="7308342" y="27432"/>
                </a:cubicBezTo>
                <a:cubicBezTo>
                  <a:pt x="7040989" y="38135"/>
                  <a:pt x="7003134" y="44021"/>
                  <a:pt x="6887718" y="27432"/>
                </a:cubicBezTo>
                <a:cubicBezTo>
                  <a:pt x="6772302" y="10843"/>
                  <a:pt x="6488136" y="58247"/>
                  <a:pt x="6230493" y="27432"/>
                </a:cubicBezTo>
                <a:cubicBezTo>
                  <a:pt x="5972851" y="-3383"/>
                  <a:pt x="5929971" y="35622"/>
                  <a:pt x="5731002" y="27432"/>
                </a:cubicBezTo>
                <a:cubicBezTo>
                  <a:pt x="5532033" y="19242"/>
                  <a:pt x="5381360" y="28708"/>
                  <a:pt x="5073777" y="27432"/>
                </a:cubicBezTo>
                <a:cubicBezTo>
                  <a:pt x="4766194" y="26156"/>
                  <a:pt x="4713365" y="29311"/>
                  <a:pt x="4416552" y="27432"/>
                </a:cubicBezTo>
                <a:cubicBezTo>
                  <a:pt x="4119740" y="25553"/>
                  <a:pt x="3915304" y="28418"/>
                  <a:pt x="3759327" y="27432"/>
                </a:cubicBezTo>
                <a:cubicBezTo>
                  <a:pt x="3603351" y="26446"/>
                  <a:pt x="3375414" y="21218"/>
                  <a:pt x="3102102" y="27432"/>
                </a:cubicBezTo>
                <a:cubicBezTo>
                  <a:pt x="2828791" y="33646"/>
                  <a:pt x="2795766" y="19461"/>
                  <a:pt x="2523744" y="27432"/>
                </a:cubicBezTo>
                <a:cubicBezTo>
                  <a:pt x="2251722" y="35403"/>
                  <a:pt x="1947642" y="32293"/>
                  <a:pt x="1787652" y="27432"/>
                </a:cubicBezTo>
                <a:cubicBezTo>
                  <a:pt x="1627662" y="22571"/>
                  <a:pt x="1413335" y="29665"/>
                  <a:pt x="1130427" y="27432"/>
                </a:cubicBezTo>
                <a:cubicBezTo>
                  <a:pt x="847520" y="25199"/>
                  <a:pt x="292942" y="-13628"/>
                  <a:pt x="0" y="27432"/>
                </a:cubicBezTo>
                <a:cubicBezTo>
                  <a:pt x="586" y="19291"/>
                  <a:pt x="-218" y="13009"/>
                  <a:pt x="0" y="0"/>
                </a:cubicBezTo>
                <a:close/>
              </a:path>
              <a:path w="7886700" h="27432" stroke="0" extrusionOk="0">
                <a:moveTo>
                  <a:pt x="0" y="0"/>
                </a:moveTo>
                <a:cubicBezTo>
                  <a:pt x="165412" y="-21137"/>
                  <a:pt x="322344" y="-21985"/>
                  <a:pt x="578358" y="0"/>
                </a:cubicBezTo>
                <a:cubicBezTo>
                  <a:pt x="834372" y="21985"/>
                  <a:pt x="888520" y="-5136"/>
                  <a:pt x="998982" y="0"/>
                </a:cubicBezTo>
                <a:cubicBezTo>
                  <a:pt x="1109444" y="5136"/>
                  <a:pt x="1622600" y="-36529"/>
                  <a:pt x="1813941" y="0"/>
                </a:cubicBezTo>
                <a:cubicBezTo>
                  <a:pt x="2005282" y="36529"/>
                  <a:pt x="2177619" y="19108"/>
                  <a:pt x="2392299" y="0"/>
                </a:cubicBezTo>
                <a:cubicBezTo>
                  <a:pt x="2606979" y="-19108"/>
                  <a:pt x="2788556" y="-21788"/>
                  <a:pt x="2970657" y="0"/>
                </a:cubicBezTo>
                <a:cubicBezTo>
                  <a:pt x="3152758" y="21788"/>
                  <a:pt x="3596738" y="18723"/>
                  <a:pt x="3785616" y="0"/>
                </a:cubicBezTo>
                <a:cubicBezTo>
                  <a:pt x="3974494" y="-18723"/>
                  <a:pt x="4136501" y="9985"/>
                  <a:pt x="4285107" y="0"/>
                </a:cubicBezTo>
                <a:cubicBezTo>
                  <a:pt x="4433713" y="-9985"/>
                  <a:pt x="4710656" y="-6143"/>
                  <a:pt x="5100066" y="0"/>
                </a:cubicBezTo>
                <a:cubicBezTo>
                  <a:pt x="5489476" y="6143"/>
                  <a:pt x="5703885" y="5883"/>
                  <a:pt x="5915025" y="0"/>
                </a:cubicBezTo>
                <a:cubicBezTo>
                  <a:pt x="6126165" y="-5883"/>
                  <a:pt x="6308797" y="30350"/>
                  <a:pt x="6572250" y="0"/>
                </a:cubicBezTo>
                <a:cubicBezTo>
                  <a:pt x="6835703" y="-30350"/>
                  <a:pt x="7286910" y="4832"/>
                  <a:pt x="7886700" y="0"/>
                </a:cubicBezTo>
                <a:cubicBezTo>
                  <a:pt x="7885340" y="10164"/>
                  <a:pt x="7886783" y="19377"/>
                  <a:pt x="7886700" y="27432"/>
                </a:cubicBezTo>
                <a:cubicBezTo>
                  <a:pt x="7752936" y="37838"/>
                  <a:pt x="7671143" y="22240"/>
                  <a:pt x="7466076" y="27432"/>
                </a:cubicBezTo>
                <a:cubicBezTo>
                  <a:pt x="7261009" y="32624"/>
                  <a:pt x="7039949" y="45892"/>
                  <a:pt x="6651117" y="27432"/>
                </a:cubicBezTo>
                <a:cubicBezTo>
                  <a:pt x="6262285" y="8972"/>
                  <a:pt x="6379660" y="21432"/>
                  <a:pt x="6151626" y="27432"/>
                </a:cubicBezTo>
                <a:cubicBezTo>
                  <a:pt x="5923592" y="33432"/>
                  <a:pt x="5816137" y="49453"/>
                  <a:pt x="5494401" y="27432"/>
                </a:cubicBezTo>
                <a:cubicBezTo>
                  <a:pt x="5172665" y="5411"/>
                  <a:pt x="5022009" y="14146"/>
                  <a:pt x="4679442" y="27432"/>
                </a:cubicBezTo>
                <a:cubicBezTo>
                  <a:pt x="4336875" y="40718"/>
                  <a:pt x="4169241" y="-4552"/>
                  <a:pt x="4022217" y="27432"/>
                </a:cubicBezTo>
                <a:cubicBezTo>
                  <a:pt x="3875193" y="59416"/>
                  <a:pt x="3723776" y="46198"/>
                  <a:pt x="3601593" y="27432"/>
                </a:cubicBezTo>
                <a:cubicBezTo>
                  <a:pt x="3479410" y="8666"/>
                  <a:pt x="3283834" y="20447"/>
                  <a:pt x="3102102" y="27432"/>
                </a:cubicBezTo>
                <a:cubicBezTo>
                  <a:pt x="2920370" y="34417"/>
                  <a:pt x="2467386" y="35404"/>
                  <a:pt x="2287143" y="27432"/>
                </a:cubicBezTo>
                <a:cubicBezTo>
                  <a:pt x="2106900" y="19460"/>
                  <a:pt x="1798848" y="59556"/>
                  <a:pt x="1629918" y="27432"/>
                </a:cubicBezTo>
                <a:cubicBezTo>
                  <a:pt x="1460989" y="-4692"/>
                  <a:pt x="1324115" y="34913"/>
                  <a:pt x="1130427" y="27432"/>
                </a:cubicBezTo>
                <a:cubicBezTo>
                  <a:pt x="936739" y="19951"/>
                  <a:pt x="302034" y="30143"/>
                  <a:pt x="0" y="27432"/>
                </a:cubicBezTo>
                <a:cubicBezTo>
                  <a:pt x="-383" y="21019"/>
                  <a:pt x="-503" y="1243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8183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448056"/>
            <a:ext cx="7886700" cy="406908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936" y="4983480"/>
            <a:ext cx="7886700" cy="1124712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628650" y="4736883"/>
            <a:ext cx="3182692" cy="27432"/>
          </a:xfrm>
          <a:custGeom>
            <a:avLst/>
            <a:gdLst>
              <a:gd name="connsiteX0" fmla="*/ 0 w 3182692"/>
              <a:gd name="connsiteY0" fmla="*/ 0 h 27432"/>
              <a:gd name="connsiteX1" fmla="*/ 604711 w 3182692"/>
              <a:gd name="connsiteY1" fmla="*/ 0 h 27432"/>
              <a:gd name="connsiteX2" fmla="*/ 1241250 w 3182692"/>
              <a:gd name="connsiteY2" fmla="*/ 0 h 27432"/>
              <a:gd name="connsiteX3" fmla="*/ 1909615 w 3182692"/>
              <a:gd name="connsiteY3" fmla="*/ 0 h 27432"/>
              <a:gd name="connsiteX4" fmla="*/ 2577981 w 3182692"/>
              <a:gd name="connsiteY4" fmla="*/ 0 h 27432"/>
              <a:gd name="connsiteX5" fmla="*/ 3182692 w 3182692"/>
              <a:gd name="connsiteY5" fmla="*/ 0 h 27432"/>
              <a:gd name="connsiteX6" fmla="*/ 3182692 w 3182692"/>
              <a:gd name="connsiteY6" fmla="*/ 27432 h 27432"/>
              <a:gd name="connsiteX7" fmla="*/ 2482500 w 3182692"/>
              <a:gd name="connsiteY7" fmla="*/ 27432 h 27432"/>
              <a:gd name="connsiteX8" fmla="*/ 1782308 w 3182692"/>
              <a:gd name="connsiteY8" fmla="*/ 27432 h 27432"/>
              <a:gd name="connsiteX9" fmla="*/ 1145769 w 3182692"/>
              <a:gd name="connsiteY9" fmla="*/ 27432 h 27432"/>
              <a:gd name="connsiteX10" fmla="*/ 0 w 3182692"/>
              <a:gd name="connsiteY10" fmla="*/ 27432 h 27432"/>
              <a:gd name="connsiteX11" fmla="*/ 0 w 3182692"/>
              <a:gd name="connsiteY11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182692" h="27432" fill="none" extrusionOk="0">
                <a:moveTo>
                  <a:pt x="0" y="0"/>
                </a:moveTo>
                <a:cubicBezTo>
                  <a:pt x="126686" y="-21366"/>
                  <a:pt x="467788" y="9025"/>
                  <a:pt x="604711" y="0"/>
                </a:cubicBezTo>
                <a:cubicBezTo>
                  <a:pt x="741634" y="-9025"/>
                  <a:pt x="1061620" y="6814"/>
                  <a:pt x="1241250" y="0"/>
                </a:cubicBezTo>
                <a:cubicBezTo>
                  <a:pt x="1420880" y="-6814"/>
                  <a:pt x="1713773" y="13383"/>
                  <a:pt x="1909615" y="0"/>
                </a:cubicBezTo>
                <a:cubicBezTo>
                  <a:pt x="2105457" y="-13383"/>
                  <a:pt x="2257256" y="13567"/>
                  <a:pt x="2577981" y="0"/>
                </a:cubicBezTo>
                <a:cubicBezTo>
                  <a:pt x="2898706" y="-13567"/>
                  <a:pt x="3026063" y="6328"/>
                  <a:pt x="3182692" y="0"/>
                </a:cubicBezTo>
                <a:cubicBezTo>
                  <a:pt x="3181526" y="7395"/>
                  <a:pt x="3182737" y="21864"/>
                  <a:pt x="3182692" y="27432"/>
                </a:cubicBezTo>
                <a:cubicBezTo>
                  <a:pt x="2998421" y="30886"/>
                  <a:pt x="2675038" y="28158"/>
                  <a:pt x="2482500" y="27432"/>
                </a:cubicBezTo>
                <a:cubicBezTo>
                  <a:pt x="2289962" y="26706"/>
                  <a:pt x="1930644" y="15978"/>
                  <a:pt x="1782308" y="27432"/>
                </a:cubicBezTo>
                <a:cubicBezTo>
                  <a:pt x="1633972" y="38886"/>
                  <a:pt x="1287388" y="7152"/>
                  <a:pt x="1145769" y="27432"/>
                </a:cubicBezTo>
                <a:cubicBezTo>
                  <a:pt x="1004150" y="47712"/>
                  <a:pt x="256377" y="-28294"/>
                  <a:pt x="0" y="27432"/>
                </a:cubicBezTo>
                <a:cubicBezTo>
                  <a:pt x="-503" y="20663"/>
                  <a:pt x="1168" y="5855"/>
                  <a:pt x="0" y="0"/>
                </a:cubicBezTo>
                <a:close/>
              </a:path>
              <a:path w="3182692" h="27432" stroke="0" extrusionOk="0">
                <a:moveTo>
                  <a:pt x="0" y="0"/>
                </a:moveTo>
                <a:cubicBezTo>
                  <a:pt x="283446" y="18201"/>
                  <a:pt x="432812" y="7290"/>
                  <a:pt x="604711" y="0"/>
                </a:cubicBezTo>
                <a:cubicBezTo>
                  <a:pt x="776610" y="-7290"/>
                  <a:pt x="982253" y="15478"/>
                  <a:pt x="1145769" y="0"/>
                </a:cubicBezTo>
                <a:cubicBezTo>
                  <a:pt x="1309285" y="-15478"/>
                  <a:pt x="1514247" y="-25520"/>
                  <a:pt x="1845961" y="0"/>
                </a:cubicBezTo>
                <a:cubicBezTo>
                  <a:pt x="2177675" y="25520"/>
                  <a:pt x="2297588" y="16646"/>
                  <a:pt x="2450673" y="0"/>
                </a:cubicBezTo>
                <a:cubicBezTo>
                  <a:pt x="2603758" y="-16646"/>
                  <a:pt x="3023048" y="-21196"/>
                  <a:pt x="3182692" y="0"/>
                </a:cubicBezTo>
                <a:cubicBezTo>
                  <a:pt x="3182885" y="12649"/>
                  <a:pt x="3181704" y="17989"/>
                  <a:pt x="3182692" y="27432"/>
                </a:cubicBezTo>
                <a:cubicBezTo>
                  <a:pt x="3039109" y="-3557"/>
                  <a:pt x="2823860" y="22992"/>
                  <a:pt x="2546154" y="27432"/>
                </a:cubicBezTo>
                <a:cubicBezTo>
                  <a:pt x="2268448" y="31872"/>
                  <a:pt x="2098674" y="14435"/>
                  <a:pt x="1845961" y="27432"/>
                </a:cubicBezTo>
                <a:cubicBezTo>
                  <a:pt x="1593248" y="40429"/>
                  <a:pt x="1456743" y="36704"/>
                  <a:pt x="1304904" y="27432"/>
                </a:cubicBezTo>
                <a:cubicBezTo>
                  <a:pt x="1153065" y="18160"/>
                  <a:pt x="947204" y="20270"/>
                  <a:pt x="668365" y="27432"/>
                </a:cubicBezTo>
                <a:cubicBezTo>
                  <a:pt x="389526" y="34594"/>
                  <a:pt x="288244" y="4516"/>
                  <a:pt x="0" y="27432"/>
                </a:cubicBezTo>
                <a:cubicBezTo>
                  <a:pt x="1300" y="19678"/>
                  <a:pt x="-86" y="1204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5967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929384"/>
            <a:ext cx="3886200" cy="42519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929384"/>
            <a:ext cx="38862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628649" y="1709928"/>
            <a:ext cx="7886700" cy="27432"/>
          </a:xfrm>
          <a:custGeom>
            <a:avLst/>
            <a:gdLst>
              <a:gd name="connsiteX0" fmla="*/ 0 w 7886700"/>
              <a:gd name="connsiteY0" fmla="*/ 0 h 27432"/>
              <a:gd name="connsiteX1" fmla="*/ 420624 w 7886700"/>
              <a:gd name="connsiteY1" fmla="*/ 0 h 27432"/>
              <a:gd name="connsiteX2" fmla="*/ 1156716 w 7886700"/>
              <a:gd name="connsiteY2" fmla="*/ 0 h 27432"/>
              <a:gd name="connsiteX3" fmla="*/ 1577340 w 7886700"/>
              <a:gd name="connsiteY3" fmla="*/ 0 h 27432"/>
              <a:gd name="connsiteX4" fmla="*/ 2155698 w 7886700"/>
              <a:gd name="connsiteY4" fmla="*/ 0 h 27432"/>
              <a:gd name="connsiteX5" fmla="*/ 2970657 w 7886700"/>
              <a:gd name="connsiteY5" fmla="*/ 0 h 27432"/>
              <a:gd name="connsiteX6" fmla="*/ 3627882 w 7886700"/>
              <a:gd name="connsiteY6" fmla="*/ 0 h 27432"/>
              <a:gd name="connsiteX7" fmla="*/ 4363974 w 7886700"/>
              <a:gd name="connsiteY7" fmla="*/ 0 h 27432"/>
              <a:gd name="connsiteX8" fmla="*/ 4942332 w 7886700"/>
              <a:gd name="connsiteY8" fmla="*/ 0 h 27432"/>
              <a:gd name="connsiteX9" fmla="*/ 5599557 w 7886700"/>
              <a:gd name="connsiteY9" fmla="*/ 0 h 27432"/>
              <a:gd name="connsiteX10" fmla="*/ 6414516 w 7886700"/>
              <a:gd name="connsiteY10" fmla="*/ 0 h 27432"/>
              <a:gd name="connsiteX11" fmla="*/ 6914007 w 7886700"/>
              <a:gd name="connsiteY11" fmla="*/ 0 h 27432"/>
              <a:gd name="connsiteX12" fmla="*/ 7886700 w 7886700"/>
              <a:gd name="connsiteY12" fmla="*/ 0 h 27432"/>
              <a:gd name="connsiteX13" fmla="*/ 7886700 w 7886700"/>
              <a:gd name="connsiteY13" fmla="*/ 27432 h 27432"/>
              <a:gd name="connsiteX14" fmla="*/ 7308342 w 7886700"/>
              <a:gd name="connsiteY14" fmla="*/ 27432 h 27432"/>
              <a:gd name="connsiteX15" fmla="*/ 6887718 w 7886700"/>
              <a:gd name="connsiteY15" fmla="*/ 27432 h 27432"/>
              <a:gd name="connsiteX16" fmla="*/ 6230493 w 7886700"/>
              <a:gd name="connsiteY16" fmla="*/ 27432 h 27432"/>
              <a:gd name="connsiteX17" fmla="*/ 5731002 w 7886700"/>
              <a:gd name="connsiteY17" fmla="*/ 27432 h 27432"/>
              <a:gd name="connsiteX18" fmla="*/ 5073777 w 7886700"/>
              <a:gd name="connsiteY18" fmla="*/ 27432 h 27432"/>
              <a:gd name="connsiteX19" fmla="*/ 4416552 w 7886700"/>
              <a:gd name="connsiteY19" fmla="*/ 27432 h 27432"/>
              <a:gd name="connsiteX20" fmla="*/ 3759327 w 7886700"/>
              <a:gd name="connsiteY20" fmla="*/ 27432 h 27432"/>
              <a:gd name="connsiteX21" fmla="*/ 3102102 w 7886700"/>
              <a:gd name="connsiteY21" fmla="*/ 27432 h 27432"/>
              <a:gd name="connsiteX22" fmla="*/ 2523744 w 7886700"/>
              <a:gd name="connsiteY22" fmla="*/ 27432 h 27432"/>
              <a:gd name="connsiteX23" fmla="*/ 1787652 w 7886700"/>
              <a:gd name="connsiteY23" fmla="*/ 27432 h 27432"/>
              <a:gd name="connsiteX24" fmla="*/ 1130427 w 7886700"/>
              <a:gd name="connsiteY24" fmla="*/ 27432 h 27432"/>
              <a:gd name="connsiteX25" fmla="*/ 0 w 7886700"/>
              <a:gd name="connsiteY25" fmla="*/ 27432 h 27432"/>
              <a:gd name="connsiteX26" fmla="*/ 0 w 7886700"/>
              <a:gd name="connsiteY2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7886700" h="27432" fill="none" extrusionOk="0">
                <a:moveTo>
                  <a:pt x="0" y="0"/>
                </a:moveTo>
                <a:cubicBezTo>
                  <a:pt x="157525" y="2723"/>
                  <a:pt x="287389" y="-6453"/>
                  <a:pt x="420624" y="0"/>
                </a:cubicBezTo>
                <a:cubicBezTo>
                  <a:pt x="553859" y="6453"/>
                  <a:pt x="825625" y="29874"/>
                  <a:pt x="1156716" y="0"/>
                </a:cubicBezTo>
                <a:cubicBezTo>
                  <a:pt x="1487807" y="-29874"/>
                  <a:pt x="1467015" y="9632"/>
                  <a:pt x="1577340" y="0"/>
                </a:cubicBezTo>
                <a:cubicBezTo>
                  <a:pt x="1687665" y="-9632"/>
                  <a:pt x="2024250" y="19395"/>
                  <a:pt x="2155698" y="0"/>
                </a:cubicBezTo>
                <a:cubicBezTo>
                  <a:pt x="2287146" y="-19395"/>
                  <a:pt x="2775210" y="-36481"/>
                  <a:pt x="2970657" y="0"/>
                </a:cubicBezTo>
                <a:cubicBezTo>
                  <a:pt x="3166104" y="36481"/>
                  <a:pt x="3456933" y="2822"/>
                  <a:pt x="3627882" y="0"/>
                </a:cubicBezTo>
                <a:cubicBezTo>
                  <a:pt x="3798831" y="-2822"/>
                  <a:pt x="4063535" y="23706"/>
                  <a:pt x="4363974" y="0"/>
                </a:cubicBezTo>
                <a:cubicBezTo>
                  <a:pt x="4664413" y="-23706"/>
                  <a:pt x="4721338" y="-85"/>
                  <a:pt x="4942332" y="0"/>
                </a:cubicBezTo>
                <a:cubicBezTo>
                  <a:pt x="5163326" y="85"/>
                  <a:pt x="5298512" y="10710"/>
                  <a:pt x="5599557" y="0"/>
                </a:cubicBezTo>
                <a:cubicBezTo>
                  <a:pt x="5900603" y="-10710"/>
                  <a:pt x="6095214" y="3467"/>
                  <a:pt x="6414516" y="0"/>
                </a:cubicBezTo>
                <a:cubicBezTo>
                  <a:pt x="6733818" y="-3467"/>
                  <a:pt x="6803711" y="5617"/>
                  <a:pt x="6914007" y="0"/>
                </a:cubicBezTo>
                <a:cubicBezTo>
                  <a:pt x="7024303" y="-5617"/>
                  <a:pt x="7602090" y="-33929"/>
                  <a:pt x="7886700" y="0"/>
                </a:cubicBezTo>
                <a:cubicBezTo>
                  <a:pt x="7886111" y="10802"/>
                  <a:pt x="7886030" y="18406"/>
                  <a:pt x="7886700" y="27432"/>
                </a:cubicBezTo>
                <a:cubicBezTo>
                  <a:pt x="7637258" y="17142"/>
                  <a:pt x="7575695" y="16729"/>
                  <a:pt x="7308342" y="27432"/>
                </a:cubicBezTo>
                <a:cubicBezTo>
                  <a:pt x="7040989" y="38135"/>
                  <a:pt x="7003134" y="44021"/>
                  <a:pt x="6887718" y="27432"/>
                </a:cubicBezTo>
                <a:cubicBezTo>
                  <a:pt x="6772302" y="10843"/>
                  <a:pt x="6488136" y="58247"/>
                  <a:pt x="6230493" y="27432"/>
                </a:cubicBezTo>
                <a:cubicBezTo>
                  <a:pt x="5972851" y="-3383"/>
                  <a:pt x="5929971" y="35622"/>
                  <a:pt x="5731002" y="27432"/>
                </a:cubicBezTo>
                <a:cubicBezTo>
                  <a:pt x="5532033" y="19242"/>
                  <a:pt x="5381360" y="28708"/>
                  <a:pt x="5073777" y="27432"/>
                </a:cubicBezTo>
                <a:cubicBezTo>
                  <a:pt x="4766194" y="26156"/>
                  <a:pt x="4713365" y="29311"/>
                  <a:pt x="4416552" y="27432"/>
                </a:cubicBezTo>
                <a:cubicBezTo>
                  <a:pt x="4119740" y="25553"/>
                  <a:pt x="3915304" y="28418"/>
                  <a:pt x="3759327" y="27432"/>
                </a:cubicBezTo>
                <a:cubicBezTo>
                  <a:pt x="3603351" y="26446"/>
                  <a:pt x="3375414" y="21218"/>
                  <a:pt x="3102102" y="27432"/>
                </a:cubicBezTo>
                <a:cubicBezTo>
                  <a:pt x="2828791" y="33646"/>
                  <a:pt x="2795766" y="19461"/>
                  <a:pt x="2523744" y="27432"/>
                </a:cubicBezTo>
                <a:cubicBezTo>
                  <a:pt x="2251722" y="35403"/>
                  <a:pt x="1947642" y="32293"/>
                  <a:pt x="1787652" y="27432"/>
                </a:cubicBezTo>
                <a:cubicBezTo>
                  <a:pt x="1627662" y="22571"/>
                  <a:pt x="1413335" y="29665"/>
                  <a:pt x="1130427" y="27432"/>
                </a:cubicBezTo>
                <a:cubicBezTo>
                  <a:pt x="847520" y="25199"/>
                  <a:pt x="292942" y="-13628"/>
                  <a:pt x="0" y="27432"/>
                </a:cubicBezTo>
                <a:cubicBezTo>
                  <a:pt x="586" y="19291"/>
                  <a:pt x="-218" y="13009"/>
                  <a:pt x="0" y="0"/>
                </a:cubicBezTo>
                <a:close/>
              </a:path>
              <a:path w="7886700" h="27432" stroke="0" extrusionOk="0">
                <a:moveTo>
                  <a:pt x="0" y="0"/>
                </a:moveTo>
                <a:cubicBezTo>
                  <a:pt x="165412" y="-21137"/>
                  <a:pt x="322344" y="-21985"/>
                  <a:pt x="578358" y="0"/>
                </a:cubicBezTo>
                <a:cubicBezTo>
                  <a:pt x="834372" y="21985"/>
                  <a:pt x="888520" y="-5136"/>
                  <a:pt x="998982" y="0"/>
                </a:cubicBezTo>
                <a:cubicBezTo>
                  <a:pt x="1109444" y="5136"/>
                  <a:pt x="1622600" y="-36529"/>
                  <a:pt x="1813941" y="0"/>
                </a:cubicBezTo>
                <a:cubicBezTo>
                  <a:pt x="2005282" y="36529"/>
                  <a:pt x="2177619" y="19108"/>
                  <a:pt x="2392299" y="0"/>
                </a:cubicBezTo>
                <a:cubicBezTo>
                  <a:pt x="2606979" y="-19108"/>
                  <a:pt x="2788556" y="-21788"/>
                  <a:pt x="2970657" y="0"/>
                </a:cubicBezTo>
                <a:cubicBezTo>
                  <a:pt x="3152758" y="21788"/>
                  <a:pt x="3596738" y="18723"/>
                  <a:pt x="3785616" y="0"/>
                </a:cubicBezTo>
                <a:cubicBezTo>
                  <a:pt x="3974494" y="-18723"/>
                  <a:pt x="4136501" y="9985"/>
                  <a:pt x="4285107" y="0"/>
                </a:cubicBezTo>
                <a:cubicBezTo>
                  <a:pt x="4433713" y="-9985"/>
                  <a:pt x="4710656" y="-6143"/>
                  <a:pt x="5100066" y="0"/>
                </a:cubicBezTo>
                <a:cubicBezTo>
                  <a:pt x="5489476" y="6143"/>
                  <a:pt x="5703885" y="5883"/>
                  <a:pt x="5915025" y="0"/>
                </a:cubicBezTo>
                <a:cubicBezTo>
                  <a:pt x="6126165" y="-5883"/>
                  <a:pt x="6308797" y="30350"/>
                  <a:pt x="6572250" y="0"/>
                </a:cubicBezTo>
                <a:cubicBezTo>
                  <a:pt x="6835703" y="-30350"/>
                  <a:pt x="7286910" y="4832"/>
                  <a:pt x="7886700" y="0"/>
                </a:cubicBezTo>
                <a:cubicBezTo>
                  <a:pt x="7885340" y="10164"/>
                  <a:pt x="7886783" y="19377"/>
                  <a:pt x="7886700" y="27432"/>
                </a:cubicBezTo>
                <a:cubicBezTo>
                  <a:pt x="7752936" y="37838"/>
                  <a:pt x="7671143" y="22240"/>
                  <a:pt x="7466076" y="27432"/>
                </a:cubicBezTo>
                <a:cubicBezTo>
                  <a:pt x="7261009" y="32624"/>
                  <a:pt x="7039949" y="45892"/>
                  <a:pt x="6651117" y="27432"/>
                </a:cubicBezTo>
                <a:cubicBezTo>
                  <a:pt x="6262285" y="8972"/>
                  <a:pt x="6379660" y="21432"/>
                  <a:pt x="6151626" y="27432"/>
                </a:cubicBezTo>
                <a:cubicBezTo>
                  <a:pt x="5923592" y="33432"/>
                  <a:pt x="5816137" y="49453"/>
                  <a:pt x="5494401" y="27432"/>
                </a:cubicBezTo>
                <a:cubicBezTo>
                  <a:pt x="5172665" y="5411"/>
                  <a:pt x="5022009" y="14146"/>
                  <a:pt x="4679442" y="27432"/>
                </a:cubicBezTo>
                <a:cubicBezTo>
                  <a:pt x="4336875" y="40718"/>
                  <a:pt x="4169241" y="-4552"/>
                  <a:pt x="4022217" y="27432"/>
                </a:cubicBezTo>
                <a:cubicBezTo>
                  <a:pt x="3875193" y="59416"/>
                  <a:pt x="3723776" y="46198"/>
                  <a:pt x="3601593" y="27432"/>
                </a:cubicBezTo>
                <a:cubicBezTo>
                  <a:pt x="3479410" y="8666"/>
                  <a:pt x="3283834" y="20447"/>
                  <a:pt x="3102102" y="27432"/>
                </a:cubicBezTo>
                <a:cubicBezTo>
                  <a:pt x="2920370" y="34417"/>
                  <a:pt x="2467386" y="35404"/>
                  <a:pt x="2287143" y="27432"/>
                </a:cubicBezTo>
                <a:cubicBezTo>
                  <a:pt x="2106900" y="19460"/>
                  <a:pt x="1798848" y="59556"/>
                  <a:pt x="1629918" y="27432"/>
                </a:cubicBezTo>
                <a:cubicBezTo>
                  <a:pt x="1460989" y="-4692"/>
                  <a:pt x="1324115" y="34913"/>
                  <a:pt x="1130427" y="27432"/>
                </a:cubicBezTo>
                <a:cubicBezTo>
                  <a:pt x="936739" y="19951"/>
                  <a:pt x="302034" y="30143"/>
                  <a:pt x="0" y="27432"/>
                </a:cubicBezTo>
                <a:cubicBezTo>
                  <a:pt x="-383" y="21019"/>
                  <a:pt x="-503" y="1243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1175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938528"/>
            <a:ext cx="3868340" cy="823912"/>
          </a:xfrm>
        </p:spPr>
        <p:txBody>
          <a:bodyPr anchor="b">
            <a:normAutofit/>
          </a:bodyPr>
          <a:lstStyle>
            <a:lvl1pPr marL="0" indent="0">
              <a:buNone/>
              <a:defRPr sz="27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926080"/>
            <a:ext cx="3868340" cy="32644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938528"/>
            <a:ext cx="38873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7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926080"/>
            <a:ext cx="3887391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628649" y="1709928"/>
            <a:ext cx="7886700" cy="27432"/>
          </a:xfrm>
          <a:custGeom>
            <a:avLst/>
            <a:gdLst>
              <a:gd name="connsiteX0" fmla="*/ 0 w 7886700"/>
              <a:gd name="connsiteY0" fmla="*/ 0 h 27432"/>
              <a:gd name="connsiteX1" fmla="*/ 420624 w 7886700"/>
              <a:gd name="connsiteY1" fmla="*/ 0 h 27432"/>
              <a:gd name="connsiteX2" fmla="*/ 1156716 w 7886700"/>
              <a:gd name="connsiteY2" fmla="*/ 0 h 27432"/>
              <a:gd name="connsiteX3" fmla="*/ 1577340 w 7886700"/>
              <a:gd name="connsiteY3" fmla="*/ 0 h 27432"/>
              <a:gd name="connsiteX4" fmla="*/ 2155698 w 7886700"/>
              <a:gd name="connsiteY4" fmla="*/ 0 h 27432"/>
              <a:gd name="connsiteX5" fmla="*/ 2970657 w 7886700"/>
              <a:gd name="connsiteY5" fmla="*/ 0 h 27432"/>
              <a:gd name="connsiteX6" fmla="*/ 3627882 w 7886700"/>
              <a:gd name="connsiteY6" fmla="*/ 0 h 27432"/>
              <a:gd name="connsiteX7" fmla="*/ 4363974 w 7886700"/>
              <a:gd name="connsiteY7" fmla="*/ 0 h 27432"/>
              <a:gd name="connsiteX8" fmla="*/ 4942332 w 7886700"/>
              <a:gd name="connsiteY8" fmla="*/ 0 h 27432"/>
              <a:gd name="connsiteX9" fmla="*/ 5599557 w 7886700"/>
              <a:gd name="connsiteY9" fmla="*/ 0 h 27432"/>
              <a:gd name="connsiteX10" fmla="*/ 6414516 w 7886700"/>
              <a:gd name="connsiteY10" fmla="*/ 0 h 27432"/>
              <a:gd name="connsiteX11" fmla="*/ 6914007 w 7886700"/>
              <a:gd name="connsiteY11" fmla="*/ 0 h 27432"/>
              <a:gd name="connsiteX12" fmla="*/ 7886700 w 7886700"/>
              <a:gd name="connsiteY12" fmla="*/ 0 h 27432"/>
              <a:gd name="connsiteX13" fmla="*/ 7886700 w 7886700"/>
              <a:gd name="connsiteY13" fmla="*/ 27432 h 27432"/>
              <a:gd name="connsiteX14" fmla="*/ 7308342 w 7886700"/>
              <a:gd name="connsiteY14" fmla="*/ 27432 h 27432"/>
              <a:gd name="connsiteX15" fmla="*/ 6887718 w 7886700"/>
              <a:gd name="connsiteY15" fmla="*/ 27432 h 27432"/>
              <a:gd name="connsiteX16" fmla="*/ 6230493 w 7886700"/>
              <a:gd name="connsiteY16" fmla="*/ 27432 h 27432"/>
              <a:gd name="connsiteX17" fmla="*/ 5731002 w 7886700"/>
              <a:gd name="connsiteY17" fmla="*/ 27432 h 27432"/>
              <a:gd name="connsiteX18" fmla="*/ 5073777 w 7886700"/>
              <a:gd name="connsiteY18" fmla="*/ 27432 h 27432"/>
              <a:gd name="connsiteX19" fmla="*/ 4416552 w 7886700"/>
              <a:gd name="connsiteY19" fmla="*/ 27432 h 27432"/>
              <a:gd name="connsiteX20" fmla="*/ 3759327 w 7886700"/>
              <a:gd name="connsiteY20" fmla="*/ 27432 h 27432"/>
              <a:gd name="connsiteX21" fmla="*/ 3102102 w 7886700"/>
              <a:gd name="connsiteY21" fmla="*/ 27432 h 27432"/>
              <a:gd name="connsiteX22" fmla="*/ 2523744 w 7886700"/>
              <a:gd name="connsiteY22" fmla="*/ 27432 h 27432"/>
              <a:gd name="connsiteX23" fmla="*/ 1787652 w 7886700"/>
              <a:gd name="connsiteY23" fmla="*/ 27432 h 27432"/>
              <a:gd name="connsiteX24" fmla="*/ 1130427 w 7886700"/>
              <a:gd name="connsiteY24" fmla="*/ 27432 h 27432"/>
              <a:gd name="connsiteX25" fmla="*/ 0 w 7886700"/>
              <a:gd name="connsiteY25" fmla="*/ 27432 h 27432"/>
              <a:gd name="connsiteX26" fmla="*/ 0 w 7886700"/>
              <a:gd name="connsiteY2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7886700" h="27432" fill="none" extrusionOk="0">
                <a:moveTo>
                  <a:pt x="0" y="0"/>
                </a:moveTo>
                <a:cubicBezTo>
                  <a:pt x="157525" y="2723"/>
                  <a:pt x="287389" y="-6453"/>
                  <a:pt x="420624" y="0"/>
                </a:cubicBezTo>
                <a:cubicBezTo>
                  <a:pt x="553859" y="6453"/>
                  <a:pt x="825625" y="29874"/>
                  <a:pt x="1156716" y="0"/>
                </a:cubicBezTo>
                <a:cubicBezTo>
                  <a:pt x="1487807" y="-29874"/>
                  <a:pt x="1467015" y="9632"/>
                  <a:pt x="1577340" y="0"/>
                </a:cubicBezTo>
                <a:cubicBezTo>
                  <a:pt x="1687665" y="-9632"/>
                  <a:pt x="2024250" y="19395"/>
                  <a:pt x="2155698" y="0"/>
                </a:cubicBezTo>
                <a:cubicBezTo>
                  <a:pt x="2287146" y="-19395"/>
                  <a:pt x="2775210" y="-36481"/>
                  <a:pt x="2970657" y="0"/>
                </a:cubicBezTo>
                <a:cubicBezTo>
                  <a:pt x="3166104" y="36481"/>
                  <a:pt x="3456933" y="2822"/>
                  <a:pt x="3627882" y="0"/>
                </a:cubicBezTo>
                <a:cubicBezTo>
                  <a:pt x="3798831" y="-2822"/>
                  <a:pt x="4063535" y="23706"/>
                  <a:pt x="4363974" y="0"/>
                </a:cubicBezTo>
                <a:cubicBezTo>
                  <a:pt x="4664413" y="-23706"/>
                  <a:pt x="4721338" y="-85"/>
                  <a:pt x="4942332" y="0"/>
                </a:cubicBezTo>
                <a:cubicBezTo>
                  <a:pt x="5163326" y="85"/>
                  <a:pt x="5298512" y="10710"/>
                  <a:pt x="5599557" y="0"/>
                </a:cubicBezTo>
                <a:cubicBezTo>
                  <a:pt x="5900603" y="-10710"/>
                  <a:pt x="6095214" y="3467"/>
                  <a:pt x="6414516" y="0"/>
                </a:cubicBezTo>
                <a:cubicBezTo>
                  <a:pt x="6733818" y="-3467"/>
                  <a:pt x="6803711" y="5617"/>
                  <a:pt x="6914007" y="0"/>
                </a:cubicBezTo>
                <a:cubicBezTo>
                  <a:pt x="7024303" y="-5617"/>
                  <a:pt x="7602090" y="-33929"/>
                  <a:pt x="7886700" y="0"/>
                </a:cubicBezTo>
                <a:cubicBezTo>
                  <a:pt x="7886111" y="10802"/>
                  <a:pt x="7886030" y="18406"/>
                  <a:pt x="7886700" y="27432"/>
                </a:cubicBezTo>
                <a:cubicBezTo>
                  <a:pt x="7637258" y="17142"/>
                  <a:pt x="7575695" y="16729"/>
                  <a:pt x="7308342" y="27432"/>
                </a:cubicBezTo>
                <a:cubicBezTo>
                  <a:pt x="7040989" y="38135"/>
                  <a:pt x="7003134" y="44021"/>
                  <a:pt x="6887718" y="27432"/>
                </a:cubicBezTo>
                <a:cubicBezTo>
                  <a:pt x="6772302" y="10843"/>
                  <a:pt x="6488136" y="58247"/>
                  <a:pt x="6230493" y="27432"/>
                </a:cubicBezTo>
                <a:cubicBezTo>
                  <a:pt x="5972851" y="-3383"/>
                  <a:pt x="5929971" y="35622"/>
                  <a:pt x="5731002" y="27432"/>
                </a:cubicBezTo>
                <a:cubicBezTo>
                  <a:pt x="5532033" y="19242"/>
                  <a:pt x="5381360" y="28708"/>
                  <a:pt x="5073777" y="27432"/>
                </a:cubicBezTo>
                <a:cubicBezTo>
                  <a:pt x="4766194" y="26156"/>
                  <a:pt x="4713365" y="29311"/>
                  <a:pt x="4416552" y="27432"/>
                </a:cubicBezTo>
                <a:cubicBezTo>
                  <a:pt x="4119740" y="25553"/>
                  <a:pt x="3915304" y="28418"/>
                  <a:pt x="3759327" y="27432"/>
                </a:cubicBezTo>
                <a:cubicBezTo>
                  <a:pt x="3603351" y="26446"/>
                  <a:pt x="3375414" y="21218"/>
                  <a:pt x="3102102" y="27432"/>
                </a:cubicBezTo>
                <a:cubicBezTo>
                  <a:pt x="2828791" y="33646"/>
                  <a:pt x="2795766" y="19461"/>
                  <a:pt x="2523744" y="27432"/>
                </a:cubicBezTo>
                <a:cubicBezTo>
                  <a:pt x="2251722" y="35403"/>
                  <a:pt x="1947642" y="32293"/>
                  <a:pt x="1787652" y="27432"/>
                </a:cubicBezTo>
                <a:cubicBezTo>
                  <a:pt x="1627662" y="22571"/>
                  <a:pt x="1413335" y="29665"/>
                  <a:pt x="1130427" y="27432"/>
                </a:cubicBezTo>
                <a:cubicBezTo>
                  <a:pt x="847520" y="25199"/>
                  <a:pt x="292942" y="-13628"/>
                  <a:pt x="0" y="27432"/>
                </a:cubicBezTo>
                <a:cubicBezTo>
                  <a:pt x="586" y="19291"/>
                  <a:pt x="-218" y="13009"/>
                  <a:pt x="0" y="0"/>
                </a:cubicBezTo>
                <a:close/>
              </a:path>
              <a:path w="7886700" h="27432" stroke="0" extrusionOk="0">
                <a:moveTo>
                  <a:pt x="0" y="0"/>
                </a:moveTo>
                <a:cubicBezTo>
                  <a:pt x="165412" y="-21137"/>
                  <a:pt x="322344" y="-21985"/>
                  <a:pt x="578358" y="0"/>
                </a:cubicBezTo>
                <a:cubicBezTo>
                  <a:pt x="834372" y="21985"/>
                  <a:pt x="888520" y="-5136"/>
                  <a:pt x="998982" y="0"/>
                </a:cubicBezTo>
                <a:cubicBezTo>
                  <a:pt x="1109444" y="5136"/>
                  <a:pt x="1622600" y="-36529"/>
                  <a:pt x="1813941" y="0"/>
                </a:cubicBezTo>
                <a:cubicBezTo>
                  <a:pt x="2005282" y="36529"/>
                  <a:pt x="2177619" y="19108"/>
                  <a:pt x="2392299" y="0"/>
                </a:cubicBezTo>
                <a:cubicBezTo>
                  <a:pt x="2606979" y="-19108"/>
                  <a:pt x="2788556" y="-21788"/>
                  <a:pt x="2970657" y="0"/>
                </a:cubicBezTo>
                <a:cubicBezTo>
                  <a:pt x="3152758" y="21788"/>
                  <a:pt x="3596738" y="18723"/>
                  <a:pt x="3785616" y="0"/>
                </a:cubicBezTo>
                <a:cubicBezTo>
                  <a:pt x="3974494" y="-18723"/>
                  <a:pt x="4136501" y="9985"/>
                  <a:pt x="4285107" y="0"/>
                </a:cubicBezTo>
                <a:cubicBezTo>
                  <a:pt x="4433713" y="-9985"/>
                  <a:pt x="4710656" y="-6143"/>
                  <a:pt x="5100066" y="0"/>
                </a:cubicBezTo>
                <a:cubicBezTo>
                  <a:pt x="5489476" y="6143"/>
                  <a:pt x="5703885" y="5883"/>
                  <a:pt x="5915025" y="0"/>
                </a:cubicBezTo>
                <a:cubicBezTo>
                  <a:pt x="6126165" y="-5883"/>
                  <a:pt x="6308797" y="30350"/>
                  <a:pt x="6572250" y="0"/>
                </a:cubicBezTo>
                <a:cubicBezTo>
                  <a:pt x="6835703" y="-30350"/>
                  <a:pt x="7286910" y="4832"/>
                  <a:pt x="7886700" y="0"/>
                </a:cubicBezTo>
                <a:cubicBezTo>
                  <a:pt x="7885340" y="10164"/>
                  <a:pt x="7886783" y="19377"/>
                  <a:pt x="7886700" y="27432"/>
                </a:cubicBezTo>
                <a:cubicBezTo>
                  <a:pt x="7752936" y="37838"/>
                  <a:pt x="7671143" y="22240"/>
                  <a:pt x="7466076" y="27432"/>
                </a:cubicBezTo>
                <a:cubicBezTo>
                  <a:pt x="7261009" y="32624"/>
                  <a:pt x="7039949" y="45892"/>
                  <a:pt x="6651117" y="27432"/>
                </a:cubicBezTo>
                <a:cubicBezTo>
                  <a:pt x="6262285" y="8972"/>
                  <a:pt x="6379660" y="21432"/>
                  <a:pt x="6151626" y="27432"/>
                </a:cubicBezTo>
                <a:cubicBezTo>
                  <a:pt x="5923592" y="33432"/>
                  <a:pt x="5816137" y="49453"/>
                  <a:pt x="5494401" y="27432"/>
                </a:cubicBezTo>
                <a:cubicBezTo>
                  <a:pt x="5172665" y="5411"/>
                  <a:pt x="5022009" y="14146"/>
                  <a:pt x="4679442" y="27432"/>
                </a:cubicBezTo>
                <a:cubicBezTo>
                  <a:pt x="4336875" y="40718"/>
                  <a:pt x="4169241" y="-4552"/>
                  <a:pt x="4022217" y="27432"/>
                </a:cubicBezTo>
                <a:cubicBezTo>
                  <a:pt x="3875193" y="59416"/>
                  <a:pt x="3723776" y="46198"/>
                  <a:pt x="3601593" y="27432"/>
                </a:cubicBezTo>
                <a:cubicBezTo>
                  <a:pt x="3479410" y="8666"/>
                  <a:pt x="3283834" y="20447"/>
                  <a:pt x="3102102" y="27432"/>
                </a:cubicBezTo>
                <a:cubicBezTo>
                  <a:pt x="2920370" y="34417"/>
                  <a:pt x="2467386" y="35404"/>
                  <a:pt x="2287143" y="27432"/>
                </a:cubicBezTo>
                <a:cubicBezTo>
                  <a:pt x="2106900" y="19460"/>
                  <a:pt x="1798848" y="59556"/>
                  <a:pt x="1629918" y="27432"/>
                </a:cubicBezTo>
                <a:cubicBezTo>
                  <a:pt x="1460989" y="-4692"/>
                  <a:pt x="1324115" y="34913"/>
                  <a:pt x="1130427" y="27432"/>
                </a:cubicBezTo>
                <a:cubicBezTo>
                  <a:pt x="936739" y="19951"/>
                  <a:pt x="302034" y="30143"/>
                  <a:pt x="0" y="27432"/>
                </a:cubicBezTo>
                <a:cubicBezTo>
                  <a:pt x="-383" y="21019"/>
                  <a:pt x="-503" y="1243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0766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2778" y="1728216"/>
            <a:ext cx="5836158" cy="3392424"/>
          </a:xfrm>
        </p:spPr>
        <p:txBody>
          <a:bodyPr>
            <a:normAutofit/>
          </a:bodyPr>
          <a:lstStyle>
            <a:lvl1pPr algn="ctr">
              <a:defRPr sz="58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2980655" y="5126892"/>
            <a:ext cx="3182692" cy="27432"/>
          </a:xfrm>
          <a:custGeom>
            <a:avLst/>
            <a:gdLst>
              <a:gd name="connsiteX0" fmla="*/ 0 w 3182692"/>
              <a:gd name="connsiteY0" fmla="*/ 0 h 27432"/>
              <a:gd name="connsiteX1" fmla="*/ 604711 w 3182692"/>
              <a:gd name="connsiteY1" fmla="*/ 0 h 27432"/>
              <a:gd name="connsiteX2" fmla="*/ 1241250 w 3182692"/>
              <a:gd name="connsiteY2" fmla="*/ 0 h 27432"/>
              <a:gd name="connsiteX3" fmla="*/ 1909615 w 3182692"/>
              <a:gd name="connsiteY3" fmla="*/ 0 h 27432"/>
              <a:gd name="connsiteX4" fmla="*/ 2577981 w 3182692"/>
              <a:gd name="connsiteY4" fmla="*/ 0 h 27432"/>
              <a:gd name="connsiteX5" fmla="*/ 3182692 w 3182692"/>
              <a:gd name="connsiteY5" fmla="*/ 0 h 27432"/>
              <a:gd name="connsiteX6" fmla="*/ 3182692 w 3182692"/>
              <a:gd name="connsiteY6" fmla="*/ 27432 h 27432"/>
              <a:gd name="connsiteX7" fmla="*/ 2482500 w 3182692"/>
              <a:gd name="connsiteY7" fmla="*/ 27432 h 27432"/>
              <a:gd name="connsiteX8" fmla="*/ 1782308 w 3182692"/>
              <a:gd name="connsiteY8" fmla="*/ 27432 h 27432"/>
              <a:gd name="connsiteX9" fmla="*/ 1145769 w 3182692"/>
              <a:gd name="connsiteY9" fmla="*/ 27432 h 27432"/>
              <a:gd name="connsiteX10" fmla="*/ 0 w 3182692"/>
              <a:gd name="connsiteY10" fmla="*/ 27432 h 27432"/>
              <a:gd name="connsiteX11" fmla="*/ 0 w 3182692"/>
              <a:gd name="connsiteY11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182692" h="27432" fill="none" extrusionOk="0">
                <a:moveTo>
                  <a:pt x="0" y="0"/>
                </a:moveTo>
                <a:cubicBezTo>
                  <a:pt x="126686" y="-21366"/>
                  <a:pt x="467788" y="9025"/>
                  <a:pt x="604711" y="0"/>
                </a:cubicBezTo>
                <a:cubicBezTo>
                  <a:pt x="741634" y="-9025"/>
                  <a:pt x="1061620" y="6814"/>
                  <a:pt x="1241250" y="0"/>
                </a:cubicBezTo>
                <a:cubicBezTo>
                  <a:pt x="1420880" y="-6814"/>
                  <a:pt x="1713773" y="13383"/>
                  <a:pt x="1909615" y="0"/>
                </a:cubicBezTo>
                <a:cubicBezTo>
                  <a:pt x="2105457" y="-13383"/>
                  <a:pt x="2257256" y="13567"/>
                  <a:pt x="2577981" y="0"/>
                </a:cubicBezTo>
                <a:cubicBezTo>
                  <a:pt x="2898706" y="-13567"/>
                  <a:pt x="3026063" y="6328"/>
                  <a:pt x="3182692" y="0"/>
                </a:cubicBezTo>
                <a:cubicBezTo>
                  <a:pt x="3181526" y="7395"/>
                  <a:pt x="3182737" y="21864"/>
                  <a:pt x="3182692" y="27432"/>
                </a:cubicBezTo>
                <a:cubicBezTo>
                  <a:pt x="2998421" y="30886"/>
                  <a:pt x="2675038" y="28158"/>
                  <a:pt x="2482500" y="27432"/>
                </a:cubicBezTo>
                <a:cubicBezTo>
                  <a:pt x="2289962" y="26706"/>
                  <a:pt x="1930644" y="15978"/>
                  <a:pt x="1782308" y="27432"/>
                </a:cubicBezTo>
                <a:cubicBezTo>
                  <a:pt x="1633972" y="38886"/>
                  <a:pt x="1287388" y="7152"/>
                  <a:pt x="1145769" y="27432"/>
                </a:cubicBezTo>
                <a:cubicBezTo>
                  <a:pt x="1004150" y="47712"/>
                  <a:pt x="256377" y="-28294"/>
                  <a:pt x="0" y="27432"/>
                </a:cubicBezTo>
                <a:cubicBezTo>
                  <a:pt x="-503" y="20663"/>
                  <a:pt x="1168" y="5855"/>
                  <a:pt x="0" y="0"/>
                </a:cubicBezTo>
                <a:close/>
              </a:path>
              <a:path w="3182692" h="27432" stroke="0" extrusionOk="0">
                <a:moveTo>
                  <a:pt x="0" y="0"/>
                </a:moveTo>
                <a:cubicBezTo>
                  <a:pt x="283446" y="18201"/>
                  <a:pt x="432812" y="7290"/>
                  <a:pt x="604711" y="0"/>
                </a:cubicBezTo>
                <a:cubicBezTo>
                  <a:pt x="776610" y="-7290"/>
                  <a:pt x="982253" y="15478"/>
                  <a:pt x="1145769" y="0"/>
                </a:cubicBezTo>
                <a:cubicBezTo>
                  <a:pt x="1309285" y="-15478"/>
                  <a:pt x="1514247" y="-25520"/>
                  <a:pt x="1845961" y="0"/>
                </a:cubicBezTo>
                <a:cubicBezTo>
                  <a:pt x="2177675" y="25520"/>
                  <a:pt x="2297588" y="16646"/>
                  <a:pt x="2450673" y="0"/>
                </a:cubicBezTo>
                <a:cubicBezTo>
                  <a:pt x="2603758" y="-16646"/>
                  <a:pt x="3023048" y="-21196"/>
                  <a:pt x="3182692" y="0"/>
                </a:cubicBezTo>
                <a:cubicBezTo>
                  <a:pt x="3182885" y="12649"/>
                  <a:pt x="3181704" y="17989"/>
                  <a:pt x="3182692" y="27432"/>
                </a:cubicBezTo>
                <a:cubicBezTo>
                  <a:pt x="3039109" y="-3557"/>
                  <a:pt x="2823860" y="22992"/>
                  <a:pt x="2546154" y="27432"/>
                </a:cubicBezTo>
                <a:cubicBezTo>
                  <a:pt x="2268448" y="31872"/>
                  <a:pt x="2098674" y="14435"/>
                  <a:pt x="1845961" y="27432"/>
                </a:cubicBezTo>
                <a:cubicBezTo>
                  <a:pt x="1593248" y="40429"/>
                  <a:pt x="1456743" y="36704"/>
                  <a:pt x="1304904" y="27432"/>
                </a:cubicBezTo>
                <a:cubicBezTo>
                  <a:pt x="1153065" y="18160"/>
                  <a:pt x="947204" y="20270"/>
                  <a:pt x="668365" y="27432"/>
                </a:cubicBezTo>
                <a:cubicBezTo>
                  <a:pt x="389526" y="34594"/>
                  <a:pt x="288244" y="4516"/>
                  <a:pt x="0" y="27432"/>
                </a:cubicBezTo>
                <a:cubicBezTo>
                  <a:pt x="1300" y="19678"/>
                  <a:pt x="-86" y="1204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8518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2315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3429000"/>
          </a:xfrm>
        </p:spPr>
        <p:txBody>
          <a:bodyPr anchor="b">
            <a:normAutofit/>
          </a:bodyPr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7640" y="548640"/>
            <a:ext cx="4539996" cy="5431536"/>
          </a:xfrm>
        </p:spPr>
        <p:txBody>
          <a:bodyPr anchor="ctr"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3977640"/>
            <a:ext cx="2949178" cy="2002536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1538049" y="3257572"/>
            <a:ext cx="4480560" cy="20574"/>
          </a:xfrm>
          <a:custGeom>
            <a:avLst/>
            <a:gdLst>
              <a:gd name="connsiteX0" fmla="*/ 0 w 4480560"/>
              <a:gd name="connsiteY0" fmla="*/ 0 h 20574"/>
              <a:gd name="connsiteX1" fmla="*/ 595274 w 4480560"/>
              <a:gd name="connsiteY1" fmla="*/ 0 h 20574"/>
              <a:gd name="connsiteX2" fmla="*/ 1100938 w 4480560"/>
              <a:gd name="connsiteY2" fmla="*/ 0 h 20574"/>
              <a:gd name="connsiteX3" fmla="*/ 1651406 w 4480560"/>
              <a:gd name="connsiteY3" fmla="*/ 0 h 20574"/>
              <a:gd name="connsiteX4" fmla="*/ 2336292 w 4480560"/>
              <a:gd name="connsiteY4" fmla="*/ 0 h 20574"/>
              <a:gd name="connsiteX5" fmla="*/ 2931566 w 4480560"/>
              <a:gd name="connsiteY5" fmla="*/ 0 h 20574"/>
              <a:gd name="connsiteX6" fmla="*/ 3482035 w 4480560"/>
              <a:gd name="connsiteY6" fmla="*/ 0 h 20574"/>
              <a:gd name="connsiteX7" fmla="*/ 4480560 w 4480560"/>
              <a:gd name="connsiteY7" fmla="*/ 0 h 20574"/>
              <a:gd name="connsiteX8" fmla="*/ 4480560 w 4480560"/>
              <a:gd name="connsiteY8" fmla="*/ 20574 h 20574"/>
              <a:gd name="connsiteX9" fmla="*/ 3840480 w 4480560"/>
              <a:gd name="connsiteY9" fmla="*/ 20574 h 20574"/>
              <a:gd name="connsiteX10" fmla="*/ 3290011 w 4480560"/>
              <a:gd name="connsiteY10" fmla="*/ 20574 h 20574"/>
              <a:gd name="connsiteX11" fmla="*/ 2560320 w 4480560"/>
              <a:gd name="connsiteY11" fmla="*/ 20574 h 20574"/>
              <a:gd name="connsiteX12" fmla="*/ 1965046 w 4480560"/>
              <a:gd name="connsiteY12" fmla="*/ 20574 h 20574"/>
              <a:gd name="connsiteX13" fmla="*/ 1459382 w 4480560"/>
              <a:gd name="connsiteY13" fmla="*/ 20574 h 20574"/>
              <a:gd name="connsiteX14" fmla="*/ 774497 w 4480560"/>
              <a:gd name="connsiteY14" fmla="*/ 20574 h 20574"/>
              <a:gd name="connsiteX15" fmla="*/ 0 w 4480560"/>
              <a:gd name="connsiteY15" fmla="*/ 20574 h 20574"/>
              <a:gd name="connsiteX16" fmla="*/ 0 w 4480560"/>
              <a:gd name="connsiteY16" fmla="*/ 0 h 20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0574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616" y="4822"/>
                  <a:pt x="4479740" y="14232"/>
                  <a:pt x="4480560" y="20574"/>
                </a:cubicBezTo>
                <a:cubicBezTo>
                  <a:pt x="4314132" y="17210"/>
                  <a:pt x="4028383" y="38918"/>
                  <a:pt x="3840480" y="20574"/>
                </a:cubicBezTo>
                <a:cubicBezTo>
                  <a:pt x="3652577" y="2230"/>
                  <a:pt x="3547615" y="5134"/>
                  <a:pt x="3290011" y="20574"/>
                </a:cubicBezTo>
                <a:cubicBezTo>
                  <a:pt x="3032407" y="36014"/>
                  <a:pt x="2830268" y="11005"/>
                  <a:pt x="2560320" y="20574"/>
                </a:cubicBezTo>
                <a:cubicBezTo>
                  <a:pt x="2290372" y="30143"/>
                  <a:pt x="2147422" y="9014"/>
                  <a:pt x="1965046" y="20574"/>
                </a:cubicBezTo>
                <a:cubicBezTo>
                  <a:pt x="1782670" y="32134"/>
                  <a:pt x="1689791" y="42966"/>
                  <a:pt x="1459382" y="20574"/>
                </a:cubicBezTo>
                <a:cubicBezTo>
                  <a:pt x="1228973" y="-1818"/>
                  <a:pt x="915486" y="38787"/>
                  <a:pt x="774497" y="20574"/>
                </a:cubicBezTo>
                <a:cubicBezTo>
                  <a:pt x="633508" y="2361"/>
                  <a:pt x="361442" y="-8821"/>
                  <a:pt x="0" y="20574"/>
                </a:cubicBezTo>
                <a:cubicBezTo>
                  <a:pt x="666" y="15709"/>
                  <a:pt x="595" y="5181"/>
                  <a:pt x="0" y="0"/>
                </a:cubicBezTo>
                <a:close/>
              </a:path>
              <a:path w="4480560" h="20574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388" y="4289"/>
                  <a:pt x="4480809" y="12348"/>
                  <a:pt x="4480560" y="20574"/>
                </a:cubicBezTo>
                <a:cubicBezTo>
                  <a:pt x="4279652" y="-4564"/>
                  <a:pt x="4200762" y="43852"/>
                  <a:pt x="3930091" y="20574"/>
                </a:cubicBezTo>
                <a:cubicBezTo>
                  <a:pt x="3659420" y="-2704"/>
                  <a:pt x="3456052" y="24580"/>
                  <a:pt x="3290011" y="20574"/>
                </a:cubicBezTo>
                <a:cubicBezTo>
                  <a:pt x="3123970" y="16568"/>
                  <a:pt x="2882392" y="35104"/>
                  <a:pt x="2649931" y="20574"/>
                </a:cubicBezTo>
                <a:cubicBezTo>
                  <a:pt x="2417470" y="6044"/>
                  <a:pt x="2238426" y="9623"/>
                  <a:pt x="2054657" y="20574"/>
                </a:cubicBezTo>
                <a:cubicBezTo>
                  <a:pt x="1870888" y="31525"/>
                  <a:pt x="1566368" y="47326"/>
                  <a:pt x="1324966" y="20574"/>
                </a:cubicBezTo>
                <a:cubicBezTo>
                  <a:pt x="1083564" y="-6178"/>
                  <a:pt x="787410" y="13232"/>
                  <a:pt x="595274" y="20574"/>
                </a:cubicBezTo>
                <a:cubicBezTo>
                  <a:pt x="403138" y="27916"/>
                  <a:pt x="169622" y="12785"/>
                  <a:pt x="0" y="20574"/>
                </a:cubicBezTo>
                <a:cubicBezTo>
                  <a:pt x="553" y="10436"/>
                  <a:pt x="-908" y="876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7841122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8940" cy="3429000"/>
          </a:xfrm>
        </p:spPr>
        <p:txBody>
          <a:bodyPr anchor="b">
            <a:normAutofit/>
          </a:bodyPr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977640" y="548640"/>
            <a:ext cx="4539996" cy="5431536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3977640"/>
            <a:ext cx="2948940" cy="2002536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1538478" y="3257572"/>
            <a:ext cx="4480560" cy="20574"/>
          </a:xfrm>
          <a:custGeom>
            <a:avLst/>
            <a:gdLst>
              <a:gd name="connsiteX0" fmla="*/ 0 w 4480560"/>
              <a:gd name="connsiteY0" fmla="*/ 0 h 20574"/>
              <a:gd name="connsiteX1" fmla="*/ 595274 w 4480560"/>
              <a:gd name="connsiteY1" fmla="*/ 0 h 20574"/>
              <a:gd name="connsiteX2" fmla="*/ 1100938 w 4480560"/>
              <a:gd name="connsiteY2" fmla="*/ 0 h 20574"/>
              <a:gd name="connsiteX3" fmla="*/ 1651406 w 4480560"/>
              <a:gd name="connsiteY3" fmla="*/ 0 h 20574"/>
              <a:gd name="connsiteX4" fmla="*/ 2336292 w 4480560"/>
              <a:gd name="connsiteY4" fmla="*/ 0 h 20574"/>
              <a:gd name="connsiteX5" fmla="*/ 2931566 w 4480560"/>
              <a:gd name="connsiteY5" fmla="*/ 0 h 20574"/>
              <a:gd name="connsiteX6" fmla="*/ 3482035 w 4480560"/>
              <a:gd name="connsiteY6" fmla="*/ 0 h 20574"/>
              <a:gd name="connsiteX7" fmla="*/ 4480560 w 4480560"/>
              <a:gd name="connsiteY7" fmla="*/ 0 h 20574"/>
              <a:gd name="connsiteX8" fmla="*/ 4480560 w 4480560"/>
              <a:gd name="connsiteY8" fmla="*/ 20574 h 20574"/>
              <a:gd name="connsiteX9" fmla="*/ 3840480 w 4480560"/>
              <a:gd name="connsiteY9" fmla="*/ 20574 h 20574"/>
              <a:gd name="connsiteX10" fmla="*/ 3290011 w 4480560"/>
              <a:gd name="connsiteY10" fmla="*/ 20574 h 20574"/>
              <a:gd name="connsiteX11" fmla="*/ 2560320 w 4480560"/>
              <a:gd name="connsiteY11" fmla="*/ 20574 h 20574"/>
              <a:gd name="connsiteX12" fmla="*/ 1965046 w 4480560"/>
              <a:gd name="connsiteY12" fmla="*/ 20574 h 20574"/>
              <a:gd name="connsiteX13" fmla="*/ 1459382 w 4480560"/>
              <a:gd name="connsiteY13" fmla="*/ 20574 h 20574"/>
              <a:gd name="connsiteX14" fmla="*/ 774497 w 4480560"/>
              <a:gd name="connsiteY14" fmla="*/ 20574 h 20574"/>
              <a:gd name="connsiteX15" fmla="*/ 0 w 4480560"/>
              <a:gd name="connsiteY15" fmla="*/ 20574 h 20574"/>
              <a:gd name="connsiteX16" fmla="*/ 0 w 4480560"/>
              <a:gd name="connsiteY16" fmla="*/ 0 h 20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0574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616" y="4822"/>
                  <a:pt x="4479740" y="14232"/>
                  <a:pt x="4480560" y="20574"/>
                </a:cubicBezTo>
                <a:cubicBezTo>
                  <a:pt x="4314132" y="17210"/>
                  <a:pt x="4028383" y="38918"/>
                  <a:pt x="3840480" y="20574"/>
                </a:cubicBezTo>
                <a:cubicBezTo>
                  <a:pt x="3652577" y="2230"/>
                  <a:pt x="3547615" y="5134"/>
                  <a:pt x="3290011" y="20574"/>
                </a:cubicBezTo>
                <a:cubicBezTo>
                  <a:pt x="3032407" y="36014"/>
                  <a:pt x="2830268" y="11005"/>
                  <a:pt x="2560320" y="20574"/>
                </a:cubicBezTo>
                <a:cubicBezTo>
                  <a:pt x="2290372" y="30143"/>
                  <a:pt x="2147422" y="9014"/>
                  <a:pt x="1965046" y="20574"/>
                </a:cubicBezTo>
                <a:cubicBezTo>
                  <a:pt x="1782670" y="32134"/>
                  <a:pt x="1689791" y="42966"/>
                  <a:pt x="1459382" y="20574"/>
                </a:cubicBezTo>
                <a:cubicBezTo>
                  <a:pt x="1228973" y="-1818"/>
                  <a:pt x="915486" y="38787"/>
                  <a:pt x="774497" y="20574"/>
                </a:cubicBezTo>
                <a:cubicBezTo>
                  <a:pt x="633508" y="2361"/>
                  <a:pt x="361442" y="-8821"/>
                  <a:pt x="0" y="20574"/>
                </a:cubicBezTo>
                <a:cubicBezTo>
                  <a:pt x="666" y="15709"/>
                  <a:pt x="595" y="5181"/>
                  <a:pt x="0" y="0"/>
                </a:cubicBezTo>
                <a:close/>
              </a:path>
              <a:path w="4480560" h="20574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388" y="4289"/>
                  <a:pt x="4480809" y="12348"/>
                  <a:pt x="4480560" y="20574"/>
                </a:cubicBezTo>
                <a:cubicBezTo>
                  <a:pt x="4279652" y="-4564"/>
                  <a:pt x="4200762" y="43852"/>
                  <a:pt x="3930091" y="20574"/>
                </a:cubicBezTo>
                <a:cubicBezTo>
                  <a:pt x="3659420" y="-2704"/>
                  <a:pt x="3456052" y="24580"/>
                  <a:pt x="3290011" y="20574"/>
                </a:cubicBezTo>
                <a:cubicBezTo>
                  <a:pt x="3123970" y="16568"/>
                  <a:pt x="2882392" y="35104"/>
                  <a:pt x="2649931" y="20574"/>
                </a:cubicBezTo>
                <a:cubicBezTo>
                  <a:pt x="2417470" y="6044"/>
                  <a:pt x="2238426" y="9623"/>
                  <a:pt x="2054657" y="20574"/>
                </a:cubicBezTo>
                <a:cubicBezTo>
                  <a:pt x="1870888" y="31525"/>
                  <a:pt x="1566368" y="47326"/>
                  <a:pt x="1324966" y="20574"/>
                </a:cubicBezTo>
                <a:cubicBezTo>
                  <a:pt x="1083564" y="-6178"/>
                  <a:pt x="787410" y="13232"/>
                  <a:pt x="595274" y="20574"/>
                </a:cubicBezTo>
                <a:cubicBezTo>
                  <a:pt x="403138" y="27916"/>
                  <a:pt x="169622" y="12785"/>
                  <a:pt x="0" y="20574"/>
                </a:cubicBezTo>
                <a:cubicBezTo>
                  <a:pt x="553" y="10436"/>
                  <a:pt x="-908" y="876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389665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Top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31CEBD3C-BE01-4EA6-807D-D32AC95F2D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3990" y="1235660"/>
            <a:ext cx="8640000" cy="592544"/>
          </a:xfrm>
          <a:prstGeom prst="rect">
            <a:avLst/>
          </a:prstGeom>
        </p:spPr>
        <p:txBody>
          <a:bodyPr anchor="b"/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&lt;Content Heading&gt;</a:t>
            </a:r>
            <a:endParaRPr lang="en-GB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77B28EA1-6248-4CA4-862C-914AA49135DC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283989" y="1920762"/>
            <a:ext cx="8627253" cy="4621349"/>
          </a:xfrm>
          <a:prstGeom prst="rect">
            <a:avLst/>
          </a:prstGeom>
        </p:spPr>
        <p:txBody>
          <a:bodyPr/>
          <a:lstStyle>
            <a:lvl1pPr marL="457200" marR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&lt;Body Text&gt;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&lt;Body Text&gt;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&lt;Body Text&gt;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&lt;Body Text&gt;</a:t>
            </a:r>
          </a:p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57415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3043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451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>
      <p:bgPr>
        <a:solidFill>
          <a:srgbClr val="FFCD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94AECF49-9A13-452E-A9C9-67495AC09B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4608" t="29197" r="60493" b="30055"/>
          <a:stretch/>
        </p:blipFill>
        <p:spPr>
          <a:xfrm>
            <a:off x="2764631" y="1445849"/>
            <a:ext cx="3614737" cy="3966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722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Bottom Logo">
    <p:bg>
      <p:bgPr>
        <a:solidFill>
          <a:srgbClr val="FFCD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1">
            <a:extLst>
              <a:ext uri="{FF2B5EF4-FFF2-40B4-BE49-F238E27FC236}">
                <a16:creationId xmlns:a16="http://schemas.microsoft.com/office/drawing/2014/main" id="{165B43A9-4352-4588-B225-D8A936389CC7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701800" y="3375217"/>
            <a:ext cx="5740400" cy="5913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&lt;Name of presenter/s&gt;</a:t>
            </a:r>
          </a:p>
        </p:txBody>
      </p:sp>
      <p:sp>
        <p:nvSpPr>
          <p:cNvPr id="5" name="Content Placeholder 11">
            <a:extLst>
              <a:ext uri="{FF2B5EF4-FFF2-40B4-BE49-F238E27FC236}">
                <a16:creationId xmlns:a16="http://schemas.microsoft.com/office/drawing/2014/main" id="{37462F17-9BC7-41E1-BE2A-832AC8731CE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701800" y="3990608"/>
            <a:ext cx="5740400" cy="5559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&lt;Date&gt;</a:t>
            </a:r>
          </a:p>
        </p:txBody>
      </p:sp>
      <p:sp>
        <p:nvSpPr>
          <p:cNvPr id="7" name="Title 13">
            <a:extLst>
              <a:ext uri="{FF2B5EF4-FFF2-40B4-BE49-F238E27FC236}">
                <a16:creationId xmlns:a16="http://schemas.microsoft.com/office/drawing/2014/main" id="{4104E218-05C5-4501-BEC6-D78B60739E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96255" y="2569573"/>
            <a:ext cx="5740400" cy="802800"/>
          </a:xfrm>
          <a:prstGeom prst="rect">
            <a:avLst/>
          </a:prstGeom>
        </p:spPr>
        <p:txBody>
          <a:bodyPr anchor="b"/>
          <a:lstStyle>
            <a:lvl1pPr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&lt;Presentation Title&gt;</a:t>
            </a:r>
          </a:p>
        </p:txBody>
      </p:sp>
    </p:spTree>
    <p:extLst>
      <p:ext uri="{BB962C8B-B14F-4D97-AF65-F5344CB8AC3E}">
        <p14:creationId xmlns:p14="http://schemas.microsoft.com/office/powerpoint/2010/main" val="4079983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Logo -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13">
            <a:extLst>
              <a:ext uri="{FF2B5EF4-FFF2-40B4-BE49-F238E27FC236}">
                <a16:creationId xmlns:a16="http://schemas.microsoft.com/office/drawing/2014/main" id="{17C22F55-1EC2-4A81-A95E-E92D0B344428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266003" y="921064"/>
            <a:ext cx="8640000" cy="4764841"/>
          </a:xfrm>
          <a:prstGeom prst="rect">
            <a:avLst/>
          </a:prstGeom>
        </p:spPr>
        <p:txBody>
          <a:bodyPr/>
          <a:lstStyle>
            <a:lvl1pPr marL="457200" marR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&lt;Body Text&gt;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&lt;Body Text&gt;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&lt;Body Text&gt;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&lt;Body Text&gt;</a:t>
            </a:r>
          </a:p>
          <a:p>
            <a:pPr lvl="0"/>
            <a:endParaRPr lang="en-GB" dirty="0"/>
          </a:p>
        </p:txBody>
      </p:sp>
      <p:sp>
        <p:nvSpPr>
          <p:cNvPr id="11" name="Title 11">
            <a:extLst>
              <a:ext uri="{FF2B5EF4-FFF2-40B4-BE49-F238E27FC236}">
                <a16:creationId xmlns:a16="http://schemas.microsoft.com/office/drawing/2014/main" id="{343871AE-A076-4DFD-A46D-710ADDDA04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003" y="216460"/>
            <a:ext cx="8640000" cy="592544"/>
          </a:xfrm>
          <a:prstGeom prst="rect">
            <a:avLst/>
          </a:prstGeom>
        </p:spPr>
        <p:txBody>
          <a:bodyPr anchor="b"/>
          <a:lstStyle>
            <a:lvl1pPr>
              <a:defRPr sz="2800" b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&lt;Content Heading&gt;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721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Top Logo">
    <p:bg>
      <p:bgPr>
        <a:solidFill>
          <a:srgbClr val="FFCD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61B13E01-9BEF-4473-821B-EE9CEEA6B474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701800" y="3378095"/>
            <a:ext cx="5740400" cy="5913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&lt;Name of presenter/s&gt;</a:t>
            </a:r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2EFDCE0D-A204-45DB-9F8F-EA8393CBF1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01800" y="2566800"/>
            <a:ext cx="5740400" cy="802800"/>
          </a:xfrm>
          <a:prstGeom prst="rect">
            <a:avLst/>
          </a:prstGeom>
        </p:spPr>
        <p:txBody>
          <a:bodyPr anchor="b"/>
          <a:lstStyle>
            <a:lvl1pPr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&lt;Presentation Title&gt;</a:t>
            </a:r>
          </a:p>
        </p:txBody>
      </p:sp>
      <p:sp>
        <p:nvSpPr>
          <p:cNvPr id="15" name="Content Placeholder 11">
            <a:extLst>
              <a:ext uri="{FF2B5EF4-FFF2-40B4-BE49-F238E27FC236}">
                <a16:creationId xmlns:a16="http://schemas.microsoft.com/office/drawing/2014/main" id="{21ED91D5-41E9-493D-B95E-AD6D4D6D7A68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701800" y="3990757"/>
            <a:ext cx="5740400" cy="5559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&lt;Date&gt;</a:t>
            </a:r>
          </a:p>
        </p:txBody>
      </p:sp>
    </p:spTree>
    <p:extLst>
      <p:ext uri="{BB962C8B-B14F-4D97-AF65-F5344CB8AC3E}">
        <p14:creationId xmlns:p14="http://schemas.microsoft.com/office/powerpoint/2010/main" val="371582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Top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31CEBD3C-BE01-4EA6-807D-D32AC95F2D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3990" y="1235660"/>
            <a:ext cx="8640000" cy="592544"/>
          </a:xfrm>
          <a:prstGeom prst="rect">
            <a:avLst/>
          </a:prstGeom>
        </p:spPr>
        <p:txBody>
          <a:bodyPr anchor="b"/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&lt;Content Heading&gt;</a:t>
            </a:r>
            <a:endParaRPr lang="en-GB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77B28EA1-6248-4CA4-862C-914AA49135DC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283989" y="1920762"/>
            <a:ext cx="8627253" cy="4621349"/>
          </a:xfrm>
          <a:prstGeom prst="rect">
            <a:avLst/>
          </a:prstGeom>
        </p:spPr>
        <p:txBody>
          <a:bodyPr/>
          <a:lstStyle>
            <a:lvl1pPr marL="457200" marR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&lt;Body Text&gt;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&lt;Body Text&gt;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&lt;Body Text&gt;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&lt;Body Text&gt;</a:t>
            </a:r>
          </a:p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132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>
      <p:bgPr>
        <a:solidFill>
          <a:srgbClr val="FFCD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94AECF49-9A13-452E-A9C9-67495AC09B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4608" t="29197" r="60493" b="30055"/>
          <a:stretch/>
        </p:blipFill>
        <p:spPr>
          <a:xfrm>
            <a:off x="2764631" y="1445849"/>
            <a:ext cx="3614737" cy="3966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340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C3C2E-6442-451C-BD1E-30A6A5F74B88}" type="datetimeFigureOut">
              <a:rPr lang="en-GB" smtClean="0"/>
              <a:t>02/02/2023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6051E-213E-4323-B250-F06ADA8C53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7429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FE947E2-CD5A-44B7-8DD0-1484BD2C4A09}"/>
              </a:ext>
            </a:extLst>
          </p:cNvPr>
          <p:cNvSpPr/>
          <p:nvPr userDrawn="1"/>
        </p:nvSpPr>
        <p:spPr>
          <a:xfrm>
            <a:off x="0" y="1"/>
            <a:ext cx="9144000" cy="1010092"/>
          </a:xfrm>
          <a:prstGeom prst="rect">
            <a:avLst/>
          </a:prstGeom>
          <a:solidFill>
            <a:srgbClr val="FFC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A9925083-617D-4E61-85EC-C28D8A82968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670158" y="-338682"/>
            <a:ext cx="2524777" cy="1735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522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64527F0-8E1A-40CE-AA16-F039FF0EA136}"/>
              </a:ext>
            </a:extLst>
          </p:cNvPr>
          <p:cNvSpPr/>
          <p:nvPr userDrawn="1"/>
        </p:nvSpPr>
        <p:spPr>
          <a:xfrm>
            <a:off x="0" y="5846400"/>
            <a:ext cx="9144000" cy="1011600"/>
          </a:xfrm>
          <a:prstGeom prst="rect">
            <a:avLst/>
          </a:prstGeom>
          <a:solidFill>
            <a:srgbClr val="FFC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85469658-B216-4166-8698-CF49080B700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670158" y="5484654"/>
            <a:ext cx="2524777" cy="1735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697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49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FE947E2-CD5A-44B7-8DD0-1484BD2C4A09}"/>
              </a:ext>
            </a:extLst>
          </p:cNvPr>
          <p:cNvSpPr/>
          <p:nvPr userDrawn="1"/>
        </p:nvSpPr>
        <p:spPr>
          <a:xfrm>
            <a:off x="0" y="1"/>
            <a:ext cx="9144000" cy="1010092"/>
          </a:xfrm>
          <a:prstGeom prst="rect">
            <a:avLst/>
          </a:prstGeom>
          <a:solidFill>
            <a:srgbClr val="FFC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A9925083-617D-4E61-85EC-C28D8A829681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670158" y="-338682"/>
            <a:ext cx="2524777" cy="1735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624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2/2/2023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2371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sz="40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10000"/>
        </a:lnSpc>
        <a:spcBef>
          <a:spcPts val="75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10000"/>
        </a:lnSpc>
        <a:spcBef>
          <a:spcPts val="37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1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1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1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mair.bull@mmu.ac.uk" TargetMode="External"/><Relationship Id="rId7" Type="http://schemas.openxmlformats.org/officeDocument/2006/relationships/hyperlink" Target="mailto:T.Leigh@mmu.ac.uk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hyperlink" Target="mailto:ahmad.al-shahma@stu.mmu.ac.uk" TargetMode="Externa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4F5399F-6F56-40E1-A484-901ED7BAB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9509" y="1700739"/>
            <a:ext cx="7458978" cy="1828695"/>
          </a:xfrm>
        </p:spPr>
        <p:txBody>
          <a:bodyPr/>
          <a:lstStyle/>
          <a:p>
            <a:pPr algn="ctr"/>
            <a:r>
              <a:rPr lang="en-GB"/>
              <a:t>Welcome to Languages </a:t>
            </a:r>
            <a:r>
              <a:rPr lang="en-GB" dirty="0"/>
              <a:t>in the Community</a:t>
            </a:r>
            <a:br>
              <a:rPr lang="en-GB" dirty="0"/>
            </a:b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2A6561-8DF5-45B4-B143-4D755C724AF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619462" y="4379993"/>
            <a:ext cx="3905075" cy="1554535"/>
          </a:xfrm>
        </p:spPr>
        <p:txBody>
          <a:bodyPr/>
          <a:lstStyle/>
          <a:p>
            <a:pPr algn="ctr"/>
            <a:r>
              <a:rPr lang="en-GB" b="1" dirty="0"/>
              <a:t>Tim Leigh</a:t>
            </a:r>
          </a:p>
          <a:p>
            <a:pPr algn="ctr"/>
            <a:r>
              <a:rPr lang="en-GB" b="1" dirty="0"/>
              <a:t>Senior Lecturer Language Centre</a:t>
            </a:r>
          </a:p>
        </p:txBody>
      </p:sp>
    </p:spTree>
    <p:extLst>
      <p:ext uri="{BB962C8B-B14F-4D97-AF65-F5344CB8AC3E}">
        <p14:creationId xmlns:p14="http://schemas.microsoft.com/office/powerpoint/2010/main" val="28542799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C27CD-E015-408F-A17F-44D92952A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6461" y="1017546"/>
            <a:ext cx="3256164" cy="576362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GB" dirty="0"/>
              <a:t>Student Support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3174F03-5643-4962-9398-87E0A605ADE3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03940" y="1920875"/>
            <a:ext cx="8501206" cy="4781929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82319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84725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DAEC9-30DF-42BE-A580-9C7690272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6897" y="299101"/>
            <a:ext cx="5177243" cy="593140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GB" sz="2900" dirty="0">
                <a:latin typeface="+mn-lt"/>
              </a:rPr>
              <a:t>A little about you…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2783ECD-8757-405F-A5F4-FF1150227956}"/>
              </a:ext>
            </a:extLst>
          </p:cNvPr>
          <p:cNvSpPr txBox="1">
            <a:spLocks/>
          </p:cNvSpPr>
          <p:nvPr/>
        </p:nvSpPr>
        <p:spPr>
          <a:xfrm>
            <a:off x="371213" y="1510934"/>
            <a:ext cx="4186106" cy="87191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just"/>
            <a:r>
              <a:rPr lang="en-GB" sz="2400" dirty="0">
                <a:latin typeface="+mn-lt"/>
              </a:rPr>
              <a:t>What made you choose to join the course?</a:t>
            </a:r>
            <a:endParaRPr lang="en-GB" sz="240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9C25494-7B80-4549-9FCA-CB1BFE78278C}"/>
              </a:ext>
            </a:extLst>
          </p:cNvPr>
          <p:cNvSpPr txBox="1">
            <a:spLocks/>
          </p:cNvSpPr>
          <p:nvPr/>
        </p:nvSpPr>
        <p:spPr>
          <a:xfrm>
            <a:off x="3612860" y="2811493"/>
            <a:ext cx="5524150" cy="871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just"/>
            <a:r>
              <a:rPr lang="en-GB" sz="2200" dirty="0">
                <a:latin typeface="+mn-lt"/>
              </a:rPr>
              <a:t>What are you most looking forward to studying?</a:t>
            </a:r>
            <a:endParaRPr lang="en-GB" sz="2200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67EE14AF-9E55-4154-A2AD-EE1F4AAAFB4C}"/>
              </a:ext>
            </a:extLst>
          </p:cNvPr>
          <p:cNvSpPr txBox="1">
            <a:spLocks/>
          </p:cNvSpPr>
          <p:nvPr/>
        </p:nvSpPr>
        <p:spPr>
          <a:xfrm>
            <a:off x="146807" y="4039193"/>
            <a:ext cx="4634917" cy="8719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just"/>
            <a:r>
              <a:rPr lang="en-GB" sz="2200" dirty="0">
                <a:latin typeface="+mn-lt"/>
              </a:rPr>
              <a:t>What are you not looking forward to?</a:t>
            </a:r>
            <a:endParaRPr lang="en-GB" sz="220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EF20A83-6E9C-4DD0-A14C-F2FA4E856DC9}"/>
              </a:ext>
            </a:extLst>
          </p:cNvPr>
          <p:cNvSpPr txBox="1">
            <a:spLocks/>
          </p:cNvSpPr>
          <p:nvPr/>
        </p:nvSpPr>
        <p:spPr>
          <a:xfrm>
            <a:off x="3612860" y="5347066"/>
            <a:ext cx="5363360" cy="95623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just"/>
            <a:r>
              <a:rPr lang="en-GB" sz="2200" dirty="0">
                <a:latin typeface="+mn-lt"/>
              </a:rPr>
              <a:t>What is your background in learning other languages?</a:t>
            </a: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2562941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13" grpId="0" animBg="1"/>
      <p:bldP spid="16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E1E938-F552-4244-947C-9AE36DCF5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224E29-E3ED-44E5-8491-3BD9D598F804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44652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DAEC9-30DF-42BE-A580-9C7690272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067" y="1217589"/>
            <a:ext cx="7256476" cy="527321"/>
          </a:xfr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GB" sz="2900" dirty="0">
                <a:latin typeface="+mn-lt"/>
              </a:rPr>
              <a:t>Manchester: City of languages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ECB5E55-307A-4451-8F4D-6E78E0DE472D}"/>
              </a:ext>
            </a:extLst>
          </p:cNvPr>
          <p:cNvSpPr txBox="1"/>
          <p:nvPr/>
        </p:nvSpPr>
        <p:spPr>
          <a:xfrm>
            <a:off x="260059" y="2195278"/>
            <a:ext cx="8464492" cy="166199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GB" sz="2800" dirty="0"/>
              <a:t>Approximately how many languages do you think are spoken by long-term residents in the Greater Manchester area?</a:t>
            </a:r>
          </a:p>
          <a:p>
            <a:pPr marL="342900" indent="-342900">
              <a:buAutoNum type="arabicPeriod"/>
            </a:pPr>
            <a:endParaRPr lang="en-GB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DE0AF59-CF68-42B0-937A-53F0C6EF2A57}"/>
              </a:ext>
            </a:extLst>
          </p:cNvPr>
          <p:cNvSpPr txBox="1">
            <a:spLocks/>
          </p:cNvSpPr>
          <p:nvPr/>
        </p:nvSpPr>
        <p:spPr>
          <a:xfrm>
            <a:off x="364921" y="4508975"/>
            <a:ext cx="1161876" cy="13800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just"/>
            <a:r>
              <a:rPr lang="en-GB" sz="5000" dirty="0">
                <a:latin typeface="+mn-lt"/>
              </a:rPr>
              <a:t>50</a:t>
            </a:r>
            <a:r>
              <a:rPr lang="en-GB" sz="2200" dirty="0">
                <a:latin typeface="+mn-lt"/>
              </a:rPr>
              <a:t> </a:t>
            </a:r>
            <a:endParaRPr lang="en-GB" sz="22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96F9C74-C789-44A5-876D-C5C13791A3D0}"/>
              </a:ext>
            </a:extLst>
          </p:cNvPr>
          <p:cNvSpPr txBox="1">
            <a:spLocks/>
          </p:cNvSpPr>
          <p:nvPr/>
        </p:nvSpPr>
        <p:spPr>
          <a:xfrm>
            <a:off x="2237064" y="4508974"/>
            <a:ext cx="1161876" cy="13800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just"/>
            <a:r>
              <a:rPr lang="en-GB" sz="5000" dirty="0">
                <a:latin typeface="+mn-lt"/>
              </a:rPr>
              <a:t>100</a:t>
            </a:r>
            <a:r>
              <a:rPr lang="en-GB" sz="2200" dirty="0">
                <a:latin typeface="+mn-lt"/>
              </a:rPr>
              <a:t> </a:t>
            </a:r>
            <a:endParaRPr lang="en-GB" sz="22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55B7A8B-6F50-4E27-B414-804C65942580}"/>
              </a:ext>
            </a:extLst>
          </p:cNvPr>
          <p:cNvSpPr txBox="1">
            <a:spLocks/>
          </p:cNvSpPr>
          <p:nvPr/>
        </p:nvSpPr>
        <p:spPr>
          <a:xfrm>
            <a:off x="4583186" y="4508973"/>
            <a:ext cx="1161876" cy="13800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just"/>
            <a:r>
              <a:rPr lang="en-GB" sz="5000" dirty="0">
                <a:latin typeface="+mn-lt"/>
              </a:rPr>
              <a:t>150</a:t>
            </a:r>
            <a:r>
              <a:rPr lang="en-GB" sz="2200" dirty="0">
                <a:latin typeface="+mn-lt"/>
              </a:rPr>
              <a:t> </a:t>
            </a:r>
            <a:endParaRPr lang="en-GB" sz="220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04B5912-0EC0-419C-A3BD-C99EF3E4CD53}"/>
              </a:ext>
            </a:extLst>
          </p:cNvPr>
          <p:cNvSpPr txBox="1">
            <a:spLocks/>
          </p:cNvSpPr>
          <p:nvPr/>
        </p:nvSpPr>
        <p:spPr>
          <a:xfrm>
            <a:off x="7034169" y="4508972"/>
            <a:ext cx="1161876" cy="13800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just"/>
            <a:r>
              <a:rPr lang="en-GB" sz="5000" dirty="0">
                <a:latin typeface="+mn-lt"/>
              </a:rPr>
              <a:t>200</a:t>
            </a:r>
            <a:r>
              <a:rPr lang="en-GB" sz="2200" dirty="0">
                <a:latin typeface="+mn-lt"/>
              </a:rPr>
              <a:t> </a:t>
            </a:r>
            <a:endParaRPr lang="en-GB" sz="2200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C87213F-AB25-4F73-880B-A2B04CFB5772}"/>
              </a:ext>
            </a:extLst>
          </p:cNvPr>
          <p:cNvSpPr/>
          <p:nvPr/>
        </p:nvSpPr>
        <p:spPr>
          <a:xfrm>
            <a:off x="6504264" y="4242731"/>
            <a:ext cx="2114025" cy="1914787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0117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4" grpId="0" animBg="1"/>
      <p:bldP spid="5" grpId="0" animBg="1"/>
      <p:bldP spid="6" grpId="0" animBg="1"/>
      <p:bldP spid="7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DAEC9-30DF-42BE-A580-9C7690272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067" y="1217589"/>
            <a:ext cx="7256476" cy="527321"/>
          </a:xfr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GB" sz="2900" dirty="0">
                <a:latin typeface="+mn-lt"/>
              </a:rPr>
              <a:t>Manchester: City of languages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ECB5E55-307A-4451-8F4D-6E78E0DE472D}"/>
              </a:ext>
            </a:extLst>
          </p:cNvPr>
          <p:cNvSpPr txBox="1"/>
          <p:nvPr/>
        </p:nvSpPr>
        <p:spPr>
          <a:xfrm>
            <a:off x="260059" y="2195278"/>
            <a:ext cx="8464492" cy="123110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GB" sz="2800" dirty="0"/>
              <a:t>What percentage of Manchester’s adult population are likely to be multilingual? </a:t>
            </a:r>
          </a:p>
          <a:p>
            <a:pPr marL="342900" indent="-342900">
              <a:buAutoNum type="arabicPeriod"/>
            </a:pPr>
            <a:endParaRPr lang="en-GB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DE0AF59-CF68-42B0-937A-53F0C6EF2A57}"/>
              </a:ext>
            </a:extLst>
          </p:cNvPr>
          <p:cNvSpPr txBox="1">
            <a:spLocks/>
          </p:cNvSpPr>
          <p:nvPr/>
        </p:nvSpPr>
        <p:spPr>
          <a:xfrm>
            <a:off x="364920" y="4508975"/>
            <a:ext cx="1449899" cy="13800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just"/>
            <a:r>
              <a:rPr lang="en-GB" sz="5000" dirty="0">
                <a:latin typeface="+mn-lt"/>
              </a:rPr>
              <a:t>10%</a:t>
            </a:r>
            <a:r>
              <a:rPr lang="en-GB" sz="2200" dirty="0">
                <a:latin typeface="+mn-lt"/>
              </a:rPr>
              <a:t> </a:t>
            </a:r>
            <a:endParaRPr lang="en-GB" sz="22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96F9C74-C789-44A5-876D-C5C13791A3D0}"/>
              </a:ext>
            </a:extLst>
          </p:cNvPr>
          <p:cNvSpPr txBox="1">
            <a:spLocks/>
          </p:cNvSpPr>
          <p:nvPr/>
        </p:nvSpPr>
        <p:spPr>
          <a:xfrm>
            <a:off x="2237064" y="4508974"/>
            <a:ext cx="1386980" cy="13800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just"/>
            <a:r>
              <a:rPr lang="en-GB" sz="5000" dirty="0">
                <a:latin typeface="+mn-lt"/>
              </a:rPr>
              <a:t>20%</a:t>
            </a:r>
            <a:r>
              <a:rPr lang="en-GB" sz="2200" dirty="0">
                <a:latin typeface="+mn-lt"/>
              </a:rPr>
              <a:t> </a:t>
            </a:r>
            <a:endParaRPr lang="en-GB" sz="22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55B7A8B-6F50-4E27-B414-804C65942580}"/>
              </a:ext>
            </a:extLst>
          </p:cNvPr>
          <p:cNvSpPr txBox="1">
            <a:spLocks/>
          </p:cNvSpPr>
          <p:nvPr/>
        </p:nvSpPr>
        <p:spPr>
          <a:xfrm>
            <a:off x="4358082" y="4508973"/>
            <a:ext cx="1386980" cy="13800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just"/>
            <a:r>
              <a:rPr lang="en-GB" sz="5000" dirty="0">
                <a:latin typeface="+mn-lt"/>
              </a:rPr>
              <a:t>50%</a:t>
            </a:r>
            <a:endParaRPr lang="en-GB" sz="220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04B5912-0EC0-419C-A3BD-C99EF3E4CD53}"/>
              </a:ext>
            </a:extLst>
          </p:cNvPr>
          <p:cNvSpPr txBox="1">
            <a:spLocks/>
          </p:cNvSpPr>
          <p:nvPr/>
        </p:nvSpPr>
        <p:spPr>
          <a:xfrm>
            <a:off x="6837028" y="4508972"/>
            <a:ext cx="1359017" cy="13800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just"/>
            <a:r>
              <a:rPr lang="en-GB" sz="5000" dirty="0">
                <a:latin typeface="+mn-lt"/>
              </a:rPr>
              <a:t>70%</a:t>
            </a:r>
            <a:r>
              <a:rPr lang="en-GB" sz="2200" dirty="0">
                <a:latin typeface="+mn-lt"/>
              </a:rPr>
              <a:t> </a:t>
            </a:r>
            <a:endParaRPr lang="en-GB" sz="2200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C87213F-AB25-4F73-880B-A2B04CFB5772}"/>
              </a:ext>
            </a:extLst>
          </p:cNvPr>
          <p:cNvSpPr/>
          <p:nvPr/>
        </p:nvSpPr>
        <p:spPr>
          <a:xfrm>
            <a:off x="3994559" y="4241625"/>
            <a:ext cx="2114025" cy="1914787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3707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4" grpId="0" animBg="1"/>
      <p:bldP spid="5" grpId="0" animBg="1"/>
      <p:bldP spid="6" grpId="0" animBg="1"/>
      <p:bldP spid="7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DAEC9-30DF-42BE-A580-9C7690272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067" y="1217589"/>
            <a:ext cx="7256476" cy="527321"/>
          </a:xfr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GB" sz="2900" dirty="0">
                <a:latin typeface="+mn-lt"/>
              </a:rPr>
              <a:t>Manchester: City of languages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ECB5E55-307A-4451-8F4D-6E78E0DE472D}"/>
              </a:ext>
            </a:extLst>
          </p:cNvPr>
          <p:cNvSpPr txBox="1"/>
          <p:nvPr/>
        </p:nvSpPr>
        <p:spPr>
          <a:xfrm>
            <a:off x="134224" y="2986825"/>
            <a:ext cx="8464492" cy="19389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4000" b="1" dirty="0"/>
              <a:t>“Manchester’s language diversity is one of its greatest strengths”.  Do you agree?</a:t>
            </a:r>
          </a:p>
        </p:txBody>
      </p:sp>
    </p:spTree>
    <p:extLst>
      <p:ext uri="{BB962C8B-B14F-4D97-AF65-F5344CB8AC3E}">
        <p14:creationId xmlns:p14="http://schemas.microsoft.com/office/powerpoint/2010/main" val="588980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DAEC9-30DF-42BE-A580-9C7690272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067" y="1217589"/>
            <a:ext cx="7256476" cy="527321"/>
          </a:xfr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GB" sz="2900" dirty="0">
                <a:latin typeface="+mn-lt"/>
              </a:rPr>
              <a:t>Manchester: City of languages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ECB5E55-307A-4451-8F4D-6E78E0DE472D}"/>
              </a:ext>
            </a:extLst>
          </p:cNvPr>
          <p:cNvSpPr txBox="1"/>
          <p:nvPr/>
        </p:nvSpPr>
        <p:spPr>
          <a:xfrm>
            <a:off x="260059" y="2195278"/>
            <a:ext cx="8464492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GB" sz="2800" dirty="0"/>
              <a:t>Which language is the most popular community language in Greater Manchester? </a:t>
            </a:r>
            <a:endParaRPr lang="en-GB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DE0AF59-CF68-42B0-937A-53F0C6EF2A57}"/>
              </a:ext>
            </a:extLst>
          </p:cNvPr>
          <p:cNvSpPr txBox="1">
            <a:spLocks/>
          </p:cNvSpPr>
          <p:nvPr/>
        </p:nvSpPr>
        <p:spPr>
          <a:xfrm>
            <a:off x="364920" y="4508975"/>
            <a:ext cx="1449899" cy="13800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just"/>
            <a:r>
              <a:rPr lang="en-GB" sz="2500" dirty="0">
                <a:latin typeface="+mn-lt"/>
              </a:rPr>
              <a:t>Punjabi</a:t>
            </a:r>
            <a:endParaRPr lang="en-GB" sz="25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96F9C74-C789-44A5-876D-C5C13791A3D0}"/>
              </a:ext>
            </a:extLst>
          </p:cNvPr>
          <p:cNvSpPr txBox="1">
            <a:spLocks/>
          </p:cNvSpPr>
          <p:nvPr/>
        </p:nvSpPr>
        <p:spPr>
          <a:xfrm>
            <a:off x="2390164" y="4508970"/>
            <a:ext cx="1386980" cy="13800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just"/>
            <a:r>
              <a:rPr lang="en-GB" sz="2500" dirty="0">
                <a:latin typeface="+mn-lt"/>
              </a:rPr>
              <a:t>Urdu</a:t>
            </a:r>
            <a:endParaRPr lang="en-GB" sz="25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55B7A8B-6F50-4E27-B414-804C65942580}"/>
              </a:ext>
            </a:extLst>
          </p:cNvPr>
          <p:cNvSpPr txBox="1">
            <a:spLocks/>
          </p:cNvSpPr>
          <p:nvPr/>
        </p:nvSpPr>
        <p:spPr>
          <a:xfrm>
            <a:off x="4358082" y="4508973"/>
            <a:ext cx="1386980" cy="13800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just"/>
            <a:r>
              <a:rPr lang="en-GB" sz="2500" dirty="0">
                <a:latin typeface="+mn-lt"/>
              </a:rPr>
              <a:t>Polish</a:t>
            </a:r>
            <a:endParaRPr lang="en-GB" sz="250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04B5912-0EC0-419C-A3BD-C99EF3E4CD53}"/>
              </a:ext>
            </a:extLst>
          </p:cNvPr>
          <p:cNvSpPr txBox="1">
            <a:spLocks/>
          </p:cNvSpPr>
          <p:nvPr/>
        </p:nvSpPr>
        <p:spPr>
          <a:xfrm>
            <a:off x="6711194" y="4508972"/>
            <a:ext cx="1484852" cy="13800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just"/>
            <a:r>
              <a:rPr lang="en-GB" sz="2500" dirty="0">
                <a:latin typeface="+mn-lt"/>
              </a:rPr>
              <a:t>Mandarin Chinese</a:t>
            </a:r>
            <a:endParaRPr lang="en-GB" sz="2500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C87213F-AB25-4F73-880B-A2B04CFB5772}"/>
              </a:ext>
            </a:extLst>
          </p:cNvPr>
          <p:cNvSpPr/>
          <p:nvPr/>
        </p:nvSpPr>
        <p:spPr>
          <a:xfrm>
            <a:off x="2026642" y="4241623"/>
            <a:ext cx="1991686" cy="1914787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8097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4" grpId="0" animBg="1"/>
      <p:bldP spid="5" grpId="0" animBg="1"/>
      <p:bldP spid="6" grpId="0" animBg="1"/>
      <p:bldP spid="7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DAEC9-30DF-42BE-A580-9C7690272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6541" y="1225979"/>
            <a:ext cx="5177243" cy="593140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GB" sz="2900" dirty="0">
                <a:latin typeface="+mn-lt"/>
              </a:rPr>
              <a:t>Your ‘taste’ of Urdu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ECB5E55-307A-4451-8F4D-6E78E0DE472D}"/>
              </a:ext>
            </a:extLst>
          </p:cNvPr>
          <p:cNvSpPr txBox="1"/>
          <p:nvPr/>
        </p:nvSpPr>
        <p:spPr>
          <a:xfrm>
            <a:off x="687897" y="2424418"/>
            <a:ext cx="75165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sz="18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7073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D59FE4-6276-9B49-B528-847B570E7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greet in urdu?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0B9879-CDBD-944B-8972-FDF764CD6E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n-US" sz="18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Asalamualikum</a:t>
            </a:r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[as-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alam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-o-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ali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kum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], is how we say Hi, this translates to “may peace be upon you”</a:t>
            </a:r>
          </a:p>
          <a:p>
            <a:pPr marL="0" indent="0">
              <a:buNone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-In reply to Asalamualikum we say </a:t>
            </a:r>
            <a:r>
              <a:rPr lang="en-US" sz="18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Walaikumasalam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, which means may peace me upon you too</a:t>
            </a:r>
          </a:p>
          <a:p>
            <a:pPr marL="0" indent="0">
              <a:buNone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-Or we can simply say “Salam”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              .</a:t>
            </a:r>
            <a:endParaRPr lang="en-US" b="1" dirty="0"/>
          </a:p>
          <a:p>
            <a:endParaRPr lang="en-US" dirty="0"/>
          </a:p>
        </p:txBody>
      </p:sp>
      <p:pic>
        <p:nvPicPr>
          <p:cNvPr id="5" name="Picture 4" descr="A picture containing clipart&#10;&#10;Description automatically generated">
            <a:extLst>
              <a:ext uri="{FF2B5EF4-FFF2-40B4-BE49-F238E27FC236}">
                <a16:creationId xmlns:a16="http://schemas.microsoft.com/office/drawing/2014/main" id="{4C532AF8-D998-DB43-A614-8E5D849B1C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3850" y="3529155"/>
            <a:ext cx="4076700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3396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3624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144DC-2F17-4D4D-B9CE-45D6A9427D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deo we introduce ourselves?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E234E8-BEA1-F042-AA3D-8CC56114F4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7990" y="2782302"/>
            <a:ext cx="7628021" cy="24943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700" dirty="0">
                <a:latin typeface="Calibri" panose="020F0502020204030204" pitchFamily="34" charset="0"/>
                <a:cs typeface="Calibri" panose="020F0502020204030204" pitchFamily="34" charset="0"/>
              </a:rPr>
              <a:t>-I’m Momna so I would say “</a:t>
            </a:r>
            <a:r>
              <a:rPr lang="en-US" sz="27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Mera naam Momna hai</a:t>
            </a:r>
            <a:r>
              <a:rPr lang="en-US" sz="2700" dirty="0">
                <a:latin typeface="Calibri" panose="020F0502020204030204" pitchFamily="34" charset="0"/>
                <a:cs typeface="Calibri" panose="020F0502020204030204" pitchFamily="34" charset="0"/>
              </a:rPr>
              <a:t>” which translates to my name is Momna.</a:t>
            </a:r>
          </a:p>
          <a:p>
            <a:pPr marL="0" indent="0">
              <a:buNone/>
            </a:pPr>
            <a:r>
              <a:rPr lang="en-US" sz="2700" dirty="0">
                <a:latin typeface="Calibri" panose="020F0502020204030204" pitchFamily="34" charset="0"/>
                <a:cs typeface="Calibri" panose="020F0502020204030204" pitchFamily="34" charset="0"/>
              </a:rPr>
              <a:t>-“</a:t>
            </a:r>
            <a:r>
              <a:rPr lang="en-US" sz="27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Apsay milkay acha laga</a:t>
            </a:r>
            <a:r>
              <a:rPr lang="en-US" sz="2700" dirty="0">
                <a:latin typeface="Calibri" panose="020F0502020204030204" pitchFamily="34" charset="0"/>
                <a:cs typeface="Calibri" panose="020F0502020204030204" pitchFamily="34" charset="0"/>
              </a:rPr>
              <a:t>” which means nice to meet you.</a:t>
            </a:r>
          </a:p>
        </p:txBody>
      </p:sp>
    </p:spTree>
    <p:extLst>
      <p:ext uri="{BB962C8B-B14F-4D97-AF65-F5344CB8AC3E}">
        <p14:creationId xmlns:p14="http://schemas.microsoft.com/office/powerpoint/2010/main" val="26528527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58602E9-3D2B-384A-9E6D-5A180CE7BB5D}"/>
              </a:ext>
            </a:extLst>
          </p:cNvPr>
          <p:cNvSpPr txBox="1"/>
          <p:nvPr/>
        </p:nvSpPr>
        <p:spPr>
          <a:xfrm>
            <a:off x="1471613" y="2092627"/>
            <a:ext cx="825817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21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How’re you?                       </a:t>
            </a:r>
            <a:r>
              <a:rPr lang="en-US" sz="21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                  ”</a:t>
            </a:r>
            <a:r>
              <a:rPr lang="en-US" sz="21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Apka kya haal hai?</a:t>
            </a:r>
            <a:r>
              <a:rPr lang="en-US" sz="21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”</a:t>
            </a:r>
            <a:r>
              <a:rPr lang="en-US" sz="21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</a:t>
            </a:r>
            <a:endParaRPr lang="en-US" sz="2100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187F6C-2728-9746-8E1A-BB7B7D0F3C00}"/>
              </a:ext>
            </a:extLst>
          </p:cNvPr>
          <p:cNvSpPr txBox="1"/>
          <p:nvPr/>
        </p:nvSpPr>
        <p:spPr>
          <a:xfrm>
            <a:off x="614363" y="2674251"/>
            <a:ext cx="791527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1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’m fine, thank you, and you?         </a:t>
            </a:r>
            <a:r>
              <a:rPr lang="en-US" sz="21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                 “</a:t>
            </a:r>
            <a:r>
              <a:rPr lang="en-US" sz="21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Mai theek hun, aur aap</a:t>
            </a:r>
            <a:r>
              <a:rPr lang="en-US" sz="21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”</a:t>
            </a:r>
            <a:endParaRPr lang="en-US" sz="2100" dirty="0">
              <a:solidFill>
                <a:prstClr val="black"/>
              </a:solidFill>
              <a:latin typeface="The Hand Bold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6A4AE08-9C7D-B146-8D1F-7E2D59F40A87}"/>
              </a:ext>
            </a:extLst>
          </p:cNvPr>
          <p:cNvSpPr txBox="1"/>
          <p:nvPr/>
        </p:nvSpPr>
        <p:spPr>
          <a:xfrm>
            <a:off x="1364456" y="3255875"/>
            <a:ext cx="664368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1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Goodbye                               </a:t>
            </a:r>
            <a:r>
              <a:rPr lang="en-US" sz="21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                               “</a:t>
            </a:r>
            <a:r>
              <a:rPr lang="en-US" sz="21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Alvida”</a:t>
            </a:r>
            <a:endParaRPr lang="en-US" sz="2100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24598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69A4966-071B-3140-ABC7-CBCECFE33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Let’s practise some urdu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89E3C1-A45C-5E46-B06E-75C07FFB86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Asalamualikum 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Walaikum asalam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Apka kya haal hai? (How’re you?)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Mera naam _____ hai. (My name is_____)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Alvida (Goodbye)</a:t>
            </a:r>
          </a:p>
        </p:txBody>
      </p:sp>
    </p:spTree>
    <p:extLst>
      <p:ext uri="{BB962C8B-B14F-4D97-AF65-F5344CB8AC3E}">
        <p14:creationId xmlns:p14="http://schemas.microsoft.com/office/powerpoint/2010/main" val="2085692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EC3FE0-1A73-A947-99D9-117D09CC0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Facts about urdu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441C00-B539-BF4F-82BC-05093724BE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1800" dirty="0">
                <a:latin typeface="AppleSystemUIFontBold"/>
                <a:ea typeface="Calibri" panose="020F0502020204030204" pitchFamily="34" charset="0"/>
                <a:cs typeface="AppleSystemUIFontBold"/>
              </a:rPr>
              <a:t>Urdu is spoken by 87 million people around the world </a:t>
            </a:r>
          </a:p>
          <a:p>
            <a:r>
              <a:rPr lang="en-GB" sz="1800" dirty="0">
                <a:latin typeface="AppleSystemUIFontBold"/>
              </a:rPr>
              <a:t>4 million people in the UK speak Urdu</a:t>
            </a:r>
          </a:p>
          <a:p>
            <a:r>
              <a:rPr lang="en-GB" sz="1800" dirty="0">
                <a:latin typeface="AppleSystemUIFontBold"/>
                <a:ea typeface="Calibri" panose="020F0502020204030204" pitchFamily="34" charset="0"/>
                <a:cs typeface="AppleSystemUIFontBold"/>
              </a:rPr>
              <a:t>There are many words in Urdu which are the same in English such as: sofa, cup, juice, calendar, machine, pyjamas etc</a:t>
            </a:r>
            <a:r>
              <a:rPr lang="en-GB" sz="1800" dirty="0"/>
              <a:t> </a:t>
            </a:r>
          </a:p>
          <a:p>
            <a:r>
              <a:rPr lang="en-GB" sz="1800" dirty="0">
                <a:latin typeface="AppleSystemUIFontBold"/>
                <a:ea typeface="Calibri" panose="020F0502020204030204" pitchFamily="34" charset="0"/>
                <a:cs typeface="AppleSystemUIFontBold"/>
              </a:rPr>
              <a:t>The word Thanks in English translates to Shukriya in Urdu, but unlike British/English people, Urdu speaking people don’t use it much, not because they are being rude but just because it’s uncommon </a:t>
            </a:r>
          </a:p>
        </p:txBody>
      </p:sp>
    </p:spTree>
    <p:extLst>
      <p:ext uri="{BB962C8B-B14F-4D97-AF65-F5344CB8AC3E}">
        <p14:creationId xmlns:p14="http://schemas.microsoft.com/office/powerpoint/2010/main" val="34033474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75AE577-B2D9-4144-876F-7667C67D2960}"/>
              </a:ext>
            </a:extLst>
          </p:cNvPr>
          <p:cNvSpPr txBox="1"/>
          <p:nvPr/>
        </p:nvSpPr>
        <p:spPr>
          <a:xfrm>
            <a:off x="331095" y="1938435"/>
            <a:ext cx="687394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endParaRPr lang="en-US" sz="1350" dirty="0">
              <a:solidFill>
                <a:prstClr val="black"/>
              </a:solidFill>
              <a:latin typeface="The Hand Bold"/>
            </a:endParaRPr>
          </a:p>
        </p:txBody>
      </p:sp>
      <p:pic>
        <p:nvPicPr>
          <p:cNvPr id="7" name="Picture 6" descr="Calendar&#10;&#10;Description automatically generated">
            <a:extLst>
              <a:ext uri="{FF2B5EF4-FFF2-40B4-BE49-F238E27FC236}">
                <a16:creationId xmlns:a16="http://schemas.microsoft.com/office/drawing/2014/main" id="{811055D0-B054-3D44-9BC5-A11ED0FC5F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7444" y="879010"/>
            <a:ext cx="4112078" cy="512174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DCF823A-256A-D64F-834F-32563F504C09}"/>
              </a:ext>
            </a:extLst>
          </p:cNvPr>
          <p:cNvSpPr txBox="1"/>
          <p:nvPr/>
        </p:nvSpPr>
        <p:spPr>
          <a:xfrm>
            <a:off x="331095" y="2054885"/>
            <a:ext cx="3958517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GB" sz="1350" dirty="0">
                <a:solidFill>
                  <a:prstClr val="black"/>
                </a:solidFill>
                <a:latin typeface="AppleSystemUIFontBold"/>
                <a:ea typeface="Calibri" panose="020F0502020204030204" pitchFamily="34" charset="0"/>
                <a:cs typeface="AppleSystemUIFontBold"/>
              </a:rPr>
              <a:t>-Written Urdu has two versions, Roman Urdu, and Urdu. </a:t>
            </a:r>
          </a:p>
          <a:p>
            <a:pPr defTabSz="685800"/>
            <a:r>
              <a:rPr lang="en-GB" sz="1350" dirty="0">
                <a:solidFill>
                  <a:prstClr val="black"/>
                </a:solidFill>
                <a:latin typeface="AppleSystemUIFontBold"/>
                <a:ea typeface="Calibri" panose="020F0502020204030204" pitchFamily="34" charset="0"/>
                <a:cs typeface="AppleSystemUIFontBold"/>
              </a:rPr>
              <a:t>Roman Urdu is written with the Latin script and traditional Urdu is written in Arabic script, Urdu and Arabic share the same alphabet.</a:t>
            </a:r>
          </a:p>
          <a:p>
            <a:pPr defTabSz="685800"/>
            <a:endParaRPr lang="en-GB" sz="1350" dirty="0">
              <a:solidFill>
                <a:prstClr val="black"/>
              </a:solidFill>
              <a:latin typeface="AppleSystemUIFontBold"/>
              <a:ea typeface="Calibri" panose="020F0502020204030204" pitchFamily="34" charset="0"/>
              <a:cs typeface="AppleSystemUIFontBold"/>
            </a:endParaRPr>
          </a:p>
          <a:p>
            <a:pPr defTabSz="685800"/>
            <a:endParaRPr lang="en-GB" sz="1350" dirty="0">
              <a:solidFill>
                <a:prstClr val="black"/>
              </a:solidFill>
              <a:latin typeface="AppleSystemUIFontBold"/>
              <a:ea typeface="Calibri" panose="020F0502020204030204" pitchFamily="34" charset="0"/>
              <a:cs typeface="AppleSystemUIFontBold"/>
            </a:endParaRPr>
          </a:p>
          <a:p>
            <a:pPr defTabSz="685800"/>
            <a:r>
              <a:rPr lang="en-GB" sz="1350" dirty="0">
                <a:solidFill>
                  <a:prstClr val="black"/>
                </a:solidFill>
                <a:latin typeface="AppleSystemUIFontBold"/>
                <a:ea typeface="Calibri" panose="020F0502020204030204" pitchFamily="34" charset="0"/>
                <a:cs typeface="AppleSystemUIFontBold"/>
              </a:rPr>
              <a:t>-Traditional Urdu just like Arabic starts from right to left whereas roman Urdu is read and written just like English which is from left to right.</a:t>
            </a:r>
            <a:endParaRPr lang="en-GB" sz="135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0753F61-4EDF-A245-9A27-BF52C9514B4F}"/>
              </a:ext>
            </a:extLst>
          </p:cNvPr>
          <p:cNvSpPr txBox="1"/>
          <p:nvPr/>
        </p:nvSpPr>
        <p:spPr>
          <a:xfrm>
            <a:off x="679076" y="1256374"/>
            <a:ext cx="291801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2700" b="1" dirty="0">
                <a:solidFill>
                  <a:srgbClr val="00B050"/>
                </a:solidFill>
                <a:latin typeface="The Hand Bold"/>
              </a:rPr>
              <a:t>Alphabet in urdu</a:t>
            </a:r>
          </a:p>
        </p:txBody>
      </p:sp>
    </p:spTree>
    <p:extLst>
      <p:ext uri="{BB962C8B-B14F-4D97-AF65-F5344CB8AC3E}">
        <p14:creationId xmlns:p14="http://schemas.microsoft.com/office/powerpoint/2010/main" val="32835586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6F66674-3334-2B49-B55A-A8B3EC4ECA9E}"/>
              </a:ext>
            </a:extLst>
          </p:cNvPr>
          <p:cNvSpPr txBox="1"/>
          <p:nvPr/>
        </p:nvSpPr>
        <p:spPr>
          <a:xfrm>
            <a:off x="235324" y="2618814"/>
            <a:ext cx="86733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7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THANK YOU,</a:t>
            </a:r>
            <a:r>
              <a:rPr lang="en-US" sz="7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SHUKRIYA</a:t>
            </a:r>
            <a:r>
              <a:rPr lang="en-US" sz="1350" dirty="0">
                <a:solidFill>
                  <a:prstClr val="black"/>
                </a:solidFill>
                <a:latin typeface="The Hand Bold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917097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DAEC9-30DF-42BE-A580-9C7690272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8761" y="236078"/>
            <a:ext cx="5177243" cy="593140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GB" sz="2900" dirty="0">
                <a:latin typeface="+mn-lt"/>
              </a:rPr>
              <a:t>Key Terms and Definitions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1B47CCC-78A2-4A54-9F92-D47711E945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4584102"/>
              </p:ext>
            </p:extLst>
          </p:nvPr>
        </p:nvGraphicFramePr>
        <p:xfrm>
          <a:off x="83889" y="1288730"/>
          <a:ext cx="8749717" cy="5414070"/>
        </p:xfrm>
        <a:graphic>
          <a:graphicData uri="http://schemas.openxmlformats.org/drawingml/2006/table">
            <a:tbl>
              <a:tblPr firstRow="1" firstCol="1" bandRow="1"/>
              <a:tblGrid>
                <a:gridCol w="2734812">
                  <a:extLst>
                    <a:ext uri="{9D8B030D-6E8A-4147-A177-3AD203B41FA5}">
                      <a16:colId xmlns:a16="http://schemas.microsoft.com/office/drawing/2014/main" val="3758107461"/>
                    </a:ext>
                  </a:extLst>
                </a:gridCol>
                <a:gridCol w="6014905">
                  <a:extLst>
                    <a:ext uri="{9D8B030D-6E8A-4147-A177-3AD203B41FA5}">
                      <a16:colId xmlns:a16="http://schemas.microsoft.com/office/drawing/2014/main" val="1703657060"/>
                    </a:ext>
                  </a:extLst>
                </a:gridCol>
              </a:tblGrid>
              <a:tr h="4746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Bilingual</a:t>
                      </a:r>
                    </a:p>
                  </a:txBody>
                  <a:tcPr marL="46073" marR="460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Can speak two languages (fluently)</a:t>
                      </a:r>
                    </a:p>
                  </a:txBody>
                  <a:tcPr marL="46073" marR="460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9907494"/>
                  </a:ext>
                </a:extLst>
              </a:tr>
              <a:tr h="4746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Multilingual</a:t>
                      </a:r>
                    </a:p>
                  </a:txBody>
                  <a:tcPr marL="46073" marR="460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Can speak more than two languages (fluently)</a:t>
                      </a:r>
                    </a:p>
                  </a:txBody>
                  <a:tcPr marL="46073" marR="460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5556796"/>
                  </a:ext>
                </a:extLst>
              </a:tr>
              <a:tr h="4746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Code switching</a:t>
                      </a:r>
                    </a:p>
                  </a:txBody>
                  <a:tcPr marL="46073" marR="460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When a person switches languages or language varieties in speech (or text)</a:t>
                      </a:r>
                    </a:p>
                  </a:txBody>
                  <a:tcPr marL="46073" marR="460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5032226"/>
                  </a:ext>
                </a:extLst>
              </a:tr>
              <a:tr h="4746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Fluent</a:t>
                      </a:r>
                    </a:p>
                  </a:txBody>
                  <a:tcPr marL="46073" marR="460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possesses a high level of language (speaks naturally)</a:t>
                      </a:r>
                    </a:p>
                  </a:txBody>
                  <a:tcPr marL="46073" marR="460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6117987"/>
                  </a:ext>
                </a:extLst>
              </a:tr>
              <a:tr h="4746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EAL</a:t>
                      </a:r>
                    </a:p>
                  </a:txBody>
                  <a:tcPr marL="46073" marR="460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English as an Additional Language</a:t>
                      </a:r>
                    </a:p>
                  </a:txBody>
                  <a:tcPr marL="46073" marR="460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9061351"/>
                  </a:ext>
                </a:extLst>
              </a:tr>
              <a:tr h="4746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ESOL</a:t>
                      </a:r>
                    </a:p>
                  </a:txBody>
                  <a:tcPr marL="46073" marR="460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English for Speakers of Other Languages</a:t>
                      </a:r>
                    </a:p>
                  </a:txBody>
                  <a:tcPr marL="46073" marR="460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4798473"/>
                  </a:ext>
                </a:extLst>
              </a:tr>
              <a:tr h="4746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EFL</a:t>
                      </a:r>
                    </a:p>
                  </a:txBody>
                  <a:tcPr marL="46073" marR="460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English as a Foreign Language</a:t>
                      </a:r>
                    </a:p>
                  </a:txBody>
                  <a:tcPr marL="46073" marR="460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0809860"/>
                  </a:ext>
                </a:extLst>
              </a:tr>
              <a:tr h="6679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Native language / mother tongue / first language</a:t>
                      </a:r>
                    </a:p>
                  </a:txBody>
                  <a:tcPr marL="46073" marR="460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A person’s first language</a:t>
                      </a:r>
                    </a:p>
                  </a:txBody>
                  <a:tcPr marL="46073" marR="460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8118000"/>
                  </a:ext>
                </a:extLst>
              </a:tr>
              <a:tr h="4746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Language grading</a:t>
                      </a:r>
                    </a:p>
                  </a:txBody>
                  <a:tcPr marL="46073" marR="460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Changing your language to suit the listener/reader, e.g. simplifying language</a:t>
                      </a:r>
                    </a:p>
                  </a:txBody>
                  <a:tcPr marL="46073" marR="460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4433466"/>
                  </a:ext>
                </a:extLst>
              </a:tr>
              <a:tr h="4746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Accent</a:t>
                      </a:r>
                    </a:p>
                  </a:txBody>
                  <a:tcPr marL="46073" marR="460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a person’s pronunciation</a:t>
                      </a:r>
                    </a:p>
                  </a:txBody>
                  <a:tcPr marL="46073" marR="460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8040274"/>
                  </a:ext>
                </a:extLst>
              </a:tr>
              <a:tr h="4746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Dialect</a:t>
                      </a:r>
                    </a:p>
                  </a:txBody>
                  <a:tcPr marL="46073" marR="460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a person’s language (or language variety), e.g. vocabulary choice, grammar, etc.</a:t>
                      </a:r>
                    </a:p>
                  </a:txBody>
                  <a:tcPr marL="46073" marR="460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4289803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0F1572AC-48FB-46C1-9A22-6F6D568D4AEC}"/>
              </a:ext>
            </a:extLst>
          </p:cNvPr>
          <p:cNvSpPr/>
          <p:nvPr/>
        </p:nvSpPr>
        <p:spPr>
          <a:xfrm>
            <a:off x="2869035" y="1384183"/>
            <a:ext cx="5872294" cy="3187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175E2DF-5009-4542-B174-0E357D97489F}"/>
              </a:ext>
            </a:extLst>
          </p:cNvPr>
          <p:cNvSpPr/>
          <p:nvPr/>
        </p:nvSpPr>
        <p:spPr>
          <a:xfrm>
            <a:off x="2869035" y="1843695"/>
            <a:ext cx="5872294" cy="3187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95D750A-4D64-4392-85B7-F23483331834}"/>
              </a:ext>
            </a:extLst>
          </p:cNvPr>
          <p:cNvSpPr/>
          <p:nvPr/>
        </p:nvSpPr>
        <p:spPr>
          <a:xfrm>
            <a:off x="2873228" y="2303207"/>
            <a:ext cx="5872294" cy="3187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44C4B0A-10DB-486C-B7AB-4B17DD0603F5}"/>
              </a:ext>
            </a:extLst>
          </p:cNvPr>
          <p:cNvSpPr/>
          <p:nvPr/>
        </p:nvSpPr>
        <p:spPr>
          <a:xfrm>
            <a:off x="2869035" y="2816227"/>
            <a:ext cx="5872294" cy="3187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F38D3AC-FD7D-4122-919B-8D47E604D6CC}"/>
              </a:ext>
            </a:extLst>
          </p:cNvPr>
          <p:cNvSpPr/>
          <p:nvPr/>
        </p:nvSpPr>
        <p:spPr>
          <a:xfrm>
            <a:off x="2869035" y="3317684"/>
            <a:ext cx="5872294" cy="3187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68F0408-773B-4303-AC16-409541F3553C}"/>
              </a:ext>
            </a:extLst>
          </p:cNvPr>
          <p:cNvSpPr/>
          <p:nvPr/>
        </p:nvSpPr>
        <p:spPr>
          <a:xfrm>
            <a:off x="2869035" y="3724709"/>
            <a:ext cx="5872294" cy="3187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A0FE5AB-1D41-4C13-BD1D-AB563872A4CC}"/>
              </a:ext>
            </a:extLst>
          </p:cNvPr>
          <p:cNvSpPr/>
          <p:nvPr/>
        </p:nvSpPr>
        <p:spPr>
          <a:xfrm>
            <a:off x="2869035" y="4184221"/>
            <a:ext cx="5872294" cy="3187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533FFB6-0BBE-447F-89AE-FB48077BBCE4}"/>
              </a:ext>
            </a:extLst>
          </p:cNvPr>
          <p:cNvSpPr/>
          <p:nvPr/>
        </p:nvSpPr>
        <p:spPr>
          <a:xfrm>
            <a:off x="2869035" y="4803124"/>
            <a:ext cx="5872294" cy="3187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8993DD7-00CF-494F-ABA5-B9FB1C67F53F}"/>
              </a:ext>
            </a:extLst>
          </p:cNvPr>
          <p:cNvSpPr/>
          <p:nvPr/>
        </p:nvSpPr>
        <p:spPr>
          <a:xfrm>
            <a:off x="2869035" y="5314426"/>
            <a:ext cx="5872294" cy="3187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390B24A-7D67-47B7-9731-2DB15B6F5153}"/>
              </a:ext>
            </a:extLst>
          </p:cNvPr>
          <p:cNvSpPr/>
          <p:nvPr/>
        </p:nvSpPr>
        <p:spPr>
          <a:xfrm>
            <a:off x="2869035" y="5825728"/>
            <a:ext cx="5872294" cy="3187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1E9E98B-A101-4BBA-B513-86C3038D96A5}"/>
              </a:ext>
            </a:extLst>
          </p:cNvPr>
          <p:cNvSpPr/>
          <p:nvPr/>
        </p:nvSpPr>
        <p:spPr>
          <a:xfrm>
            <a:off x="2869035" y="6294992"/>
            <a:ext cx="5872294" cy="3187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6624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F7EBB7-12C1-4A20-9D2A-BAC92DD961E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088860" y="2740945"/>
            <a:ext cx="4655890" cy="1376110"/>
          </a:xfrm>
        </p:spPr>
        <p:txBody>
          <a:bodyPr/>
          <a:lstStyle/>
          <a:p>
            <a:pPr marL="0" indent="0">
              <a:buNone/>
            </a:pPr>
            <a:r>
              <a:rPr lang="en-GB" sz="7200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7450169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78089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>
            <a:extLst>
              <a:ext uri="{FF2B5EF4-FFF2-40B4-BE49-F238E27FC236}">
                <a16:creationId xmlns:a16="http://schemas.microsoft.com/office/drawing/2014/main" id="{D796B675-B470-4D11-9091-0A15F9989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151" y="194186"/>
            <a:ext cx="2516696" cy="559584"/>
          </a:xfrm>
        </p:spPr>
        <p:txBody>
          <a:bodyPr/>
          <a:lstStyle/>
          <a:p>
            <a:r>
              <a:rPr lang="en-GB" dirty="0"/>
              <a:t>The team</a:t>
            </a:r>
          </a:p>
        </p:txBody>
      </p:sp>
      <p:pic>
        <p:nvPicPr>
          <p:cNvPr id="1026" name="Picture 2" descr="Mair Bull">
            <a:extLst>
              <a:ext uri="{FF2B5EF4-FFF2-40B4-BE49-F238E27FC236}">
                <a16:creationId xmlns:a16="http://schemas.microsoft.com/office/drawing/2014/main" id="{4DF86213-A996-4DE9-B79E-15E5F472A7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21" y="1177824"/>
            <a:ext cx="2406110" cy="174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5C90CC5-2333-42DD-BFBC-D57B03B94F02}"/>
              </a:ext>
            </a:extLst>
          </p:cNvPr>
          <p:cNvSpPr txBox="1"/>
          <p:nvPr/>
        </p:nvSpPr>
        <p:spPr>
          <a:xfrm>
            <a:off x="130424" y="3183432"/>
            <a:ext cx="351651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i="0" dirty="0">
                <a:solidFill>
                  <a:srgbClr val="000000"/>
                </a:solidFill>
                <a:effectLst/>
                <a:latin typeface="source-sans-3"/>
              </a:rPr>
              <a:t>Mâir</a:t>
            </a:r>
            <a:r>
              <a:rPr lang="en-GB" b="0" i="0" dirty="0">
                <a:solidFill>
                  <a:srgbClr val="000000"/>
                </a:solidFill>
                <a:effectLst/>
                <a:latin typeface="source-sans-3"/>
              </a:rPr>
              <a:t> </a:t>
            </a:r>
            <a:r>
              <a:rPr lang="en-GB" b="1" i="0" dirty="0">
                <a:solidFill>
                  <a:srgbClr val="000000"/>
                </a:solidFill>
                <a:effectLst/>
                <a:latin typeface="source-sans-3"/>
              </a:rPr>
              <a:t>Bull –</a:t>
            </a:r>
            <a:r>
              <a:rPr lang="en-GB" b="0" i="0" dirty="0">
                <a:solidFill>
                  <a:srgbClr val="000000"/>
                </a:solidFill>
                <a:effectLst/>
                <a:latin typeface="source-sans-3"/>
              </a:rPr>
              <a:t> Programme Co-Lead – </a:t>
            </a:r>
            <a:r>
              <a:rPr lang="en-GB" b="1" i="0" u="none" strike="noStrike" dirty="0">
                <a:effectLst/>
                <a:latin typeface="source-sans-3"/>
                <a:hlinkClick r:id="rId3"/>
              </a:rPr>
              <a:t>mair.bull@mmu.ac.uk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D3B96E-6657-460F-9F74-BDD2C299AD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6971" y="1264392"/>
            <a:ext cx="1809181" cy="180144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88184A2-6991-4024-8543-57E61DF9BC34}"/>
              </a:ext>
            </a:extLst>
          </p:cNvPr>
          <p:cNvSpPr txBox="1"/>
          <p:nvPr/>
        </p:nvSpPr>
        <p:spPr>
          <a:xfrm>
            <a:off x="5362096" y="3267322"/>
            <a:ext cx="35805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i="0" dirty="0">
                <a:solidFill>
                  <a:srgbClr val="000000"/>
                </a:solidFill>
                <a:effectLst/>
                <a:latin typeface="source-sans-3"/>
              </a:rPr>
              <a:t>Ahmad Al Shahma – </a:t>
            </a:r>
            <a:r>
              <a:rPr lang="en-GB" b="0" i="0" dirty="0">
                <a:solidFill>
                  <a:srgbClr val="000000"/>
                </a:solidFill>
                <a:effectLst/>
                <a:latin typeface="source-sans-3"/>
              </a:rPr>
              <a:t>Unit Support – </a:t>
            </a:r>
            <a:r>
              <a:rPr lang="en-GB" b="1" i="0" u="none" strike="noStrike" dirty="0">
                <a:effectLst/>
                <a:latin typeface="source-sans-3"/>
                <a:hlinkClick r:id="rId5"/>
              </a:rPr>
              <a:t>ahmad.al-shahma@stu.mmu.ac.uk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3C3F5AE-3ACA-44DC-8184-F8416C2605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8151" y="4088196"/>
            <a:ext cx="1925085" cy="192508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7B429B1-BA85-4534-8C8B-91B53482F38C}"/>
              </a:ext>
            </a:extLst>
          </p:cNvPr>
          <p:cNvSpPr txBox="1"/>
          <p:nvPr/>
        </p:nvSpPr>
        <p:spPr>
          <a:xfrm>
            <a:off x="2055303" y="6242539"/>
            <a:ext cx="45971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i="0" dirty="0">
                <a:solidFill>
                  <a:srgbClr val="000000"/>
                </a:solidFill>
                <a:effectLst/>
                <a:latin typeface="source-sans-3"/>
              </a:rPr>
              <a:t>Tim Leigh</a:t>
            </a:r>
            <a:r>
              <a:rPr lang="en-GB" b="0" i="0" dirty="0">
                <a:solidFill>
                  <a:srgbClr val="000000"/>
                </a:solidFill>
                <a:effectLst/>
                <a:latin typeface="source-sans-3"/>
              </a:rPr>
              <a:t> – Unit Leader – </a:t>
            </a:r>
            <a:r>
              <a:rPr lang="en-GB" b="1" i="0" u="none" strike="noStrike" dirty="0">
                <a:effectLst/>
                <a:latin typeface="source-sans-3"/>
                <a:hlinkClick r:id="rId7"/>
              </a:rPr>
              <a:t>T.Leigh@mmu.ac.uk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4823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67B429B1-BA85-4534-8C8B-91B53482F38C}"/>
              </a:ext>
            </a:extLst>
          </p:cNvPr>
          <p:cNvSpPr txBox="1"/>
          <p:nvPr/>
        </p:nvSpPr>
        <p:spPr>
          <a:xfrm>
            <a:off x="1451295" y="4209805"/>
            <a:ext cx="6241409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000" b="1" dirty="0">
                <a:solidFill>
                  <a:srgbClr val="000000"/>
                </a:solidFill>
                <a:latin typeface="source-sans-3"/>
              </a:rPr>
              <a:t>Special Thanks to Caroline Collier!</a:t>
            </a:r>
            <a:endParaRPr lang="en-GB" sz="30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F07C6F7-F263-4C5D-93E5-2CA6B632C0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2407" y="1580370"/>
            <a:ext cx="24384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54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8622" y="1099915"/>
            <a:ext cx="6607745" cy="962758"/>
          </a:xfrm>
        </p:spPr>
        <p:txBody>
          <a:bodyPr>
            <a:normAutofit/>
          </a:bodyPr>
          <a:lstStyle/>
          <a:p>
            <a:r>
              <a:rPr lang="en-GB" dirty="0">
                <a:latin typeface="+mn-lt"/>
              </a:rPr>
              <a:t>Today’s learning objectives 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6428" y="2690075"/>
            <a:ext cx="7973471" cy="3719114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GB" sz="2400" dirty="0"/>
              <a:t>To introduce the unit of study and each other.</a:t>
            </a:r>
          </a:p>
          <a:p>
            <a:endParaRPr lang="en-GB" sz="2400" dirty="0"/>
          </a:p>
          <a:p>
            <a:r>
              <a:rPr lang="en-GB" sz="2400" dirty="0"/>
              <a:t>To gain familiarity with the unit’s content and delivery.</a:t>
            </a:r>
          </a:p>
          <a:p>
            <a:endParaRPr lang="en-GB" sz="2400" dirty="0"/>
          </a:p>
          <a:p>
            <a:r>
              <a:rPr lang="en-GB" sz="2400" dirty="0"/>
              <a:t>To better understand the University’s support mechanisms.</a:t>
            </a:r>
          </a:p>
          <a:p>
            <a:endParaRPr lang="en-GB" sz="2400" dirty="0"/>
          </a:p>
          <a:p>
            <a:r>
              <a:rPr lang="en-GB" sz="2400" dirty="0"/>
              <a:t>To ‘taste’ the week 1 language: Urdu.</a:t>
            </a:r>
          </a:p>
        </p:txBody>
      </p:sp>
    </p:spTree>
    <p:extLst>
      <p:ext uri="{BB962C8B-B14F-4D97-AF65-F5344CB8AC3E}">
        <p14:creationId xmlns:p14="http://schemas.microsoft.com/office/powerpoint/2010/main" val="1856758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DAEC9-30DF-42BE-A580-9C7690272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4618" y="3023373"/>
            <a:ext cx="5177243" cy="593140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GB" sz="2900" dirty="0">
                <a:latin typeface="+mn-lt"/>
              </a:rPr>
              <a:t>Languages in the Community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F960B17-6312-480F-851E-880094DA394E}"/>
              </a:ext>
            </a:extLst>
          </p:cNvPr>
          <p:cNvCxnSpPr>
            <a:cxnSpLocks/>
          </p:cNvCxnSpPr>
          <p:nvPr/>
        </p:nvCxnSpPr>
        <p:spPr>
          <a:xfrm flipV="1">
            <a:off x="3632433" y="2147582"/>
            <a:ext cx="402672" cy="763398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62783ECD-8757-405F-A5F4-FF1150227956}"/>
              </a:ext>
            </a:extLst>
          </p:cNvPr>
          <p:cNvSpPr txBox="1">
            <a:spLocks/>
          </p:cNvSpPr>
          <p:nvPr/>
        </p:nvSpPr>
        <p:spPr>
          <a:xfrm>
            <a:off x="2172749" y="1099497"/>
            <a:ext cx="4186106" cy="87191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just"/>
            <a:r>
              <a:rPr lang="en-GB" sz="2400" dirty="0">
                <a:latin typeface="+mn-lt"/>
              </a:rPr>
              <a:t>What do you think we will study over the next 6 weeks?</a:t>
            </a:r>
            <a:endParaRPr lang="en-GB" sz="2400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D77C7A8-54EE-47CF-B4AA-2D62A77DC213}"/>
              </a:ext>
            </a:extLst>
          </p:cNvPr>
          <p:cNvCxnSpPr>
            <a:cxnSpLocks/>
          </p:cNvCxnSpPr>
          <p:nvPr/>
        </p:nvCxnSpPr>
        <p:spPr>
          <a:xfrm>
            <a:off x="5840135" y="3759125"/>
            <a:ext cx="854280" cy="611539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39C25494-7B80-4549-9FCA-CB1BFE78278C}"/>
              </a:ext>
            </a:extLst>
          </p:cNvPr>
          <p:cNvSpPr txBox="1">
            <a:spLocks/>
          </p:cNvSpPr>
          <p:nvPr/>
        </p:nvSpPr>
        <p:spPr>
          <a:xfrm>
            <a:off x="5012425" y="4513277"/>
            <a:ext cx="3938628" cy="138837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just"/>
            <a:r>
              <a:rPr lang="en-GB" sz="2200" dirty="0">
                <a:latin typeface="+mn-lt"/>
              </a:rPr>
              <a:t>If Manchester is the ‘community’, which languages do you think we will focus on?</a:t>
            </a:r>
            <a:endParaRPr lang="en-GB" sz="2200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491A96A-AD03-4D7B-A70E-E4B8C80EAA47}"/>
              </a:ext>
            </a:extLst>
          </p:cNvPr>
          <p:cNvCxnSpPr>
            <a:cxnSpLocks/>
          </p:cNvCxnSpPr>
          <p:nvPr/>
        </p:nvCxnSpPr>
        <p:spPr>
          <a:xfrm flipH="1">
            <a:off x="2055303" y="3728906"/>
            <a:ext cx="522912" cy="641758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itle 1">
            <a:extLst>
              <a:ext uri="{FF2B5EF4-FFF2-40B4-BE49-F238E27FC236}">
                <a16:creationId xmlns:a16="http://schemas.microsoft.com/office/drawing/2014/main" id="{67EE14AF-9E55-4154-A2AD-EE1F4AAAFB4C}"/>
              </a:ext>
            </a:extLst>
          </p:cNvPr>
          <p:cNvSpPr txBox="1">
            <a:spLocks/>
          </p:cNvSpPr>
          <p:nvPr/>
        </p:nvSpPr>
        <p:spPr>
          <a:xfrm>
            <a:off x="96474" y="4525859"/>
            <a:ext cx="4035103" cy="138837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just"/>
            <a:r>
              <a:rPr lang="en-GB" sz="2200" dirty="0">
                <a:latin typeface="+mn-lt"/>
              </a:rPr>
              <a:t>‘To have another language is to possess a second soul’  Do you agree? Why/Why not? </a:t>
            </a: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2983943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13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10323557-12DD-4C41-910D-BAE5819CB354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2912399575"/>
              </p:ext>
            </p:extLst>
          </p:nvPr>
        </p:nvGraphicFramePr>
        <p:xfrm>
          <a:off x="134224" y="2147377"/>
          <a:ext cx="8875552" cy="44967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20411">
                  <a:extLst>
                    <a:ext uri="{9D8B030D-6E8A-4147-A177-3AD203B41FA5}">
                      <a16:colId xmlns:a16="http://schemas.microsoft.com/office/drawing/2014/main" val="2399196414"/>
                    </a:ext>
                  </a:extLst>
                </a:gridCol>
                <a:gridCol w="2617365">
                  <a:extLst>
                    <a:ext uri="{9D8B030D-6E8A-4147-A177-3AD203B41FA5}">
                      <a16:colId xmlns:a16="http://schemas.microsoft.com/office/drawing/2014/main" val="1558401300"/>
                    </a:ext>
                  </a:extLst>
                </a:gridCol>
                <a:gridCol w="2218888">
                  <a:extLst>
                    <a:ext uri="{9D8B030D-6E8A-4147-A177-3AD203B41FA5}">
                      <a16:colId xmlns:a16="http://schemas.microsoft.com/office/drawing/2014/main" val="4145701188"/>
                    </a:ext>
                  </a:extLst>
                </a:gridCol>
                <a:gridCol w="2218888">
                  <a:extLst>
                    <a:ext uri="{9D8B030D-6E8A-4147-A177-3AD203B41FA5}">
                      <a16:colId xmlns:a16="http://schemas.microsoft.com/office/drawing/2014/main" val="4100229125"/>
                    </a:ext>
                  </a:extLst>
                </a:gridCol>
              </a:tblGrid>
              <a:tr h="402206">
                <a:tc>
                  <a:txBody>
                    <a:bodyPr/>
                    <a:lstStyle/>
                    <a:p>
                      <a:r>
                        <a:rPr lang="en-GB" dirty="0"/>
                        <a:t>Weeks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Content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Language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Workshop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0523336"/>
                  </a:ext>
                </a:extLst>
              </a:tr>
              <a:tr h="402206">
                <a:tc>
                  <a:txBody>
                    <a:bodyPr/>
                    <a:lstStyle/>
                    <a:p>
                      <a:r>
                        <a:rPr lang="en-GB" dirty="0"/>
                        <a:t>Week 1 (25/1)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Multilingualism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Urdu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Tim / </a:t>
                      </a:r>
                      <a:r>
                        <a:rPr lang="en-GB" dirty="0" err="1"/>
                        <a:t>Momna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727248"/>
                  </a:ext>
                </a:extLst>
              </a:tr>
              <a:tr h="402206">
                <a:tc>
                  <a:txBody>
                    <a:bodyPr/>
                    <a:lstStyle/>
                    <a:p>
                      <a:r>
                        <a:rPr lang="en-GB" dirty="0"/>
                        <a:t>Week 2 (1/2)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Language &amp; Culture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Arabic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Ahmad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9177725"/>
                  </a:ext>
                </a:extLst>
              </a:tr>
              <a:tr h="402206">
                <a:tc>
                  <a:txBody>
                    <a:bodyPr/>
                    <a:lstStyle/>
                    <a:p>
                      <a:r>
                        <a:rPr lang="en-GB" dirty="0"/>
                        <a:t>Week 3 (8/2)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Language &amp; Identity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Mandarin Chinese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Karen / </a:t>
                      </a:r>
                      <a:r>
                        <a:rPr lang="en-GB" dirty="0" err="1"/>
                        <a:t>Shuwen</a:t>
                      </a:r>
                      <a:r>
                        <a:rPr lang="en-GB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518686"/>
                  </a:ext>
                </a:extLst>
              </a:tr>
              <a:tr h="402206">
                <a:tc>
                  <a:txBody>
                    <a:bodyPr/>
                    <a:lstStyle/>
                    <a:p>
                      <a:r>
                        <a:rPr lang="en-GB" dirty="0"/>
                        <a:t>Week 4 (15/2)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Communication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Bengali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Tim / Liz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5569485"/>
                  </a:ext>
                </a:extLst>
              </a:tr>
              <a:tr h="402206">
                <a:tc>
                  <a:txBody>
                    <a:bodyPr/>
                    <a:lstStyle/>
                    <a:p>
                      <a:r>
                        <a:rPr lang="en-GB" dirty="0"/>
                        <a:t>Week 5 (22/2)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Miscommunication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Polish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Tim / Tony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0057380"/>
                  </a:ext>
                </a:extLst>
              </a:tr>
              <a:tr h="402206">
                <a:tc>
                  <a:txBody>
                    <a:bodyPr/>
                    <a:lstStyle/>
                    <a:p>
                      <a:r>
                        <a:rPr lang="en-GB" dirty="0"/>
                        <a:t>Week 6 (1/3)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Language as a gatekeeper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Punjabi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Ahmad / </a:t>
                      </a:r>
                      <a:r>
                        <a:rPr lang="en-GB" dirty="0" err="1"/>
                        <a:t>Maham</a:t>
                      </a:r>
                      <a:r>
                        <a:rPr lang="en-GB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4060830"/>
                  </a:ext>
                </a:extLst>
              </a:tr>
              <a:tr h="402206">
                <a:tc>
                  <a:txBody>
                    <a:bodyPr/>
                    <a:lstStyle/>
                    <a:p>
                      <a:r>
                        <a:rPr lang="en-GB" dirty="0"/>
                        <a:t>Week 7 (8/3)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dirty="0"/>
                        <a:t>Optional online drop in (assessment support)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2594201"/>
                  </a:ext>
                </a:extLst>
              </a:tr>
              <a:tr h="402206">
                <a:tc>
                  <a:txBody>
                    <a:bodyPr/>
                    <a:lstStyle/>
                    <a:p>
                      <a:r>
                        <a:rPr lang="en-GB" dirty="0"/>
                        <a:t>Week 8 (15/3)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dirty="0"/>
                        <a:t>Optional online drop in (assessment support)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1231343"/>
                  </a:ext>
                </a:extLst>
              </a:tr>
              <a:tr h="876848">
                <a:tc>
                  <a:txBody>
                    <a:bodyPr/>
                    <a:lstStyle/>
                    <a:p>
                      <a:r>
                        <a:rPr lang="en-GB" dirty="0"/>
                        <a:t>Week 9 (22/3)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b="1" i="0" dirty="0">
                          <a:solidFill>
                            <a:srgbClr val="FF0000"/>
                          </a:solidFill>
                        </a:rPr>
                        <a:t>Assessment deadline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4645667"/>
                  </a:ext>
                </a:extLst>
              </a:tr>
            </a:tbl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5D05D412-91CC-4CC2-ABEF-8D189A5B4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163" y="1235075"/>
            <a:ext cx="8639175" cy="593725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GB" sz="2900" dirty="0">
                <a:latin typeface="+mn-lt"/>
              </a:rPr>
              <a:t>Languages in the Community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08C609B-CE2A-4CD7-9906-7E99B52C5931}"/>
              </a:ext>
            </a:extLst>
          </p:cNvPr>
          <p:cNvSpPr/>
          <p:nvPr/>
        </p:nvSpPr>
        <p:spPr>
          <a:xfrm>
            <a:off x="167780" y="2567031"/>
            <a:ext cx="8841996" cy="3607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2940DE3-293C-449E-B7B9-8BA9F8D72070}"/>
              </a:ext>
            </a:extLst>
          </p:cNvPr>
          <p:cNvSpPr/>
          <p:nvPr/>
        </p:nvSpPr>
        <p:spPr>
          <a:xfrm>
            <a:off x="151002" y="2986685"/>
            <a:ext cx="8841996" cy="3607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6AC8D4B-4B87-4D0B-8ECB-6D83FCF8F4A5}"/>
              </a:ext>
            </a:extLst>
          </p:cNvPr>
          <p:cNvSpPr/>
          <p:nvPr/>
        </p:nvSpPr>
        <p:spPr>
          <a:xfrm>
            <a:off x="134224" y="3372579"/>
            <a:ext cx="8841996" cy="3607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9EDB728-C845-49DB-898E-8BC28A4D39E5}"/>
              </a:ext>
            </a:extLst>
          </p:cNvPr>
          <p:cNvSpPr/>
          <p:nvPr/>
        </p:nvSpPr>
        <p:spPr>
          <a:xfrm>
            <a:off x="182752" y="3733306"/>
            <a:ext cx="8841996" cy="3607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085576D-8FF5-45B7-96E6-B8775870FF24}"/>
              </a:ext>
            </a:extLst>
          </p:cNvPr>
          <p:cNvSpPr/>
          <p:nvPr/>
        </p:nvSpPr>
        <p:spPr>
          <a:xfrm>
            <a:off x="167780" y="4119200"/>
            <a:ext cx="8841996" cy="3607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82BAC2F-C227-4824-8055-B298CB8C97C6}"/>
              </a:ext>
            </a:extLst>
          </p:cNvPr>
          <p:cNvSpPr/>
          <p:nvPr/>
        </p:nvSpPr>
        <p:spPr>
          <a:xfrm>
            <a:off x="182752" y="4572614"/>
            <a:ext cx="8841996" cy="3607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15FC07B-EBB5-4A6E-830D-BD79B5622F20}"/>
              </a:ext>
            </a:extLst>
          </p:cNvPr>
          <p:cNvSpPr/>
          <p:nvPr/>
        </p:nvSpPr>
        <p:spPr>
          <a:xfrm>
            <a:off x="167780" y="4995745"/>
            <a:ext cx="8841996" cy="7758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A454E57-F4C2-4605-9B0F-6271988A3D84}"/>
              </a:ext>
            </a:extLst>
          </p:cNvPr>
          <p:cNvSpPr/>
          <p:nvPr/>
        </p:nvSpPr>
        <p:spPr>
          <a:xfrm>
            <a:off x="182752" y="5830553"/>
            <a:ext cx="8841996" cy="7758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0594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03BE43-15CF-45BD-B49D-0669C63C9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9686" y="950434"/>
            <a:ext cx="3549779" cy="542806"/>
          </a:xfrm>
        </p:spPr>
        <p:txBody>
          <a:bodyPr/>
          <a:lstStyle/>
          <a:p>
            <a:r>
              <a:rPr lang="en-GB" dirty="0"/>
              <a:t>How we will study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1453B8E-78DE-4483-B554-BAC1D6C7E032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142613" y="1677799"/>
            <a:ext cx="8858774" cy="4983061"/>
          </a:xfrm>
          <a:ln>
            <a:solidFill>
              <a:schemeClr val="tx1"/>
            </a:solidFill>
          </a:ln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FD49D3CF-EA83-4106-9D47-396E4E7A95C9}"/>
              </a:ext>
            </a:extLst>
          </p:cNvPr>
          <p:cNvSpPr/>
          <p:nvPr/>
        </p:nvSpPr>
        <p:spPr>
          <a:xfrm>
            <a:off x="2424418" y="1770077"/>
            <a:ext cx="1476463" cy="696286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5E31F7E-6447-4B39-8022-EC26F42C724B}"/>
              </a:ext>
            </a:extLst>
          </p:cNvPr>
          <p:cNvSpPr/>
          <p:nvPr/>
        </p:nvSpPr>
        <p:spPr>
          <a:xfrm>
            <a:off x="2744598" y="3663892"/>
            <a:ext cx="1476463" cy="320879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6050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8127" y="1007636"/>
            <a:ext cx="6607745" cy="653384"/>
          </a:xfrm>
        </p:spPr>
        <p:txBody>
          <a:bodyPr>
            <a:normAutofit fontScale="90000"/>
          </a:bodyPr>
          <a:lstStyle/>
          <a:p>
            <a:r>
              <a:rPr lang="en-GB" dirty="0">
                <a:latin typeface="+mn-lt"/>
              </a:rPr>
              <a:t>Each week, your goal is to: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133" y="2097693"/>
            <a:ext cx="8407734" cy="4395385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GB" sz="2400" dirty="0"/>
              <a:t>Complete the 5 hours of self-study on the RISE platform.</a:t>
            </a:r>
          </a:p>
          <a:p>
            <a:endParaRPr lang="en-GB" sz="2400" dirty="0"/>
          </a:p>
          <a:p>
            <a:r>
              <a:rPr lang="en-GB" sz="2400" dirty="0"/>
              <a:t>Attend the 2-hour Wednesday evening workshop.</a:t>
            </a:r>
          </a:p>
          <a:p>
            <a:endParaRPr lang="en-GB" sz="2400" dirty="0"/>
          </a:p>
          <a:p>
            <a:r>
              <a:rPr lang="en-GB" sz="2400" dirty="0"/>
              <a:t>Be prepared to discuss and share your ideas both individually and in groups.</a:t>
            </a:r>
          </a:p>
          <a:p>
            <a:endParaRPr lang="en-GB" sz="2400" dirty="0"/>
          </a:p>
          <a:p>
            <a:r>
              <a:rPr lang="en-GB" sz="2400" dirty="0"/>
              <a:t>Double homework if you haven’t had a look at week 1.  You will need to complete week 2 for next Wednesday.</a:t>
            </a:r>
          </a:p>
        </p:txBody>
      </p:sp>
    </p:spTree>
    <p:extLst>
      <p:ext uri="{BB962C8B-B14F-4D97-AF65-F5344CB8AC3E}">
        <p14:creationId xmlns:p14="http://schemas.microsoft.com/office/powerpoint/2010/main" val="1642607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GUID" val="c8fa27c3-add7-434b-8ca3-c23c5799edd4"/>
</p:tagLst>
</file>

<file path=ppt/theme/theme1.xml><?xml version="1.0" encoding="utf-8"?>
<a:theme xmlns:a="http://schemas.openxmlformats.org/drawingml/2006/main" name="University Slide - Top Logo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University Slides - Bottom Log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University Slide - Top Logo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SketchyVTI">
  <a:themeElements>
    <a:clrScheme name="SketchyVTI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4650E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Custom 2">
      <a:majorFont>
        <a:latin typeface="The Serif Hand Black"/>
        <a:ea typeface=""/>
        <a:cs typeface=""/>
      </a:majorFont>
      <a:minorFont>
        <a:latin typeface="The Hand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3721</TotalTime>
  <Words>938</Words>
  <Application>Microsoft Office PowerPoint</Application>
  <PresentationFormat>On-screen Show (4:3)</PresentationFormat>
  <Paragraphs>147</Paragraphs>
  <Slides>28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28</vt:i4>
      </vt:variant>
    </vt:vector>
  </HeadingPairs>
  <TitlesOfParts>
    <vt:vector size="39" baseType="lpstr">
      <vt:lpstr>AppleSystemUIFontBold</vt:lpstr>
      <vt:lpstr>Arial</vt:lpstr>
      <vt:lpstr>Calibri</vt:lpstr>
      <vt:lpstr>Calibri Light</vt:lpstr>
      <vt:lpstr>source-sans-3</vt:lpstr>
      <vt:lpstr>The Hand Bold</vt:lpstr>
      <vt:lpstr>The Serif Hand Black</vt:lpstr>
      <vt:lpstr>University Slide - Top Logo</vt:lpstr>
      <vt:lpstr>University Slides - Bottom Logo</vt:lpstr>
      <vt:lpstr>1_University Slide - Top Logo</vt:lpstr>
      <vt:lpstr>SketchyVTI</vt:lpstr>
      <vt:lpstr>Welcome to Languages in the Community </vt:lpstr>
      <vt:lpstr>PowerPoint Presentation</vt:lpstr>
      <vt:lpstr>The team</vt:lpstr>
      <vt:lpstr>PowerPoint Presentation</vt:lpstr>
      <vt:lpstr>Today’s learning objectives :</vt:lpstr>
      <vt:lpstr>Languages in the Community</vt:lpstr>
      <vt:lpstr>Languages in the Community</vt:lpstr>
      <vt:lpstr>How we will study</vt:lpstr>
      <vt:lpstr>Each week, your goal is to:</vt:lpstr>
      <vt:lpstr>Student Support</vt:lpstr>
      <vt:lpstr>PowerPoint Presentation</vt:lpstr>
      <vt:lpstr>A little about you…</vt:lpstr>
      <vt:lpstr>PowerPoint Presentation</vt:lpstr>
      <vt:lpstr>Manchester: City of languages</vt:lpstr>
      <vt:lpstr>Manchester: City of languages</vt:lpstr>
      <vt:lpstr>Manchester: City of languages</vt:lpstr>
      <vt:lpstr>Manchester: City of languages</vt:lpstr>
      <vt:lpstr>Your ‘taste’ of Urdu</vt:lpstr>
      <vt:lpstr>How do we greet in urdu?</vt:lpstr>
      <vt:lpstr>How deo we introduce ourselves? </vt:lpstr>
      <vt:lpstr>PowerPoint Presentation</vt:lpstr>
      <vt:lpstr>Let’s practise some urdu</vt:lpstr>
      <vt:lpstr>Facts about urdu</vt:lpstr>
      <vt:lpstr>PowerPoint Presentation</vt:lpstr>
      <vt:lpstr>PowerPoint Presentation</vt:lpstr>
      <vt:lpstr>Key Terms and Definitions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Jack Sutherst</dc:creator>
  <cp:lastModifiedBy>Tim Leigh</cp:lastModifiedBy>
  <cp:revision>440</cp:revision>
  <dcterms:created xsi:type="dcterms:W3CDTF">2021-01-21T15:10:37Z</dcterms:created>
  <dcterms:modified xsi:type="dcterms:W3CDTF">2023-02-02T17:47:32Z</dcterms:modified>
</cp:coreProperties>
</file>