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75" r:id="rId3"/>
    <p:sldId id="259" r:id="rId4"/>
    <p:sldId id="278" r:id="rId5"/>
    <p:sldId id="276" r:id="rId6"/>
    <p:sldId id="277" r:id="rId7"/>
    <p:sldId id="279" r:id="rId8"/>
    <p:sldId id="280" r:id="rId9"/>
    <p:sldId id="281" r:id="rId10"/>
    <p:sldId id="269" r:id="rId11"/>
    <p:sldId id="260" r:id="rId12"/>
    <p:sldId id="273" r:id="rId13"/>
    <p:sldId id="261" r:id="rId14"/>
    <p:sldId id="268" r:id="rId15"/>
    <p:sldId id="262" r:id="rId16"/>
    <p:sldId id="263" r:id="rId17"/>
    <p:sldId id="272" r:id="rId18"/>
    <p:sldId id="271" r:id="rId19"/>
    <p:sldId id="264" r:id="rId20"/>
    <p:sldId id="285" r:id="rId21"/>
    <p:sldId id="266" r:id="rId22"/>
    <p:sldId id="274" r:id="rId23"/>
    <p:sldId id="282" r:id="rId24"/>
    <p:sldId id="283" r:id="rId25"/>
    <p:sldId id="267" r:id="rId26"/>
    <p:sldId id="284" r:id="rId27"/>
    <p:sldId id="265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ED355-1DFF-4F58-B87A-8EB02764AB97}" v="5" dt="2023-05-04T09:07:37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Hall" userId="bd26d866-d018-47f3-8d12-64bed1808dc4" providerId="ADAL" clId="{CF9ED355-1DFF-4F58-B87A-8EB02764AB97}"/>
    <pc:docChg chg="custSel addSld delSld modSld sldOrd replTag delTag">
      <pc:chgData name="Melanie Hall" userId="bd26d866-d018-47f3-8d12-64bed1808dc4" providerId="ADAL" clId="{CF9ED355-1DFF-4F58-B87A-8EB02764AB97}" dt="2023-05-04T09:09:35.228" v="1049"/>
      <pc:docMkLst>
        <pc:docMk/>
      </pc:docMkLst>
      <pc:sldChg chg="modSp mod">
        <pc:chgData name="Melanie Hall" userId="bd26d866-d018-47f3-8d12-64bed1808dc4" providerId="ADAL" clId="{CF9ED355-1DFF-4F58-B87A-8EB02764AB97}" dt="2023-05-02T12:11:56.015" v="510" actId="20577"/>
        <pc:sldMkLst>
          <pc:docMk/>
          <pc:sldMk cId="4107350758" sldId="260"/>
        </pc:sldMkLst>
        <pc:spChg chg="mod">
          <ac:chgData name="Melanie Hall" userId="bd26d866-d018-47f3-8d12-64bed1808dc4" providerId="ADAL" clId="{CF9ED355-1DFF-4F58-B87A-8EB02764AB97}" dt="2023-05-02T12:11:56.015" v="510" actId="20577"/>
          <ac:spMkLst>
            <pc:docMk/>
            <pc:sldMk cId="4107350758" sldId="260"/>
            <ac:spMk id="2" creationId="{4429591F-FD77-4BCD-85A9-F743E8928AD6}"/>
          </ac:spMkLst>
        </pc:spChg>
        <pc:spChg chg="mod">
          <ac:chgData name="Melanie Hall" userId="bd26d866-d018-47f3-8d12-64bed1808dc4" providerId="ADAL" clId="{CF9ED355-1DFF-4F58-B87A-8EB02764AB97}" dt="2023-05-02T12:00:03.356" v="11" actId="20577"/>
          <ac:spMkLst>
            <pc:docMk/>
            <pc:sldMk cId="4107350758" sldId="260"/>
            <ac:spMk id="3" creationId="{41F436BB-52DB-4224-9265-9008C1C44A04}"/>
          </ac:spMkLst>
        </pc:spChg>
      </pc:sldChg>
      <pc:sldChg chg="ord">
        <pc:chgData name="Melanie Hall" userId="bd26d866-d018-47f3-8d12-64bed1808dc4" providerId="ADAL" clId="{CF9ED355-1DFF-4F58-B87A-8EB02764AB97}" dt="2023-05-02T12:11:23.030" v="494"/>
        <pc:sldMkLst>
          <pc:docMk/>
          <pc:sldMk cId="4289861801" sldId="267"/>
        </pc:sldMkLst>
      </pc:sldChg>
      <pc:sldChg chg="modSp mod">
        <pc:chgData name="Melanie Hall" userId="bd26d866-d018-47f3-8d12-64bed1808dc4" providerId="ADAL" clId="{CF9ED355-1DFF-4F58-B87A-8EB02764AB97}" dt="2023-05-02T12:00:18.396" v="34" actId="20577"/>
        <pc:sldMkLst>
          <pc:docMk/>
          <pc:sldMk cId="370074635" sldId="268"/>
        </pc:sldMkLst>
        <pc:spChg chg="mod">
          <ac:chgData name="Melanie Hall" userId="bd26d866-d018-47f3-8d12-64bed1808dc4" providerId="ADAL" clId="{CF9ED355-1DFF-4F58-B87A-8EB02764AB97}" dt="2023-05-02T12:00:18.396" v="34" actId="20577"/>
          <ac:spMkLst>
            <pc:docMk/>
            <pc:sldMk cId="370074635" sldId="268"/>
            <ac:spMk id="2" creationId="{B63A2C35-C1A0-42C5-8904-B641CD5A5BED}"/>
          </ac:spMkLst>
        </pc:spChg>
      </pc:sldChg>
      <pc:sldChg chg="del">
        <pc:chgData name="Melanie Hall" userId="bd26d866-d018-47f3-8d12-64bed1808dc4" providerId="ADAL" clId="{CF9ED355-1DFF-4F58-B87A-8EB02764AB97}" dt="2023-05-03T12:09:56.903" v="514" actId="2696"/>
        <pc:sldMkLst>
          <pc:docMk/>
          <pc:sldMk cId="2689321038" sldId="270"/>
        </pc:sldMkLst>
      </pc:sldChg>
      <pc:sldChg chg="ord">
        <pc:chgData name="Melanie Hall" userId="bd26d866-d018-47f3-8d12-64bed1808dc4" providerId="ADAL" clId="{CF9ED355-1DFF-4F58-B87A-8EB02764AB97}" dt="2023-05-02T12:10:56.690" v="478"/>
        <pc:sldMkLst>
          <pc:docMk/>
          <pc:sldMk cId="2087673219" sldId="271"/>
        </pc:sldMkLst>
      </pc:sldChg>
      <pc:sldChg chg="ord">
        <pc:chgData name="Melanie Hall" userId="bd26d866-d018-47f3-8d12-64bed1808dc4" providerId="ADAL" clId="{CF9ED355-1DFF-4F58-B87A-8EB02764AB97}" dt="2023-05-02T12:10:46.241" v="476"/>
        <pc:sldMkLst>
          <pc:docMk/>
          <pc:sldMk cId="1048456369" sldId="272"/>
        </pc:sldMkLst>
      </pc:sldChg>
      <pc:sldChg chg="addSp modSp mod ord setBg">
        <pc:chgData name="Melanie Hall" userId="bd26d866-d018-47f3-8d12-64bed1808dc4" providerId="ADAL" clId="{CF9ED355-1DFF-4F58-B87A-8EB02764AB97}" dt="2023-05-04T09:07:40.802" v="1011" actId="26606"/>
        <pc:sldMkLst>
          <pc:docMk/>
          <pc:sldMk cId="649009496" sldId="273"/>
        </pc:sldMkLst>
        <pc:spChg chg="mod">
          <ac:chgData name="Melanie Hall" userId="bd26d866-d018-47f3-8d12-64bed1808dc4" providerId="ADAL" clId="{CF9ED355-1DFF-4F58-B87A-8EB02764AB97}" dt="2023-05-04T09:07:40.802" v="1011" actId="26606"/>
          <ac:spMkLst>
            <pc:docMk/>
            <pc:sldMk cId="649009496" sldId="273"/>
            <ac:spMk id="2" creationId="{21839E52-3713-4958-8D9C-A05C0EB627A6}"/>
          </ac:spMkLst>
        </pc:spChg>
        <pc:spChg chg="mod">
          <ac:chgData name="Melanie Hall" userId="bd26d866-d018-47f3-8d12-64bed1808dc4" providerId="ADAL" clId="{CF9ED355-1DFF-4F58-B87A-8EB02764AB97}" dt="2023-05-04T09:07:40.802" v="1011" actId="26606"/>
          <ac:spMkLst>
            <pc:docMk/>
            <pc:sldMk cId="649009496" sldId="273"/>
            <ac:spMk id="3" creationId="{9901A84F-1A53-49F1-8F4E-7648A7A133E1}"/>
          </ac:spMkLst>
        </pc:spChg>
        <pc:spChg chg="add">
          <ac:chgData name="Melanie Hall" userId="bd26d866-d018-47f3-8d12-64bed1808dc4" providerId="ADAL" clId="{CF9ED355-1DFF-4F58-B87A-8EB02764AB97}" dt="2023-05-04T09:07:40.802" v="1011" actId="26606"/>
          <ac:spMkLst>
            <pc:docMk/>
            <pc:sldMk cId="649009496" sldId="273"/>
            <ac:spMk id="10" creationId="{45D37F4E-DDB4-456B-97E0-9937730A039F}"/>
          </ac:spMkLst>
        </pc:spChg>
        <pc:spChg chg="add">
          <ac:chgData name="Melanie Hall" userId="bd26d866-d018-47f3-8d12-64bed1808dc4" providerId="ADAL" clId="{CF9ED355-1DFF-4F58-B87A-8EB02764AB97}" dt="2023-05-04T09:07:40.802" v="1011" actId="26606"/>
          <ac:spMkLst>
            <pc:docMk/>
            <pc:sldMk cId="649009496" sldId="273"/>
            <ac:spMk id="12" creationId="{3CE8AF5E-D374-4CF1-90CC-35CF73B81C3E}"/>
          </ac:spMkLst>
        </pc:spChg>
        <pc:picChg chg="add mod">
          <ac:chgData name="Melanie Hall" userId="bd26d866-d018-47f3-8d12-64bed1808dc4" providerId="ADAL" clId="{CF9ED355-1DFF-4F58-B87A-8EB02764AB97}" dt="2023-05-04T09:07:40.802" v="1011" actId="26606"/>
          <ac:picMkLst>
            <pc:docMk/>
            <pc:sldMk cId="649009496" sldId="273"/>
            <ac:picMk id="5" creationId="{93B2D235-166F-0270-DFC8-BC97E871A4D0}"/>
          </ac:picMkLst>
        </pc:picChg>
      </pc:sldChg>
      <pc:sldChg chg="modSp mod">
        <pc:chgData name="Melanie Hall" userId="bd26d866-d018-47f3-8d12-64bed1808dc4" providerId="ADAL" clId="{CF9ED355-1DFF-4F58-B87A-8EB02764AB97}" dt="2023-05-04T09:09:22.510" v="1031" actId="20577"/>
        <pc:sldMkLst>
          <pc:docMk/>
          <pc:sldMk cId="2943288969" sldId="274"/>
        </pc:sldMkLst>
        <pc:spChg chg="mod">
          <ac:chgData name="Melanie Hall" userId="bd26d866-d018-47f3-8d12-64bed1808dc4" providerId="ADAL" clId="{CF9ED355-1DFF-4F58-B87A-8EB02764AB97}" dt="2023-05-02T12:07:59.396" v="397" actId="20577"/>
          <ac:spMkLst>
            <pc:docMk/>
            <pc:sldMk cId="2943288969" sldId="274"/>
            <ac:spMk id="2" creationId="{CF238C51-426B-4575-8B79-1C2CBDE652FE}"/>
          </ac:spMkLst>
        </pc:spChg>
        <pc:spChg chg="mod">
          <ac:chgData name="Melanie Hall" userId="bd26d866-d018-47f3-8d12-64bed1808dc4" providerId="ADAL" clId="{CF9ED355-1DFF-4F58-B87A-8EB02764AB97}" dt="2023-05-04T09:09:22.510" v="1031" actId="20577"/>
          <ac:spMkLst>
            <pc:docMk/>
            <pc:sldMk cId="2943288969" sldId="274"/>
            <ac:spMk id="3" creationId="{C7DB8696-651F-46D1-A91D-1C9F1297468D}"/>
          </ac:spMkLst>
        </pc:spChg>
      </pc:sldChg>
      <pc:sldChg chg="addSp modSp new mod setBg">
        <pc:chgData name="Melanie Hall" userId="bd26d866-d018-47f3-8d12-64bed1808dc4" providerId="ADAL" clId="{CF9ED355-1DFF-4F58-B87A-8EB02764AB97}" dt="2023-05-02T12:09:21.972" v="461" actId="26606"/>
        <pc:sldMkLst>
          <pc:docMk/>
          <pc:sldMk cId="2318296307" sldId="275"/>
        </pc:sldMkLst>
        <pc:spChg chg="mod">
          <ac:chgData name="Melanie Hall" userId="bd26d866-d018-47f3-8d12-64bed1808dc4" providerId="ADAL" clId="{CF9ED355-1DFF-4F58-B87A-8EB02764AB97}" dt="2023-05-02T12:09:21.972" v="461" actId="26606"/>
          <ac:spMkLst>
            <pc:docMk/>
            <pc:sldMk cId="2318296307" sldId="275"/>
            <ac:spMk id="2" creationId="{B720039B-966C-1B26-53E8-EAF8D438F294}"/>
          </ac:spMkLst>
        </pc:spChg>
        <pc:spChg chg="mod">
          <ac:chgData name="Melanie Hall" userId="bd26d866-d018-47f3-8d12-64bed1808dc4" providerId="ADAL" clId="{CF9ED355-1DFF-4F58-B87A-8EB02764AB97}" dt="2023-05-02T12:09:21.972" v="461" actId="26606"/>
          <ac:spMkLst>
            <pc:docMk/>
            <pc:sldMk cId="2318296307" sldId="275"/>
            <ac:spMk id="3" creationId="{ECA0BC0A-C4A1-4D19-97EC-F3B5AEAD46CD}"/>
          </ac:spMkLst>
        </pc:spChg>
        <pc:spChg chg="add">
          <ac:chgData name="Melanie Hall" userId="bd26d866-d018-47f3-8d12-64bed1808dc4" providerId="ADAL" clId="{CF9ED355-1DFF-4F58-B87A-8EB02764AB97}" dt="2023-05-02T12:09:21.972" v="461" actId="26606"/>
          <ac:spMkLst>
            <pc:docMk/>
            <pc:sldMk cId="2318296307" sldId="275"/>
            <ac:spMk id="9" creationId="{2C61293E-6EBE-43EF-A52C-9BEBFD7679D4}"/>
          </ac:spMkLst>
        </pc:spChg>
        <pc:spChg chg="add">
          <ac:chgData name="Melanie Hall" userId="bd26d866-d018-47f3-8d12-64bed1808dc4" providerId="ADAL" clId="{CF9ED355-1DFF-4F58-B87A-8EB02764AB97}" dt="2023-05-02T12:09:21.972" v="461" actId="26606"/>
          <ac:spMkLst>
            <pc:docMk/>
            <pc:sldMk cId="2318296307" sldId="275"/>
            <ac:spMk id="11" creationId="{3FCFB1DE-0B7E-48CC-BA90-B2AB0889F9D6}"/>
          </ac:spMkLst>
        </pc:spChg>
        <pc:picChg chg="add">
          <ac:chgData name="Melanie Hall" userId="bd26d866-d018-47f3-8d12-64bed1808dc4" providerId="ADAL" clId="{CF9ED355-1DFF-4F58-B87A-8EB02764AB97}" dt="2023-05-02T12:09:21.972" v="461" actId="26606"/>
          <ac:picMkLst>
            <pc:docMk/>
            <pc:sldMk cId="2318296307" sldId="275"/>
            <ac:picMk id="5" creationId="{D933F72A-F053-9148-BC66-CD654275E52A}"/>
          </ac:picMkLst>
        </pc:picChg>
      </pc:sldChg>
      <pc:sldChg chg="addSp delSp modSp new mod ord setBg">
        <pc:chgData name="Melanie Hall" userId="bd26d866-d018-47f3-8d12-64bed1808dc4" providerId="ADAL" clId="{CF9ED355-1DFF-4F58-B87A-8EB02764AB97}" dt="2023-05-02T12:09:46.499" v="465" actId="26606"/>
        <pc:sldMkLst>
          <pc:docMk/>
          <pc:sldMk cId="1292731003" sldId="276"/>
        </pc:sldMkLst>
        <pc:spChg chg="mod">
          <ac:chgData name="Melanie Hall" userId="bd26d866-d018-47f3-8d12-64bed1808dc4" providerId="ADAL" clId="{CF9ED355-1DFF-4F58-B87A-8EB02764AB97}" dt="2023-05-02T12:09:46.499" v="465" actId="26606"/>
          <ac:spMkLst>
            <pc:docMk/>
            <pc:sldMk cId="1292731003" sldId="276"/>
            <ac:spMk id="2" creationId="{841DAC5E-C382-8E6F-FDD0-50A1A4CAF9F5}"/>
          </ac:spMkLst>
        </pc:spChg>
        <pc:spChg chg="del mod">
          <ac:chgData name="Melanie Hall" userId="bd26d866-d018-47f3-8d12-64bed1808dc4" providerId="ADAL" clId="{CF9ED355-1DFF-4F58-B87A-8EB02764AB97}" dt="2023-05-02T12:09:46.499" v="465" actId="26606"/>
          <ac:spMkLst>
            <pc:docMk/>
            <pc:sldMk cId="1292731003" sldId="276"/>
            <ac:spMk id="3" creationId="{EA3BCB76-3209-74CF-EB58-88F013DDF0D4}"/>
          </ac:spMkLst>
        </pc:spChg>
        <pc:spChg chg="add">
          <ac:chgData name="Melanie Hall" userId="bd26d866-d018-47f3-8d12-64bed1808dc4" providerId="ADAL" clId="{CF9ED355-1DFF-4F58-B87A-8EB02764AB97}" dt="2023-05-02T12:09:46.499" v="465" actId="26606"/>
          <ac:spMkLst>
            <pc:docMk/>
            <pc:sldMk cId="1292731003" sldId="276"/>
            <ac:spMk id="9" creationId="{247B6BBF-09F2-4A29-AE4E-3771E2924817}"/>
          </ac:spMkLst>
        </pc:spChg>
        <pc:spChg chg="add">
          <ac:chgData name="Melanie Hall" userId="bd26d866-d018-47f3-8d12-64bed1808dc4" providerId="ADAL" clId="{CF9ED355-1DFF-4F58-B87A-8EB02764AB97}" dt="2023-05-02T12:09:46.499" v="465" actId="26606"/>
          <ac:spMkLst>
            <pc:docMk/>
            <pc:sldMk cId="1292731003" sldId="276"/>
            <ac:spMk id="11" creationId="{535742DD-1B16-4E9D-B715-0D74B4574A68}"/>
          </ac:spMkLst>
        </pc:spChg>
        <pc:graphicFrameChg chg="add">
          <ac:chgData name="Melanie Hall" userId="bd26d866-d018-47f3-8d12-64bed1808dc4" providerId="ADAL" clId="{CF9ED355-1DFF-4F58-B87A-8EB02764AB97}" dt="2023-05-02T12:09:46.499" v="465" actId="26606"/>
          <ac:graphicFrameMkLst>
            <pc:docMk/>
            <pc:sldMk cId="1292731003" sldId="276"/>
            <ac:graphicFrameMk id="5" creationId="{24CB2909-92F6-2958-F5B0-7E322008467A}"/>
          </ac:graphicFrameMkLst>
        </pc:graphicFrameChg>
      </pc:sldChg>
      <pc:sldChg chg="addSp modSp new mod setBg">
        <pc:chgData name="Melanie Hall" userId="bd26d866-d018-47f3-8d12-64bed1808dc4" providerId="ADAL" clId="{CF9ED355-1DFF-4F58-B87A-8EB02764AB97}" dt="2023-05-02T12:09:54.091" v="466" actId="26606"/>
        <pc:sldMkLst>
          <pc:docMk/>
          <pc:sldMk cId="362882019" sldId="277"/>
        </pc:sldMkLst>
        <pc:spChg chg="mod">
          <ac:chgData name="Melanie Hall" userId="bd26d866-d018-47f3-8d12-64bed1808dc4" providerId="ADAL" clId="{CF9ED355-1DFF-4F58-B87A-8EB02764AB97}" dt="2023-05-02T12:09:54.091" v="466" actId="26606"/>
          <ac:spMkLst>
            <pc:docMk/>
            <pc:sldMk cId="362882019" sldId="277"/>
            <ac:spMk id="2" creationId="{4B2CE8A5-2350-C80E-8395-0DBE9928E926}"/>
          </ac:spMkLst>
        </pc:spChg>
        <pc:spChg chg="mod">
          <ac:chgData name="Melanie Hall" userId="bd26d866-d018-47f3-8d12-64bed1808dc4" providerId="ADAL" clId="{CF9ED355-1DFF-4F58-B87A-8EB02764AB97}" dt="2023-05-02T12:09:54.091" v="466" actId="26606"/>
          <ac:spMkLst>
            <pc:docMk/>
            <pc:sldMk cId="362882019" sldId="277"/>
            <ac:spMk id="3" creationId="{6AC06F3F-32E5-ACC4-EF78-D8CF019B4E58}"/>
          </ac:spMkLst>
        </pc:spChg>
        <pc:spChg chg="add">
          <ac:chgData name="Melanie Hall" userId="bd26d866-d018-47f3-8d12-64bed1808dc4" providerId="ADAL" clId="{CF9ED355-1DFF-4F58-B87A-8EB02764AB97}" dt="2023-05-02T12:09:54.091" v="466" actId="26606"/>
          <ac:spMkLst>
            <pc:docMk/>
            <pc:sldMk cId="362882019" sldId="277"/>
            <ac:spMk id="9" creationId="{F13C74B1-5B17-4795-BED0-7140497B445A}"/>
          </ac:spMkLst>
        </pc:spChg>
        <pc:spChg chg="add">
          <ac:chgData name="Melanie Hall" userId="bd26d866-d018-47f3-8d12-64bed1808dc4" providerId="ADAL" clId="{CF9ED355-1DFF-4F58-B87A-8EB02764AB97}" dt="2023-05-02T12:09:54.091" v="466" actId="26606"/>
          <ac:spMkLst>
            <pc:docMk/>
            <pc:sldMk cId="362882019" sldId="277"/>
            <ac:spMk id="11" creationId="{3FCFB1DE-0B7E-48CC-BA90-B2AB0889F9D6}"/>
          </ac:spMkLst>
        </pc:spChg>
        <pc:picChg chg="add">
          <ac:chgData name="Melanie Hall" userId="bd26d866-d018-47f3-8d12-64bed1808dc4" providerId="ADAL" clId="{CF9ED355-1DFF-4F58-B87A-8EB02764AB97}" dt="2023-05-02T12:09:54.091" v="466" actId="26606"/>
          <ac:picMkLst>
            <pc:docMk/>
            <pc:sldMk cId="362882019" sldId="277"/>
            <ac:picMk id="5" creationId="{37B42CB5-4D0A-F29A-B820-C306B0BA1067}"/>
          </ac:picMkLst>
        </pc:picChg>
      </pc:sldChg>
      <pc:sldChg chg="delSp modSp add mod setBg delDesignElem">
        <pc:chgData name="Melanie Hall" userId="bd26d866-d018-47f3-8d12-64bed1808dc4" providerId="ADAL" clId="{CF9ED355-1DFF-4F58-B87A-8EB02764AB97}" dt="2023-05-02T12:04:36.845" v="277" actId="1076"/>
        <pc:sldMkLst>
          <pc:docMk/>
          <pc:sldMk cId="346972932" sldId="278"/>
        </pc:sldMkLst>
        <pc:spChg chg="mod">
          <ac:chgData name="Melanie Hall" userId="bd26d866-d018-47f3-8d12-64bed1808dc4" providerId="ADAL" clId="{CF9ED355-1DFF-4F58-B87A-8EB02764AB97}" dt="2023-05-02T12:04:36.845" v="277" actId="1076"/>
          <ac:spMkLst>
            <pc:docMk/>
            <pc:sldMk cId="346972932" sldId="278"/>
            <ac:spMk id="2" creationId="{1EDD88EC-5EF1-6645-A6EA-A5A26779295E}"/>
          </ac:spMkLst>
        </pc:spChg>
        <pc:spChg chg="del">
          <ac:chgData name="Melanie Hall" userId="bd26d866-d018-47f3-8d12-64bed1808dc4" providerId="ADAL" clId="{CF9ED355-1DFF-4F58-B87A-8EB02764AB97}" dt="2023-05-02T12:04:27.040" v="273"/>
          <ac:spMkLst>
            <pc:docMk/>
            <pc:sldMk cId="346972932" sldId="278"/>
            <ac:spMk id="18" creationId="{AD30EFE3-9611-4841-9BC3-E51D7A359650}"/>
          </ac:spMkLst>
        </pc:spChg>
      </pc:sldChg>
      <pc:sldChg chg="addSp delSp modSp add mod setBg delDesignElem">
        <pc:chgData name="Melanie Hall" userId="bd26d866-d018-47f3-8d12-64bed1808dc4" providerId="ADAL" clId="{CF9ED355-1DFF-4F58-B87A-8EB02764AB97}" dt="2023-05-02T12:10:07.270" v="470" actId="26606"/>
        <pc:sldMkLst>
          <pc:docMk/>
          <pc:sldMk cId="1246276935" sldId="279"/>
        </pc:sldMkLst>
        <pc:spChg chg="mod">
          <ac:chgData name="Melanie Hall" userId="bd26d866-d018-47f3-8d12-64bed1808dc4" providerId="ADAL" clId="{CF9ED355-1DFF-4F58-B87A-8EB02764AB97}" dt="2023-05-02T12:10:07.270" v="470" actId="26606"/>
          <ac:spMkLst>
            <pc:docMk/>
            <pc:sldMk cId="1246276935" sldId="279"/>
            <ac:spMk id="2" creationId="{3B4FC18A-4E5B-D046-8317-73E22F36D2AB}"/>
          </ac:spMkLst>
        </pc:spChg>
        <pc:spChg chg="del">
          <ac:chgData name="Melanie Hall" userId="bd26d866-d018-47f3-8d12-64bed1808dc4" providerId="ADAL" clId="{CF9ED355-1DFF-4F58-B87A-8EB02764AB97}" dt="2023-05-02T12:04:54.260" v="281"/>
          <ac:spMkLst>
            <pc:docMk/>
            <pc:sldMk cId="1246276935" sldId="279"/>
            <ac:spMk id="9" creationId="{AD30EFE3-9611-4841-9BC3-E51D7A359650}"/>
          </ac:spMkLst>
        </pc:spChg>
        <pc:spChg chg="add">
          <ac:chgData name="Melanie Hall" userId="bd26d866-d018-47f3-8d12-64bed1808dc4" providerId="ADAL" clId="{CF9ED355-1DFF-4F58-B87A-8EB02764AB97}" dt="2023-05-02T12:10:07.270" v="470" actId="26606"/>
          <ac:spMkLst>
            <pc:docMk/>
            <pc:sldMk cId="1246276935" sldId="279"/>
            <ac:spMk id="10" creationId="{247B6BBF-09F2-4A29-AE4E-3771E2924817}"/>
          </ac:spMkLst>
        </pc:spChg>
        <pc:spChg chg="add">
          <ac:chgData name="Melanie Hall" userId="bd26d866-d018-47f3-8d12-64bed1808dc4" providerId="ADAL" clId="{CF9ED355-1DFF-4F58-B87A-8EB02764AB97}" dt="2023-05-02T12:10:07.270" v="470" actId="26606"/>
          <ac:spMkLst>
            <pc:docMk/>
            <pc:sldMk cId="1246276935" sldId="279"/>
            <ac:spMk id="12" creationId="{535742DD-1B16-4E9D-B715-0D74B4574A68}"/>
          </ac:spMkLst>
        </pc:spChg>
        <pc:graphicFrameChg chg="mod modGraphic">
          <ac:chgData name="Melanie Hall" userId="bd26d866-d018-47f3-8d12-64bed1808dc4" providerId="ADAL" clId="{CF9ED355-1DFF-4F58-B87A-8EB02764AB97}" dt="2023-05-02T12:10:07.270" v="470" actId="26606"/>
          <ac:graphicFrameMkLst>
            <pc:docMk/>
            <pc:sldMk cId="1246276935" sldId="279"/>
            <ac:graphicFrameMk id="5" creationId="{69F4EB1B-B195-7FB2-070C-0A535CBC9EC2}"/>
          </ac:graphicFrameMkLst>
        </pc:graphicFrameChg>
      </pc:sldChg>
      <pc:sldChg chg="addSp delSp modSp new mod setBg">
        <pc:chgData name="Melanie Hall" userId="bd26d866-d018-47f3-8d12-64bed1808dc4" providerId="ADAL" clId="{CF9ED355-1DFF-4F58-B87A-8EB02764AB97}" dt="2023-05-02T12:10:12.878" v="471" actId="26606"/>
        <pc:sldMkLst>
          <pc:docMk/>
          <pc:sldMk cId="255632261" sldId="280"/>
        </pc:sldMkLst>
        <pc:spChg chg="mod">
          <ac:chgData name="Melanie Hall" userId="bd26d866-d018-47f3-8d12-64bed1808dc4" providerId="ADAL" clId="{CF9ED355-1DFF-4F58-B87A-8EB02764AB97}" dt="2023-05-02T12:10:12.878" v="471" actId="26606"/>
          <ac:spMkLst>
            <pc:docMk/>
            <pc:sldMk cId="255632261" sldId="280"/>
            <ac:spMk id="2" creationId="{113672CF-71E1-49A3-D0D6-1DDDA2F02A01}"/>
          </ac:spMkLst>
        </pc:spChg>
        <pc:spChg chg="del">
          <ac:chgData name="Melanie Hall" userId="bd26d866-d018-47f3-8d12-64bed1808dc4" providerId="ADAL" clId="{CF9ED355-1DFF-4F58-B87A-8EB02764AB97}" dt="2023-05-02T12:10:12.878" v="471" actId="26606"/>
          <ac:spMkLst>
            <pc:docMk/>
            <pc:sldMk cId="255632261" sldId="280"/>
            <ac:spMk id="3" creationId="{3BF8D236-3355-8F01-048F-3587168992D0}"/>
          </ac:spMkLst>
        </pc:spChg>
        <pc:spChg chg="add">
          <ac:chgData name="Melanie Hall" userId="bd26d866-d018-47f3-8d12-64bed1808dc4" providerId="ADAL" clId="{CF9ED355-1DFF-4F58-B87A-8EB02764AB97}" dt="2023-05-02T12:10:12.878" v="471" actId="26606"/>
          <ac:spMkLst>
            <pc:docMk/>
            <pc:sldMk cId="255632261" sldId="280"/>
            <ac:spMk id="9" creationId="{DA381740-063A-41A4-836D-85D14980EEF0}"/>
          </ac:spMkLst>
        </pc:spChg>
        <pc:spChg chg="add">
          <ac:chgData name="Melanie Hall" userId="bd26d866-d018-47f3-8d12-64bed1808dc4" providerId="ADAL" clId="{CF9ED355-1DFF-4F58-B87A-8EB02764AB97}" dt="2023-05-02T12:10:12.878" v="471" actId="26606"/>
          <ac:spMkLst>
            <pc:docMk/>
            <pc:sldMk cId="255632261" sldId="280"/>
            <ac:spMk id="11" creationId="{5683D043-25BB-4AC9-8130-641179672614}"/>
          </ac:spMkLst>
        </pc:spChg>
        <pc:spChg chg="add">
          <ac:chgData name="Melanie Hall" userId="bd26d866-d018-47f3-8d12-64bed1808dc4" providerId="ADAL" clId="{CF9ED355-1DFF-4F58-B87A-8EB02764AB97}" dt="2023-05-02T12:10:12.878" v="471" actId="26606"/>
          <ac:spMkLst>
            <pc:docMk/>
            <pc:sldMk cId="255632261" sldId="280"/>
            <ac:spMk id="13" creationId="{AA61CCAC-6875-474C-8E9E-F57ABF078C2B}"/>
          </ac:spMkLst>
        </pc:spChg>
        <pc:picChg chg="add">
          <ac:chgData name="Melanie Hall" userId="bd26d866-d018-47f3-8d12-64bed1808dc4" providerId="ADAL" clId="{CF9ED355-1DFF-4F58-B87A-8EB02764AB97}" dt="2023-05-02T12:10:12.878" v="471" actId="26606"/>
          <ac:picMkLst>
            <pc:docMk/>
            <pc:sldMk cId="255632261" sldId="280"/>
            <ac:picMk id="5" creationId="{1F218FB2-7BF2-FBFD-F1E0-9BD6EA6A0068}"/>
          </ac:picMkLst>
        </pc:picChg>
      </pc:sldChg>
      <pc:sldChg chg="delSp modSp add mod setBg delDesignElem">
        <pc:chgData name="Melanie Hall" userId="bd26d866-d018-47f3-8d12-64bed1808dc4" providerId="ADAL" clId="{CF9ED355-1DFF-4F58-B87A-8EB02764AB97}" dt="2023-05-02T12:05:39.322" v="324" actId="1076"/>
        <pc:sldMkLst>
          <pc:docMk/>
          <pc:sldMk cId="688548646" sldId="281"/>
        </pc:sldMkLst>
        <pc:spChg chg="mod">
          <ac:chgData name="Melanie Hall" userId="bd26d866-d018-47f3-8d12-64bed1808dc4" providerId="ADAL" clId="{CF9ED355-1DFF-4F58-B87A-8EB02764AB97}" dt="2023-05-02T12:05:39.322" v="324" actId="1076"/>
          <ac:spMkLst>
            <pc:docMk/>
            <pc:sldMk cId="688548646" sldId="281"/>
            <ac:spMk id="2" creationId="{A00FFE2A-0461-E547-BA65-130AA768ABB8}"/>
          </ac:spMkLst>
        </pc:spChg>
        <pc:spChg chg="del">
          <ac:chgData name="Melanie Hall" userId="bd26d866-d018-47f3-8d12-64bed1808dc4" providerId="ADAL" clId="{CF9ED355-1DFF-4F58-B87A-8EB02764AB97}" dt="2023-05-02T12:05:34.364" v="323"/>
          <ac:spMkLst>
            <pc:docMk/>
            <pc:sldMk cId="688548646" sldId="281"/>
            <ac:spMk id="9" creationId="{AD30EFE3-9611-4841-9BC3-E51D7A359650}"/>
          </ac:spMkLst>
        </pc:spChg>
      </pc:sldChg>
      <pc:sldChg chg="modSp new mod">
        <pc:chgData name="Melanie Hall" userId="bd26d866-d018-47f3-8d12-64bed1808dc4" providerId="ADAL" clId="{CF9ED355-1DFF-4F58-B87A-8EB02764AB97}" dt="2023-05-04T09:09:30.518" v="1046" actId="20577"/>
        <pc:sldMkLst>
          <pc:docMk/>
          <pc:sldMk cId="4193988334" sldId="282"/>
        </pc:sldMkLst>
        <pc:spChg chg="mod">
          <ac:chgData name="Melanie Hall" userId="bd26d866-d018-47f3-8d12-64bed1808dc4" providerId="ADAL" clId="{CF9ED355-1DFF-4F58-B87A-8EB02764AB97}" dt="2023-05-02T12:08:09.253" v="428" actId="20577"/>
          <ac:spMkLst>
            <pc:docMk/>
            <pc:sldMk cId="4193988334" sldId="282"/>
            <ac:spMk id="2" creationId="{7DB4048C-1D0B-C3AF-0F3C-26063C0E96A8}"/>
          </ac:spMkLst>
        </pc:spChg>
        <pc:spChg chg="mod">
          <ac:chgData name="Melanie Hall" userId="bd26d866-d018-47f3-8d12-64bed1808dc4" providerId="ADAL" clId="{CF9ED355-1DFF-4F58-B87A-8EB02764AB97}" dt="2023-05-04T09:09:30.518" v="1046" actId="20577"/>
          <ac:spMkLst>
            <pc:docMk/>
            <pc:sldMk cId="4193988334" sldId="282"/>
            <ac:spMk id="3" creationId="{6FE68997-127D-2E87-5192-E94291E4FA9E}"/>
          </ac:spMkLst>
        </pc:spChg>
      </pc:sldChg>
      <pc:sldChg chg="modSp new mod">
        <pc:chgData name="Melanie Hall" userId="bd26d866-d018-47f3-8d12-64bed1808dc4" providerId="ADAL" clId="{CF9ED355-1DFF-4F58-B87A-8EB02764AB97}" dt="2023-05-02T12:08:41.936" v="439" actId="20577"/>
        <pc:sldMkLst>
          <pc:docMk/>
          <pc:sldMk cId="2033299118" sldId="283"/>
        </pc:sldMkLst>
        <pc:spChg chg="mod">
          <ac:chgData name="Melanie Hall" userId="bd26d866-d018-47f3-8d12-64bed1808dc4" providerId="ADAL" clId="{CF9ED355-1DFF-4F58-B87A-8EB02764AB97}" dt="2023-05-02T12:08:41.936" v="439" actId="20577"/>
          <ac:spMkLst>
            <pc:docMk/>
            <pc:sldMk cId="2033299118" sldId="283"/>
            <ac:spMk id="2" creationId="{3706F891-580F-77C6-482B-162F4782ACC2}"/>
          </ac:spMkLst>
        </pc:spChg>
      </pc:sldChg>
      <pc:sldChg chg="modSp new mod">
        <pc:chgData name="Melanie Hall" userId="bd26d866-d018-47f3-8d12-64bed1808dc4" providerId="ADAL" clId="{CF9ED355-1DFF-4F58-B87A-8EB02764AB97}" dt="2023-05-04T09:01:00.458" v="979" actId="20577"/>
        <pc:sldMkLst>
          <pc:docMk/>
          <pc:sldMk cId="1898026729" sldId="284"/>
        </pc:sldMkLst>
        <pc:spChg chg="mod">
          <ac:chgData name="Melanie Hall" userId="bd26d866-d018-47f3-8d12-64bed1808dc4" providerId="ADAL" clId="{CF9ED355-1DFF-4F58-B87A-8EB02764AB97}" dt="2023-05-02T12:11:16.462" v="492" actId="20577"/>
          <ac:spMkLst>
            <pc:docMk/>
            <pc:sldMk cId="1898026729" sldId="284"/>
            <ac:spMk id="2" creationId="{ECA4D9EE-DF45-6A79-A28A-DF6B7E1391E8}"/>
          </ac:spMkLst>
        </pc:spChg>
        <pc:spChg chg="mod">
          <ac:chgData name="Melanie Hall" userId="bd26d866-d018-47f3-8d12-64bed1808dc4" providerId="ADAL" clId="{CF9ED355-1DFF-4F58-B87A-8EB02764AB97}" dt="2023-05-04T09:01:00.458" v="979" actId="20577"/>
          <ac:spMkLst>
            <pc:docMk/>
            <pc:sldMk cId="1898026729" sldId="284"/>
            <ac:spMk id="3" creationId="{25DA3256-FE41-A946-08B1-BA3A286B3407}"/>
          </ac:spMkLst>
        </pc:spChg>
      </pc:sldChg>
      <pc:sldChg chg="addSp delSp modSp new mod ord setBg">
        <pc:chgData name="Melanie Hall" userId="bd26d866-d018-47f3-8d12-64bed1808dc4" providerId="ADAL" clId="{CF9ED355-1DFF-4F58-B87A-8EB02764AB97}" dt="2023-05-04T09:07:07.783" v="999"/>
        <pc:sldMkLst>
          <pc:docMk/>
          <pc:sldMk cId="424674363" sldId="285"/>
        </pc:sldMkLst>
        <pc:spChg chg="mod">
          <ac:chgData name="Melanie Hall" userId="bd26d866-d018-47f3-8d12-64bed1808dc4" providerId="ADAL" clId="{CF9ED355-1DFF-4F58-B87A-8EB02764AB97}" dt="2023-05-04T09:04:20.445" v="994" actId="26606"/>
          <ac:spMkLst>
            <pc:docMk/>
            <pc:sldMk cId="424674363" sldId="285"/>
            <ac:spMk id="2" creationId="{819F2D09-A4FA-9A02-2E46-5E74443F6EA7}"/>
          </ac:spMkLst>
        </pc:spChg>
        <pc:spChg chg="del">
          <ac:chgData name="Melanie Hall" userId="bd26d866-d018-47f3-8d12-64bed1808dc4" providerId="ADAL" clId="{CF9ED355-1DFF-4F58-B87A-8EB02764AB97}" dt="2023-05-04T09:04:05.365" v="987" actId="931"/>
          <ac:spMkLst>
            <pc:docMk/>
            <pc:sldMk cId="424674363" sldId="285"/>
            <ac:spMk id="3" creationId="{32E41921-D138-E01F-EB40-6009F84EB238}"/>
          </ac:spMkLst>
        </pc:spChg>
        <pc:spChg chg="add">
          <ac:chgData name="Melanie Hall" userId="bd26d866-d018-47f3-8d12-64bed1808dc4" providerId="ADAL" clId="{CF9ED355-1DFF-4F58-B87A-8EB02764AB97}" dt="2023-05-04T09:04:20.445" v="994" actId="26606"/>
          <ac:spMkLst>
            <pc:docMk/>
            <pc:sldMk cId="424674363" sldId="285"/>
            <ac:spMk id="10" creationId="{DA381740-063A-41A4-836D-85D14980EEF0}"/>
          </ac:spMkLst>
        </pc:spChg>
        <pc:spChg chg="add">
          <ac:chgData name="Melanie Hall" userId="bd26d866-d018-47f3-8d12-64bed1808dc4" providerId="ADAL" clId="{CF9ED355-1DFF-4F58-B87A-8EB02764AB97}" dt="2023-05-04T09:04:20.445" v="994" actId="26606"/>
          <ac:spMkLst>
            <pc:docMk/>
            <pc:sldMk cId="424674363" sldId="285"/>
            <ac:spMk id="12" creationId="{168AB93A-48BC-4C25-A3AD-C17B5A682A94}"/>
          </ac:spMkLst>
        </pc:spChg>
        <pc:spChg chg="add">
          <ac:chgData name="Melanie Hall" userId="bd26d866-d018-47f3-8d12-64bed1808dc4" providerId="ADAL" clId="{CF9ED355-1DFF-4F58-B87A-8EB02764AB97}" dt="2023-05-04T09:04:20.445" v="994" actId="26606"/>
          <ac:spMkLst>
            <pc:docMk/>
            <pc:sldMk cId="424674363" sldId="285"/>
            <ac:spMk id="14" creationId="{AF4AE179-A75B-4007-B5FA-8139ACFB9B81}"/>
          </ac:spMkLst>
        </pc:spChg>
        <pc:spChg chg="add">
          <ac:chgData name="Melanie Hall" userId="bd26d866-d018-47f3-8d12-64bed1808dc4" providerId="ADAL" clId="{CF9ED355-1DFF-4F58-B87A-8EB02764AB97}" dt="2023-05-04T09:04:20.445" v="994" actId="26606"/>
          <ac:spMkLst>
            <pc:docMk/>
            <pc:sldMk cId="424674363" sldId="285"/>
            <ac:spMk id="16" creationId="{3FCFB1DE-0B7E-48CC-BA90-B2AB0889F9D6}"/>
          </ac:spMkLst>
        </pc:spChg>
        <pc:picChg chg="add mod">
          <ac:chgData name="Melanie Hall" userId="bd26d866-d018-47f3-8d12-64bed1808dc4" providerId="ADAL" clId="{CF9ED355-1DFF-4F58-B87A-8EB02764AB97}" dt="2023-05-04T09:04:20.445" v="994" actId="26606"/>
          <ac:picMkLst>
            <pc:docMk/>
            <pc:sldMk cId="424674363" sldId="285"/>
            <ac:picMk id="5" creationId="{0D2B13E8-2703-9EBB-36F0-746326CD697C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6BE36-A5B4-4C70-8230-B60618D2262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9DCBD5-D31C-40A1-B60B-C0C5FDC0CA3C}">
      <dgm:prSet/>
      <dgm:spPr/>
      <dgm:t>
        <a:bodyPr/>
        <a:lstStyle/>
        <a:p>
          <a:r>
            <a:rPr lang="en-GB"/>
            <a:t>Week 1 - Unit ethos and introduction: literacies in professionals’ everyday practice  </a:t>
          </a:r>
          <a:endParaRPr lang="en-US"/>
        </a:p>
      </dgm:t>
    </dgm:pt>
    <dgm:pt modelId="{076A1996-A616-466C-BE34-21D89669F599}" type="parTrans" cxnId="{467B28BC-F820-4BDC-AEE0-0D6B687CCE88}">
      <dgm:prSet/>
      <dgm:spPr/>
      <dgm:t>
        <a:bodyPr/>
        <a:lstStyle/>
        <a:p>
          <a:endParaRPr lang="en-US"/>
        </a:p>
      </dgm:t>
    </dgm:pt>
    <dgm:pt modelId="{A72FA0F9-E2ED-4189-A343-5BE703EF4A0E}" type="sibTrans" cxnId="{467B28BC-F820-4BDC-AEE0-0D6B687CCE88}">
      <dgm:prSet/>
      <dgm:spPr/>
      <dgm:t>
        <a:bodyPr/>
        <a:lstStyle/>
        <a:p>
          <a:endParaRPr lang="en-US"/>
        </a:p>
      </dgm:t>
    </dgm:pt>
    <dgm:pt modelId="{02621F4A-2C38-494C-8937-844AB00B1572}">
      <dgm:prSet/>
      <dgm:spPr/>
      <dgm:t>
        <a:bodyPr/>
        <a:lstStyle/>
        <a:p>
          <a:r>
            <a:rPr lang="en-GB"/>
            <a:t>Week 2 - Learning literacies – schooled approaches  </a:t>
          </a:r>
          <a:endParaRPr lang="en-US"/>
        </a:p>
      </dgm:t>
    </dgm:pt>
    <dgm:pt modelId="{1E7565B5-4F81-4EAC-BF4F-826B276E29D0}" type="parTrans" cxnId="{930E6244-9574-43C3-A4EE-2584331D8BBC}">
      <dgm:prSet/>
      <dgm:spPr/>
      <dgm:t>
        <a:bodyPr/>
        <a:lstStyle/>
        <a:p>
          <a:endParaRPr lang="en-US"/>
        </a:p>
      </dgm:t>
    </dgm:pt>
    <dgm:pt modelId="{8F8EF45C-2BBB-4FE4-B569-6584E88141C1}" type="sibTrans" cxnId="{930E6244-9574-43C3-A4EE-2584331D8BBC}">
      <dgm:prSet/>
      <dgm:spPr/>
      <dgm:t>
        <a:bodyPr/>
        <a:lstStyle/>
        <a:p>
          <a:endParaRPr lang="en-US"/>
        </a:p>
      </dgm:t>
    </dgm:pt>
    <dgm:pt modelId="{A0672E63-E6A5-453B-9E43-753028B6C25F}">
      <dgm:prSet/>
      <dgm:spPr/>
      <dgm:t>
        <a:bodyPr/>
        <a:lstStyle/>
        <a:p>
          <a:r>
            <a:rPr lang="en-GB"/>
            <a:t>Week 3 – Decentering schooled approaches</a:t>
          </a:r>
          <a:endParaRPr lang="en-US"/>
        </a:p>
      </dgm:t>
    </dgm:pt>
    <dgm:pt modelId="{3CCFCEAB-F6D4-410F-95AA-8C23D1222116}" type="parTrans" cxnId="{D54546ED-1C0E-455D-A469-8956A8F23C57}">
      <dgm:prSet/>
      <dgm:spPr/>
      <dgm:t>
        <a:bodyPr/>
        <a:lstStyle/>
        <a:p>
          <a:endParaRPr lang="en-US"/>
        </a:p>
      </dgm:t>
    </dgm:pt>
    <dgm:pt modelId="{AC42AF84-5585-42A4-9F62-903F0693D15D}" type="sibTrans" cxnId="{D54546ED-1C0E-455D-A469-8956A8F23C57}">
      <dgm:prSet/>
      <dgm:spPr/>
      <dgm:t>
        <a:bodyPr/>
        <a:lstStyle/>
        <a:p>
          <a:endParaRPr lang="en-US"/>
        </a:p>
      </dgm:t>
    </dgm:pt>
    <dgm:pt modelId="{486E3923-3900-4E18-81FE-16CA75D0F888}">
      <dgm:prSet/>
      <dgm:spPr/>
      <dgm:t>
        <a:bodyPr/>
        <a:lstStyle/>
        <a:p>
          <a:r>
            <a:rPr lang="en-GB"/>
            <a:t>Week 4 - Doing literacies with children – from policy to practice </a:t>
          </a:r>
          <a:endParaRPr lang="en-US"/>
        </a:p>
      </dgm:t>
    </dgm:pt>
    <dgm:pt modelId="{CB5987DE-92EC-4DD2-9536-EC75C46EB9EB}" type="parTrans" cxnId="{9F119E52-22E4-4FDB-A5BA-8C82582368A4}">
      <dgm:prSet/>
      <dgm:spPr/>
      <dgm:t>
        <a:bodyPr/>
        <a:lstStyle/>
        <a:p>
          <a:endParaRPr lang="en-US"/>
        </a:p>
      </dgm:t>
    </dgm:pt>
    <dgm:pt modelId="{35C61483-B889-407E-8528-8154304344D0}" type="sibTrans" cxnId="{9F119E52-22E4-4FDB-A5BA-8C82582368A4}">
      <dgm:prSet/>
      <dgm:spPr/>
      <dgm:t>
        <a:bodyPr/>
        <a:lstStyle/>
        <a:p>
          <a:endParaRPr lang="en-US"/>
        </a:p>
      </dgm:t>
    </dgm:pt>
    <dgm:pt modelId="{36DCE318-4DCF-45A3-8A9D-D7CB2228DB18}">
      <dgm:prSet/>
      <dgm:spPr/>
      <dgm:t>
        <a:bodyPr/>
        <a:lstStyle/>
        <a:p>
          <a:r>
            <a:rPr lang="en-GB"/>
            <a:t>Week 5 – Bringing literacies to life</a:t>
          </a:r>
          <a:endParaRPr lang="en-US"/>
        </a:p>
      </dgm:t>
    </dgm:pt>
    <dgm:pt modelId="{22707022-F9CC-4299-8859-08060AD2348E}" type="parTrans" cxnId="{7CABDF2E-BFD2-42F9-BF75-C3C8FFA9497F}">
      <dgm:prSet/>
      <dgm:spPr/>
      <dgm:t>
        <a:bodyPr/>
        <a:lstStyle/>
        <a:p>
          <a:endParaRPr lang="en-US"/>
        </a:p>
      </dgm:t>
    </dgm:pt>
    <dgm:pt modelId="{A367AD84-732B-41AA-B01F-B80A29086824}" type="sibTrans" cxnId="{7CABDF2E-BFD2-42F9-BF75-C3C8FFA9497F}">
      <dgm:prSet/>
      <dgm:spPr/>
      <dgm:t>
        <a:bodyPr/>
        <a:lstStyle/>
        <a:p>
          <a:endParaRPr lang="en-US"/>
        </a:p>
      </dgm:t>
    </dgm:pt>
    <dgm:pt modelId="{07F4B1CC-BBAD-41F0-9FFD-BD14C85F3916}">
      <dgm:prSet/>
      <dgm:spPr/>
      <dgm:t>
        <a:bodyPr/>
        <a:lstStyle/>
        <a:p>
          <a:r>
            <a:rPr lang="en-GB"/>
            <a:t>Week 6 – Assignment support</a:t>
          </a:r>
          <a:endParaRPr lang="en-US"/>
        </a:p>
      </dgm:t>
    </dgm:pt>
    <dgm:pt modelId="{2A886E9C-BBF3-4CC7-BCC8-349B8C9403ED}" type="parTrans" cxnId="{9F0A908E-10B9-462C-9157-4958C54B64B9}">
      <dgm:prSet/>
      <dgm:spPr/>
      <dgm:t>
        <a:bodyPr/>
        <a:lstStyle/>
        <a:p>
          <a:endParaRPr lang="en-US"/>
        </a:p>
      </dgm:t>
    </dgm:pt>
    <dgm:pt modelId="{58584ECD-791C-4135-A8F3-BD39B670D2C0}" type="sibTrans" cxnId="{9F0A908E-10B9-462C-9157-4958C54B64B9}">
      <dgm:prSet/>
      <dgm:spPr/>
      <dgm:t>
        <a:bodyPr/>
        <a:lstStyle/>
        <a:p>
          <a:endParaRPr lang="en-US"/>
        </a:p>
      </dgm:t>
    </dgm:pt>
    <dgm:pt modelId="{E15F1794-A6D4-644D-8B13-20F7B7B8AEE1}" type="pres">
      <dgm:prSet presAssocID="{5DC6BE36-A5B4-4C70-8230-B60618D2262C}" presName="Name0" presStyleCnt="0">
        <dgm:presLayoutVars>
          <dgm:dir/>
          <dgm:resizeHandles val="exact"/>
        </dgm:presLayoutVars>
      </dgm:prSet>
      <dgm:spPr/>
    </dgm:pt>
    <dgm:pt modelId="{0BFCD5CD-D547-1B41-957D-7D1F95611C1D}" type="pres">
      <dgm:prSet presAssocID="{EB9DCBD5-D31C-40A1-B60B-C0C5FDC0CA3C}" presName="node" presStyleLbl="node1" presStyleIdx="0" presStyleCnt="6">
        <dgm:presLayoutVars>
          <dgm:bulletEnabled val="1"/>
        </dgm:presLayoutVars>
      </dgm:prSet>
      <dgm:spPr/>
    </dgm:pt>
    <dgm:pt modelId="{DAD31E34-D275-784C-868B-59E3F0C63249}" type="pres">
      <dgm:prSet presAssocID="{A72FA0F9-E2ED-4189-A343-5BE703EF4A0E}" presName="sibTrans" presStyleLbl="sibTrans1D1" presStyleIdx="0" presStyleCnt="5"/>
      <dgm:spPr/>
    </dgm:pt>
    <dgm:pt modelId="{43EF42AC-2228-EB4A-90CA-975B7E66ADAA}" type="pres">
      <dgm:prSet presAssocID="{A72FA0F9-E2ED-4189-A343-5BE703EF4A0E}" presName="connectorText" presStyleLbl="sibTrans1D1" presStyleIdx="0" presStyleCnt="5"/>
      <dgm:spPr/>
    </dgm:pt>
    <dgm:pt modelId="{3212C56C-F85B-2240-8E27-71A33C87F7D2}" type="pres">
      <dgm:prSet presAssocID="{02621F4A-2C38-494C-8937-844AB00B1572}" presName="node" presStyleLbl="node1" presStyleIdx="1" presStyleCnt="6">
        <dgm:presLayoutVars>
          <dgm:bulletEnabled val="1"/>
        </dgm:presLayoutVars>
      </dgm:prSet>
      <dgm:spPr/>
    </dgm:pt>
    <dgm:pt modelId="{301290AF-4873-2A41-B69C-B274F7579DD6}" type="pres">
      <dgm:prSet presAssocID="{8F8EF45C-2BBB-4FE4-B569-6584E88141C1}" presName="sibTrans" presStyleLbl="sibTrans1D1" presStyleIdx="1" presStyleCnt="5"/>
      <dgm:spPr/>
    </dgm:pt>
    <dgm:pt modelId="{2D80E236-47EC-BE4E-AD39-B34A46B1AAE1}" type="pres">
      <dgm:prSet presAssocID="{8F8EF45C-2BBB-4FE4-B569-6584E88141C1}" presName="connectorText" presStyleLbl="sibTrans1D1" presStyleIdx="1" presStyleCnt="5"/>
      <dgm:spPr/>
    </dgm:pt>
    <dgm:pt modelId="{5F935426-7AF3-504C-AFF2-19620A70FBAA}" type="pres">
      <dgm:prSet presAssocID="{A0672E63-E6A5-453B-9E43-753028B6C25F}" presName="node" presStyleLbl="node1" presStyleIdx="2" presStyleCnt="6">
        <dgm:presLayoutVars>
          <dgm:bulletEnabled val="1"/>
        </dgm:presLayoutVars>
      </dgm:prSet>
      <dgm:spPr/>
    </dgm:pt>
    <dgm:pt modelId="{4A8C4670-D85A-414F-8909-DA855FE26D22}" type="pres">
      <dgm:prSet presAssocID="{AC42AF84-5585-42A4-9F62-903F0693D15D}" presName="sibTrans" presStyleLbl="sibTrans1D1" presStyleIdx="2" presStyleCnt="5"/>
      <dgm:spPr/>
    </dgm:pt>
    <dgm:pt modelId="{0744115F-B869-3B42-9ABE-FA9F9F20B531}" type="pres">
      <dgm:prSet presAssocID="{AC42AF84-5585-42A4-9F62-903F0693D15D}" presName="connectorText" presStyleLbl="sibTrans1D1" presStyleIdx="2" presStyleCnt="5"/>
      <dgm:spPr/>
    </dgm:pt>
    <dgm:pt modelId="{3C48AB10-E85A-BD4C-8FDD-4BA5F004D6A3}" type="pres">
      <dgm:prSet presAssocID="{486E3923-3900-4E18-81FE-16CA75D0F888}" presName="node" presStyleLbl="node1" presStyleIdx="3" presStyleCnt="6">
        <dgm:presLayoutVars>
          <dgm:bulletEnabled val="1"/>
        </dgm:presLayoutVars>
      </dgm:prSet>
      <dgm:spPr/>
    </dgm:pt>
    <dgm:pt modelId="{C37EDE37-79B3-CD4F-9ED3-337EE0C92380}" type="pres">
      <dgm:prSet presAssocID="{35C61483-B889-407E-8528-8154304344D0}" presName="sibTrans" presStyleLbl="sibTrans1D1" presStyleIdx="3" presStyleCnt="5"/>
      <dgm:spPr/>
    </dgm:pt>
    <dgm:pt modelId="{B74CD7D1-E64B-F943-9FE4-2DCEA9896166}" type="pres">
      <dgm:prSet presAssocID="{35C61483-B889-407E-8528-8154304344D0}" presName="connectorText" presStyleLbl="sibTrans1D1" presStyleIdx="3" presStyleCnt="5"/>
      <dgm:spPr/>
    </dgm:pt>
    <dgm:pt modelId="{7D32D5CE-9BE4-904B-9284-B35B24FCB0D6}" type="pres">
      <dgm:prSet presAssocID="{36DCE318-4DCF-45A3-8A9D-D7CB2228DB18}" presName="node" presStyleLbl="node1" presStyleIdx="4" presStyleCnt="6">
        <dgm:presLayoutVars>
          <dgm:bulletEnabled val="1"/>
        </dgm:presLayoutVars>
      </dgm:prSet>
      <dgm:spPr/>
    </dgm:pt>
    <dgm:pt modelId="{BF532EC8-F6B6-4349-9875-52ABB843DE2D}" type="pres">
      <dgm:prSet presAssocID="{A367AD84-732B-41AA-B01F-B80A29086824}" presName="sibTrans" presStyleLbl="sibTrans1D1" presStyleIdx="4" presStyleCnt="5"/>
      <dgm:spPr/>
    </dgm:pt>
    <dgm:pt modelId="{C06472EC-99FF-A140-AABB-BDC93D232BD5}" type="pres">
      <dgm:prSet presAssocID="{A367AD84-732B-41AA-B01F-B80A29086824}" presName="connectorText" presStyleLbl="sibTrans1D1" presStyleIdx="4" presStyleCnt="5"/>
      <dgm:spPr/>
    </dgm:pt>
    <dgm:pt modelId="{B3080A99-8B93-4D48-8BF9-22626E7F17F5}" type="pres">
      <dgm:prSet presAssocID="{07F4B1CC-BBAD-41F0-9FFD-BD14C85F3916}" presName="node" presStyleLbl="node1" presStyleIdx="5" presStyleCnt="6">
        <dgm:presLayoutVars>
          <dgm:bulletEnabled val="1"/>
        </dgm:presLayoutVars>
      </dgm:prSet>
      <dgm:spPr/>
    </dgm:pt>
  </dgm:ptLst>
  <dgm:cxnLst>
    <dgm:cxn modelId="{7859C60E-C318-D547-A1A4-C7221C1D038A}" type="presOf" srcId="{8F8EF45C-2BBB-4FE4-B569-6584E88141C1}" destId="{301290AF-4873-2A41-B69C-B274F7579DD6}" srcOrd="0" destOrd="0" presId="urn:microsoft.com/office/officeart/2016/7/layout/RepeatingBendingProcessNew"/>
    <dgm:cxn modelId="{40C0BE12-FA0D-E447-8B1B-FA0581E27976}" type="presOf" srcId="{35C61483-B889-407E-8528-8154304344D0}" destId="{C37EDE37-79B3-CD4F-9ED3-337EE0C92380}" srcOrd="0" destOrd="0" presId="urn:microsoft.com/office/officeart/2016/7/layout/RepeatingBendingProcessNew"/>
    <dgm:cxn modelId="{E57DA71E-298C-B349-9503-B20B08580194}" type="presOf" srcId="{EB9DCBD5-D31C-40A1-B60B-C0C5FDC0CA3C}" destId="{0BFCD5CD-D547-1B41-957D-7D1F95611C1D}" srcOrd="0" destOrd="0" presId="urn:microsoft.com/office/officeart/2016/7/layout/RepeatingBendingProcessNew"/>
    <dgm:cxn modelId="{7CABDF2E-BFD2-42F9-BF75-C3C8FFA9497F}" srcId="{5DC6BE36-A5B4-4C70-8230-B60618D2262C}" destId="{36DCE318-4DCF-45A3-8A9D-D7CB2228DB18}" srcOrd="4" destOrd="0" parTransId="{22707022-F9CC-4299-8859-08060AD2348E}" sibTransId="{A367AD84-732B-41AA-B01F-B80A29086824}"/>
    <dgm:cxn modelId="{51A0DE36-B2DA-6140-B658-7C78AEB6EAA2}" type="presOf" srcId="{AC42AF84-5585-42A4-9F62-903F0693D15D}" destId="{4A8C4670-D85A-414F-8909-DA855FE26D22}" srcOrd="0" destOrd="0" presId="urn:microsoft.com/office/officeart/2016/7/layout/RepeatingBendingProcessNew"/>
    <dgm:cxn modelId="{DFBAF13C-8691-DA4B-87F5-E0D490B24778}" type="presOf" srcId="{36DCE318-4DCF-45A3-8A9D-D7CB2228DB18}" destId="{7D32D5CE-9BE4-904B-9284-B35B24FCB0D6}" srcOrd="0" destOrd="0" presId="urn:microsoft.com/office/officeart/2016/7/layout/RepeatingBendingProcessNew"/>
    <dgm:cxn modelId="{D40F2B3D-FB25-1F48-906E-7CD1C9B89D3C}" type="presOf" srcId="{A72FA0F9-E2ED-4189-A343-5BE703EF4A0E}" destId="{DAD31E34-D275-784C-868B-59E3F0C63249}" srcOrd="0" destOrd="0" presId="urn:microsoft.com/office/officeart/2016/7/layout/RepeatingBendingProcessNew"/>
    <dgm:cxn modelId="{930E6244-9574-43C3-A4EE-2584331D8BBC}" srcId="{5DC6BE36-A5B4-4C70-8230-B60618D2262C}" destId="{02621F4A-2C38-494C-8937-844AB00B1572}" srcOrd="1" destOrd="0" parTransId="{1E7565B5-4F81-4EAC-BF4F-826B276E29D0}" sibTransId="{8F8EF45C-2BBB-4FE4-B569-6584E88141C1}"/>
    <dgm:cxn modelId="{A813C14A-341E-F847-90B8-7D88A997998C}" type="presOf" srcId="{A0672E63-E6A5-453B-9E43-753028B6C25F}" destId="{5F935426-7AF3-504C-AFF2-19620A70FBAA}" srcOrd="0" destOrd="0" presId="urn:microsoft.com/office/officeart/2016/7/layout/RepeatingBendingProcessNew"/>
    <dgm:cxn modelId="{1095B94D-B716-EB45-954B-5D5968585587}" type="presOf" srcId="{8F8EF45C-2BBB-4FE4-B569-6584E88141C1}" destId="{2D80E236-47EC-BE4E-AD39-B34A46B1AAE1}" srcOrd="1" destOrd="0" presId="urn:microsoft.com/office/officeart/2016/7/layout/RepeatingBendingProcessNew"/>
    <dgm:cxn modelId="{9F119E52-22E4-4FDB-A5BA-8C82582368A4}" srcId="{5DC6BE36-A5B4-4C70-8230-B60618D2262C}" destId="{486E3923-3900-4E18-81FE-16CA75D0F888}" srcOrd="3" destOrd="0" parTransId="{CB5987DE-92EC-4DD2-9536-EC75C46EB9EB}" sibTransId="{35C61483-B889-407E-8528-8154304344D0}"/>
    <dgm:cxn modelId="{05066F56-24A3-CC46-8D31-93D117913768}" type="presOf" srcId="{35C61483-B889-407E-8528-8154304344D0}" destId="{B74CD7D1-E64B-F943-9FE4-2DCEA9896166}" srcOrd="1" destOrd="0" presId="urn:microsoft.com/office/officeart/2016/7/layout/RepeatingBendingProcessNew"/>
    <dgm:cxn modelId="{C1DA5789-84A1-A648-AB33-C19E28C716E5}" type="presOf" srcId="{02621F4A-2C38-494C-8937-844AB00B1572}" destId="{3212C56C-F85B-2240-8E27-71A33C87F7D2}" srcOrd="0" destOrd="0" presId="urn:microsoft.com/office/officeart/2016/7/layout/RepeatingBendingProcessNew"/>
    <dgm:cxn modelId="{D6C9A88C-2CDD-1A45-9D58-293EF399B6E9}" type="presOf" srcId="{486E3923-3900-4E18-81FE-16CA75D0F888}" destId="{3C48AB10-E85A-BD4C-8FDD-4BA5F004D6A3}" srcOrd="0" destOrd="0" presId="urn:microsoft.com/office/officeart/2016/7/layout/RepeatingBendingProcessNew"/>
    <dgm:cxn modelId="{F264AB8C-39AB-0E4A-8BFB-951A3D1402BB}" type="presOf" srcId="{A367AD84-732B-41AA-B01F-B80A29086824}" destId="{BF532EC8-F6B6-4349-9875-52ABB843DE2D}" srcOrd="0" destOrd="0" presId="urn:microsoft.com/office/officeart/2016/7/layout/RepeatingBendingProcessNew"/>
    <dgm:cxn modelId="{9F0A908E-10B9-462C-9157-4958C54B64B9}" srcId="{5DC6BE36-A5B4-4C70-8230-B60618D2262C}" destId="{07F4B1CC-BBAD-41F0-9FFD-BD14C85F3916}" srcOrd="5" destOrd="0" parTransId="{2A886E9C-BBF3-4CC7-BCC8-349B8C9403ED}" sibTransId="{58584ECD-791C-4135-A8F3-BD39B670D2C0}"/>
    <dgm:cxn modelId="{CE8772AC-F406-E049-BB7F-3A78041A27C9}" type="presOf" srcId="{A72FA0F9-E2ED-4189-A343-5BE703EF4A0E}" destId="{43EF42AC-2228-EB4A-90CA-975B7E66ADAA}" srcOrd="1" destOrd="0" presId="urn:microsoft.com/office/officeart/2016/7/layout/RepeatingBendingProcessNew"/>
    <dgm:cxn modelId="{467B28BC-F820-4BDC-AEE0-0D6B687CCE88}" srcId="{5DC6BE36-A5B4-4C70-8230-B60618D2262C}" destId="{EB9DCBD5-D31C-40A1-B60B-C0C5FDC0CA3C}" srcOrd="0" destOrd="0" parTransId="{076A1996-A616-466C-BE34-21D89669F599}" sibTransId="{A72FA0F9-E2ED-4189-A343-5BE703EF4A0E}"/>
    <dgm:cxn modelId="{AE0A2CE5-3D4D-A744-81ED-1A60D3546BBA}" type="presOf" srcId="{A367AD84-732B-41AA-B01F-B80A29086824}" destId="{C06472EC-99FF-A140-AABB-BDC93D232BD5}" srcOrd="1" destOrd="0" presId="urn:microsoft.com/office/officeart/2016/7/layout/RepeatingBendingProcessNew"/>
    <dgm:cxn modelId="{8B35BBEB-5976-F04B-A56F-1F9B8E7218C9}" type="presOf" srcId="{5DC6BE36-A5B4-4C70-8230-B60618D2262C}" destId="{E15F1794-A6D4-644D-8B13-20F7B7B8AEE1}" srcOrd="0" destOrd="0" presId="urn:microsoft.com/office/officeart/2016/7/layout/RepeatingBendingProcessNew"/>
    <dgm:cxn modelId="{D54546ED-1C0E-455D-A469-8956A8F23C57}" srcId="{5DC6BE36-A5B4-4C70-8230-B60618D2262C}" destId="{A0672E63-E6A5-453B-9E43-753028B6C25F}" srcOrd="2" destOrd="0" parTransId="{3CCFCEAB-F6D4-410F-95AA-8C23D1222116}" sibTransId="{AC42AF84-5585-42A4-9F62-903F0693D15D}"/>
    <dgm:cxn modelId="{6D27E2F1-3295-2940-8728-B78B38CFFDBD}" type="presOf" srcId="{AC42AF84-5585-42A4-9F62-903F0693D15D}" destId="{0744115F-B869-3B42-9ABE-FA9F9F20B531}" srcOrd="1" destOrd="0" presId="urn:microsoft.com/office/officeart/2016/7/layout/RepeatingBendingProcessNew"/>
    <dgm:cxn modelId="{345BC0F6-56C2-AD40-9109-B25E869F1891}" type="presOf" srcId="{07F4B1CC-BBAD-41F0-9FFD-BD14C85F3916}" destId="{B3080A99-8B93-4D48-8BF9-22626E7F17F5}" srcOrd="0" destOrd="0" presId="urn:microsoft.com/office/officeart/2016/7/layout/RepeatingBendingProcessNew"/>
    <dgm:cxn modelId="{7112E409-7604-3049-9089-040F0755DA17}" type="presParOf" srcId="{E15F1794-A6D4-644D-8B13-20F7B7B8AEE1}" destId="{0BFCD5CD-D547-1B41-957D-7D1F95611C1D}" srcOrd="0" destOrd="0" presId="urn:microsoft.com/office/officeart/2016/7/layout/RepeatingBendingProcessNew"/>
    <dgm:cxn modelId="{8D39C9E0-348A-E544-B87C-B1112A2A4974}" type="presParOf" srcId="{E15F1794-A6D4-644D-8B13-20F7B7B8AEE1}" destId="{DAD31E34-D275-784C-868B-59E3F0C63249}" srcOrd="1" destOrd="0" presId="urn:microsoft.com/office/officeart/2016/7/layout/RepeatingBendingProcessNew"/>
    <dgm:cxn modelId="{44BA1D45-3B04-894D-B7CF-7CF0758E565F}" type="presParOf" srcId="{DAD31E34-D275-784C-868B-59E3F0C63249}" destId="{43EF42AC-2228-EB4A-90CA-975B7E66ADAA}" srcOrd="0" destOrd="0" presId="urn:microsoft.com/office/officeart/2016/7/layout/RepeatingBendingProcessNew"/>
    <dgm:cxn modelId="{777AE824-ED8D-C944-8C9A-0FFBF5B05134}" type="presParOf" srcId="{E15F1794-A6D4-644D-8B13-20F7B7B8AEE1}" destId="{3212C56C-F85B-2240-8E27-71A33C87F7D2}" srcOrd="2" destOrd="0" presId="urn:microsoft.com/office/officeart/2016/7/layout/RepeatingBendingProcessNew"/>
    <dgm:cxn modelId="{A86123BF-F5C7-D647-834D-CB92FC47A053}" type="presParOf" srcId="{E15F1794-A6D4-644D-8B13-20F7B7B8AEE1}" destId="{301290AF-4873-2A41-B69C-B274F7579DD6}" srcOrd="3" destOrd="0" presId="urn:microsoft.com/office/officeart/2016/7/layout/RepeatingBendingProcessNew"/>
    <dgm:cxn modelId="{D993AE78-1040-6748-B4FC-91C05CFC5EF8}" type="presParOf" srcId="{301290AF-4873-2A41-B69C-B274F7579DD6}" destId="{2D80E236-47EC-BE4E-AD39-B34A46B1AAE1}" srcOrd="0" destOrd="0" presId="urn:microsoft.com/office/officeart/2016/7/layout/RepeatingBendingProcessNew"/>
    <dgm:cxn modelId="{C9507204-1C00-BC43-B302-BB220B07D974}" type="presParOf" srcId="{E15F1794-A6D4-644D-8B13-20F7B7B8AEE1}" destId="{5F935426-7AF3-504C-AFF2-19620A70FBAA}" srcOrd="4" destOrd="0" presId="urn:microsoft.com/office/officeart/2016/7/layout/RepeatingBendingProcessNew"/>
    <dgm:cxn modelId="{8CF29C20-63D7-1245-8704-7C891C0AA3DD}" type="presParOf" srcId="{E15F1794-A6D4-644D-8B13-20F7B7B8AEE1}" destId="{4A8C4670-D85A-414F-8909-DA855FE26D22}" srcOrd="5" destOrd="0" presId="urn:microsoft.com/office/officeart/2016/7/layout/RepeatingBendingProcessNew"/>
    <dgm:cxn modelId="{4BEF929F-9069-D642-B70B-4683D75C54BE}" type="presParOf" srcId="{4A8C4670-D85A-414F-8909-DA855FE26D22}" destId="{0744115F-B869-3B42-9ABE-FA9F9F20B531}" srcOrd="0" destOrd="0" presId="urn:microsoft.com/office/officeart/2016/7/layout/RepeatingBendingProcessNew"/>
    <dgm:cxn modelId="{4306603A-9E28-7C43-89C2-44D785713563}" type="presParOf" srcId="{E15F1794-A6D4-644D-8B13-20F7B7B8AEE1}" destId="{3C48AB10-E85A-BD4C-8FDD-4BA5F004D6A3}" srcOrd="6" destOrd="0" presId="urn:microsoft.com/office/officeart/2016/7/layout/RepeatingBendingProcessNew"/>
    <dgm:cxn modelId="{3879801C-4235-3446-91AD-0948A3C16A47}" type="presParOf" srcId="{E15F1794-A6D4-644D-8B13-20F7B7B8AEE1}" destId="{C37EDE37-79B3-CD4F-9ED3-337EE0C92380}" srcOrd="7" destOrd="0" presId="urn:microsoft.com/office/officeart/2016/7/layout/RepeatingBendingProcessNew"/>
    <dgm:cxn modelId="{C8339EDE-0A50-B04F-AFBC-284EF15FCEFF}" type="presParOf" srcId="{C37EDE37-79B3-CD4F-9ED3-337EE0C92380}" destId="{B74CD7D1-E64B-F943-9FE4-2DCEA9896166}" srcOrd="0" destOrd="0" presId="urn:microsoft.com/office/officeart/2016/7/layout/RepeatingBendingProcessNew"/>
    <dgm:cxn modelId="{1CDAA47A-67D0-0A4B-8549-FD99FCF773C0}" type="presParOf" srcId="{E15F1794-A6D4-644D-8B13-20F7B7B8AEE1}" destId="{7D32D5CE-9BE4-904B-9284-B35B24FCB0D6}" srcOrd="8" destOrd="0" presId="urn:microsoft.com/office/officeart/2016/7/layout/RepeatingBendingProcessNew"/>
    <dgm:cxn modelId="{0360DD71-A653-8145-A3A2-8E4A38F2CFD9}" type="presParOf" srcId="{E15F1794-A6D4-644D-8B13-20F7B7B8AEE1}" destId="{BF532EC8-F6B6-4349-9875-52ABB843DE2D}" srcOrd="9" destOrd="0" presId="urn:microsoft.com/office/officeart/2016/7/layout/RepeatingBendingProcessNew"/>
    <dgm:cxn modelId="{6F7D1817-7F7E-C747-8F34-17157D7F9791}" type="presParOf" srcId="{BF532EC8-F6B6-4349-9875-52ABB843DE2D}" destId="{C06472EC-99FF-A140-AABB-BDC93D232BD5}" srcOrd="0" destOrd="0" presId="urn:microsoft.com/office/officeart/2016/7/layout/RepeatingBendingProcessNew"/>
    <dgm:cxn modelId="{6E6AE2DA-426C-E745-9B20-5E1B7A25FAAD}" type="presParOf" srcId="{E15F1794-A6D4-644D-8B13-20F7B7B8AEE1}" destId="{B3080A99-8B93-4D48-8BF9-22626E7F17F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0A2BE-936A-4BE1-B46B-FC3A8A25486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92AE1B-CA2B-4629-BFB8-E92F5A4832C4}">
      <dgm:prSet/>
      <dgm:spPr/>
      <dgm:t>
        <a:bodyPr/>
        <a:lstStyle/>
        <a:p>
          <a:r>
            <a:rPr lang="en-GB" b="0"/>
            <a:t>Identify the role of schooled approaches, e.g. reading, writing and vocabulary in common understandings of literacy</a:t>
          </a:r>
          <a:endParaRPr lang="en-US"/>
        </a:p>
      </dgm:t>
    </dgm:pt>
    <dgm:pt modelId="{6221A2D0-FE18-4A4D-ACC6-28D4425FC30C}" type="parTrans" cxnId="{A68B9F6E-B4EF-498F-98DC-D6697D01D55D}">
      <dgm:prSet/>
      <dgm:spPr/>
      <dgm:t>
        <a:bodyPr/>
        <a:lstStyle/>
        <a:p>
          <a:endParaRPr lang="en-US"/>
        </a:p>
      </dgm:t>
    </dgm:pt>
    <dgm:pt modelId="{1F531DD8-E04E-4BAE-8063-68E9E1C8622C}" type="sibTrans" cxnId="{A68B9F6E-B4EF-498F-98DC-D6697D01D55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238BCE4-1D40-4236-A116-D138A25A123F}">
      <dgm:prSet/>
      <dgm:spPr/>
      <dgm:t>
        <a:bodyPr/>
        <a:lstStyle/>
        <a:p>
          <a:r>
            <a:rPr lang="en-GB" b="0"/>
            <a:t>Reimagine literacy to include everyday, taken for granted spaces   </a:t>
          </a:r>
          <a:endParaRPr lang="en-US"/>
        </a:p>
      </dgm:t>
    </dgm:pt>
    <dgm:pt modelId="{42BD908B-50B9-47D1-993C-89938AA5B8DE}" type="parTrans" cxnId="{FA166ED8-2E30-491B-A674-381C8A5266DE}">
      <dgm:prSet/>
      <dgm:spPr/>
      <dgm:t>
        <a:bodyPr/>
        <a:lstStyle/>
        <a:p>
          <a:endParaRPr lang="en-US"/>
        </a:p>
      </dgm:t>
    </dgm:pt>
    <dgm:pt modelId="{442248CE-2917-4DDB-92AA-3E60F9D802F8}" type="sibTrans" cxnId="{FA166ED8-2E30-491B-A674-381C8A5266D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213373B-14AE-4203-8C20-CF30E27A1120}">
      <dgm:prSet/>
      <dgm:spPr/>
      <dgm:t>
        <a:bodyPr/>
        <a:lstStyle/>
        <a:p>
          <a:r>
            <a:rPr lang="en-GB" b="0"/>
            <a:t>Explore how literacy can be understood in emotional, social and physical ways </a:t>
          </a:r>
          <a:endParaRPr lang="en-US"/>
        </a:p>
      </dgm:t>
    </dgm:pt>
    <dgm:pt modelId="{77E75F95-2D2B-420A-A2B6-E75A0D888E80}" type="parTrans" cxnId="{9C91F911-200A-4264-A671-F14A5D079179}">
      <dgm:prSet/>
      <dgm:spPr/>
      <dgm:t>
        <a:bodyPr/>
        <a:lstStyle/>
        <a:p>
          <a:endParaRPr lang="en-US"/>
        </a:p>
      </dgm:t>
    </dgm:pt>
    <dgm:pt modelId="{E5019970-F5FC-49CD-B342-0E247E5FA0D6}" type="sibTrans" cxnId="{9C91F911-200A-4264-A671-F14A5D07917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97F32A8-633E-4F97-B92F-A0B7DAEE77F5}">
      <dgm:prSet/>
      <dgm:spPr/>
      <dgm:t>
        <a:bodyPr/>
        <a:lstStyle/>
        <a:p>
          <a:r>
            <a:rPr lang="en-GB" b="0"/>
            <a:t>Understand the relationship between language, literacy, culture and background </a:t>
          </a:r>
          <a:endParaRPr lang="en-US"/>
        </a:p>
      </dgm:t>
    </dgm:pt>
    <dgm:pt modelId="{7EBB2CE4-37F5-460C-9FA8-A1020EA5E7C3}" type="parTrans" cxnId="{92A79719-1F91-4D8E-828E-1034165B3F8F}">
      <dgm:prSet/>
      <dgm:spPr/>
      <dgm:t>
        <a:bodyPr/>
        <a:lstStyle/>
        <a:p>
          <a:endParaRPr lang="en-US"/>
        </a:p>
      </dgm:t>
    </dgm:pt>
    <dgm:pt modelId="{20793A85-1210-4E94-A683-B76A4974CC85}" type="sibTrans" cxnId="{92A79719-1F91-4D8E-828E-1034165B3F8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237779C-35AC-4A51-84E2-7ECD09301BCF}" type="pres">
      <dgm:prSet presAssocID="{7640A2BE-936A-4BE1-B46B-FC3A8A254860}" presName="Name0" presStyleCnt="0">
        <dgm:presLayoutVars>
          <dgm:animLvl val="lvl"/>
          <dgm:resizeHandles val="exact"/>
        </dgm:presLayoutVars>
      </dgm:prSet>
      <dgm:spPr/>
    </dgm:pt>
    <dgm:pt modelId="{517C991C-BE1D-460F-92BC-6EF08550DDE7}" type="pres">
      <dgm:prSet presAssocID="{3D92AE1B-CA2B-4629-BFB8-E92F5A4832C4}" presName="compositeNode" presStyleCnt="0">
        <dgm:presLayoutVars>
          <dgm:bulletEnabled val="1"/>
        </dgm:presLayoutVars>
      </dgm:prSet>
      <dgm:spPr/>
    </dgm:pt>
    <dgm:pt modelId="{DFA490F6-0EB1-412A-BAEC-BF04442BF1F4}" type="pres">
      <dgm:prSet presAssocID="{3D92AE1B-CA2B-4629-BFB8-E92F5A4832C4}" presName="bgRect" presStyleLbl="bgAccFollowNode1" presStyleIdx="0" presStyleCnt="4"/>
      <dgm:spPr/>
    </dgm:pt>
    <dgm:pt modelId="{5A5610A1-1E27-43C6-99E5-8C09CD72A9B5}" type="pres">
      <dgm:prSet presAssocID="{1F531DD8-E04E-4BAE-8063-68E9E1C8622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42EF463-618A-409C-98C9-FF1DC69397A5}" type="pres">
      <dgm:prSet presAssocID="{3D92AE1B-CA2B-4629-BFB8-E92F5A4832C4}" presName="bottomLine" presStyleLbl="alignNode1" presStyleIdx="1" presStyleCnt="8">
        <dgm:presLayoutVars/>
      </dgm:prSet>
      <dgm:spPr/>
    </dgm:pt>
    <dgm:pt modelId="{2C34E3DF-6C4A-4F75-9A37-28F1695E7544}" type="pres">
      <dgm:prSet presAssocID="{3D92AE1B-CA2B-4629-BFB8-E92F5A4832C4}" presName="nodeText" presStyleLbl="bgAccFollowNode1" presStyleIdx="0" presStyleCnt="4">
        <dgm:presLayoutVars>
          <dgm:bulletEnabled val="1"/>
        </dgm:presLayoutVars>
      </dgm:prSet>
      <dgm:spPr/>
    </dgm:pt>
    <dgm:pt modelId="{CF68BE16-D3BE-4730-9CC2-B5D027A632A5}" type="pres">
      <dgm:prSet presAssocID="{1F531DD8-E04E-4BAE-8063-68E9E1C8622C}" presName="sibTrans" presStyleCnt="0"/>
      <dgm:spPr/>
    </dgm:pt>
    <dgm:pt modelId="{0901B3DF-3138-44BD-B587-2FB5E1329F75}" type="pres">
      <dgm:prSet presAssocID="{5238BCE4-1D40-4236-A116-D138A25A123F}" presName="compositeNode" presStyleCnt="0">
        <dgm:presLayoutVars>
          <dgm:bulletEnabled val="1"/>
        </dgm:presLayoutVars>
      </dgm:prSet>
      <dgm:spPr/>
    </dgm:pt>
    <dgm:pt modelId="{CA5E6404-10E7-41E9-A60D-938D9DC6EFE7}" type="pres">
      <dgm:prSet presAssocID="{5238BCE4-1D40-4236-A116-D138A25A123F}" presName="bgRect" presStyleLbl="bgAccFollowNode1" presStyleIdx="1" presStyleCnt="4"/>
      <dgm:spPr/>
    </dgm:pt>
    <dgm:pt modelId="{8337F426-3C6D-4838-A3AD-D2477F55387E}" type="pres">
      <dgm:prSet presAssocID="{442248CE-2917-4DDB-92AA-3E60F9D802F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057E48D-1CBA-4DC7-840A-06711E265897}" type="pres">
      <dgm:prSet presAssocID="{5238BCE4-1D40-4236-A116-D138A25A123F}" presName="bottomLine" presStyleLbl="alignNode1" presStyleIdx="3" presStyleCnt="8">
        <dgm:presLayoutVars/>
      </dgm:prSet>
      <dgm:spPr/>
    </dgm:pt>
    <dgm:pt modelId="{C1C928A9-D49E-4872-AA75-12A174F236EE}" type="pres">
      <dgm:prSet presAssocID="{5238BCE4-1D40-4236-A116-D138A25A123F}" presName="nodeText" presStyleLbl="bgAccFollowNode1" presStyleIdx="1" presStyleCnt="4">
        <dgm:presLayoutVars>
          <dgm:bulletEnabled val="1"/>
        </dgm:presLayoutVars>
      </dgm:prSet>
      <dgm:spPr/>
    </dgm:pt>
    <dgm:pt modelId="{BB5E3CA1-8F11-4DAA-8C48-87DFC02C98DC}" type="pres">
      <dgm:prSet presAssocID="{442248CE-2917-4DDB-92AA-3E60F9D802F8}" presName="sibTrans" presStyleCnt="0"/>
      <dgm:spPr/>
    </dgm:pt>
    <dgm:pt modelId="{F0BA6E11-9922-4667-B6C8-15A3A8259438}" type="pres">
      <dgm:prSet presAssocID="{9213373B-14AE-4203-8C20-CF30E27A1120}" presName="compositeNode" presStyleCnt="0">
        <dgm:presLayoutVars>
          <dgm:bulletEnabled val="1"/>
        </dgm:presLayoutVars>
      </dgm:prSet>
      <dgm:spPr/>
    </dgm:pt>
    <dgm:pt modelId="{E6A6AB41-2177-4CCF-9508-2D1091CF0D65}" type="pres">
      <dgm:prSet presAssocID="{9213373B-14AE-4203-8C20-CF30E27A1120}" presName="bgRect" presStyleLbl="bgAccFollowNode1" presStyleIdx="2" presStyleCnt="4"/>
      <dgm:spPr/>
    </dgm:pt>
    <dgm:pt modelId="{4609623B-D3FC-4110-92B4-7F748E0126F0}" type="pres">
      <dgm:prSet presAssocID="{E5019970-F5FC-49CD-B342-0E247E5FA0D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718F34C-9362-4F37-8A74-DDCE150080AC}" type="pres">
      <dgm:prSet presAssocID="{9213373B-14AE-4203-8C20-CF30E27A1120}" presName="bottomLine" presStyleLbl="alignNode1" presStyleIdx="5" presStyleCnt="8">
        <dgm:presLayoutVars/>
      </dgm:prSet>
      <dgm:spPr/>
    </dgm:pt>
    <dgm:pt modelId="{88365CF8-2B51-4BE5-AF4A-8F6475671E67}" type="pres">
      <dgm:prSet presAssocID="{9213373B-14AE-4203-8C20-CF30E27A1120}" presName="nodeText" presStyleLbl="bgAccFollowNode1" presStyleIdx="2" presStyleCnt="4">
        <dgm:presLayoutVars>
          <dgm:bulletEnabled val="1"/>
        </dgm:presLayoutVars>
      </dgm:prSet>
      <dgm:spPr/>
    </dgm:pt>
    <dgm:pt modelId="{2A447D13-E377-46E0-96BD-9EFA91C29259}" type="pres">
      <dgm:prSet presAssocID="{E5019970-F5FC-49CD-B342-0E247E5FA0D6}" presName="sibTrans" presStyleCnt="0"/>
      <dgm:spPr/>
    </dgm:pt>
    <dgm:pt modelId="{0D5D604C-447E-4709-95F8-95C3C5A94EC0}" type="pres">
      <dgm:prSet presAssocID="{597F32A8-633E-4F97-B92F-A0B7DAEE77F5}" presName="compositeNode" presStyleCnt="0">
        <dgm:presLayoutVars>
          <dgm:bulletEnabled val="1"/>
        </dgm:presLayoutVars>
      </dgm:prSet>
      <dgm:spPr/>
    </dgm:pt>
    <dgm:pt modelId="{E60D7C2F-E229-4E60-8499-3811BA905040}" type="pres">
      <dgm:prSet presAssocID="{597F32A8-633E-4F97-B92F-A0B7DAEE77F5}" presName="bgRect" presStyleLbl="bgAccFollowNode1" presStyleIdx="3" presStyleCnt="4"/>
      <dgm:spPr/>
    </dgm:pt>
    <dgm:pt modelId="{896E09EB-69F3-41BD-9BD2-0227929376F6}" type="pres">
      <dgm:prSet presAssocID="{20793A85-1210-4E94-A683-B76A4974CC8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9D41827-3462-4D35-ABB6-64509E1434DE}" type="pres">
      <dgm:prSet presAssocID="{597F32A8-633E-4F97-B92F-A0B7DAEE77F5}" presName="bottomLine" presStyleLbl="alignNode1" presStyleIdx="7" presStyleCnt="8">
        <dgm:presLayoutVars/>
      </dgm:prSet>
      <dgm:spPr/>
    </dgm:pt>
    <dgm:pt modelId="{DF81EC9A-E474-4790-9F91-77B69CECA72C}" type="pres">
      <dgm:prSet presAssocID="{597F32A8-633E-4F97-B92F-A0B7DAEE77F5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C91F911-200A-4264-A671-F14A5D079179}" srcId="{7640A2BE-936A-4BE1-B46B-FC3A8A254860}" destId="{9213373B-14AE-4203-8C20-CF30E27A1120}" srcOrd="2" destOrd="0" parTransId="{77E75F95-2D2B-420A-A2B6-E75A0D888E80}" sibTransId="{E5019970-F5FC-49CD-B342-0E247E5FA0D6}"/>
    <dgm:cxn modelId="{E725EC17-2886-45FF-80DF-3606D7D3C709}" type="presOf" srcId="{597F32A8-633E-4F97-B92F-A0B7DAEE77F5}" destId="{E60D7C2F-E229-4E60-8499-3811BA905040}" srcOrd="0" destOrd="0" presId="urn:microsoft.com/office/officeart/2016/7/layout/BasicLinearProcessNumbered"/>
    <dgm:cxn modelId="{92A79719-1F91-4D8E-828E-1034165B3F8F}" srcId="{7640A2BE-936A-4BE1-B46B-FC3A8A254860}" destId="{597F32A8-633E-4F97-B92F-A0B7DAEE77F5}" srcOrd="3" destOrd="0" parTransId="{7EBB2CE4-37F5-460C-9FA8-A1020EA5E7C3}" sibTransId="{20793A85-1210-4E94-A683-B76A4974CC85}"/>
    <dgm:cxn modelId="{017B8224-4081-454D-9854-162B95336E5C}" type="presOf" srcId="{1F531DD8-E04E-4BAE-8063-68E9E1C8622C}" destId="{5A5610A1-1E27-43C6-99E5-8C09CD72A9B5}" srcOrd="0" destOrd="0" presId="urn:microsoft.com/office/officeart/2016/7/layout/BasicLinearProcessNumbered"/>
    <dgm:cxn modelId="{1E21B92F-AD88-4A66-822F-B331FF64C643}" type="presOf" srcId="{7640A2BE-936A-4BE1-B46B-FC3A8A254860}" destId="{E237779C-35AC-4A51-84E2-7ECD09301BCF}" srcOrd="0" destOrd="0" presId="urn:microsoft.com/office/officeart/2016/7/layout/BasicLinearProcessNumbered"/>
    <dgm:cxn modelId="{A68B9F6E-B4EF-498F-98DC-D6697D01D55D}" srcId="{7640A2BE-936A-4BE1-B46B-FC3A8A254860}" destId="{3D92AE1B-CA2B-4629-BFB8-E92F5A4832C4}" srcOrd="0" destOrd="0" parTransId="{6221A2D0-FE18-4A4D-ACC6-28D4425FC30C}" sibTransId="{1F531DD8-E04E-4BAE-8063-68E9E1C8622C}"/>
    <dgm:cxn modelId="{86395559-B9F7-4961-BA4F-016C2DD66D5F}" type="presOf" srcId="{597F32A8-633E-4F97-B92F-A0B7DAEE77F5}" destId="{DF81EC9A-E474-4790-9F91-77B69CECA72C}" srcOrd="1" destOrd="0" presId="urn:microsoft.com/office/officeart/2016/7/layout/BasicLinearProcessNumbered"/>
    <dgm:cxn modelId="{2802878C-91C5-4547-9088-446CD667FF3B}" type="presOf" srcId="{442248CE-2917-4DDB-92AA-3E60F9D802F8}" destId="{8337F426-3C6D-4838-A3AD-D2477F55387E}" srcOrd="0" destOrd="0" presId="urn:microsoft.com/office/officeart/2016/7/layout/BasicLinearProcessNumbered"/>
    <dgm:cxn modelId="{4436BE8E-7134-494A-B38C-3459A03B28A7}" type="presOf" srcId="{9213373B-14AE-4203-8C20-CF30E27A1120}" destId="{88365CF8-2B51-4BE5-AF4A-8F6475671E67}" srcOrd="1" destOrd="0" presId="urn:microsoft.com/office/officeart/2016/7/layout/BasicLinearProcessNumbered"/>
    <dgm:cxn modelId="{B5D66196-87CC-4F03-B1A9-CC9EC433E4B8}" type="presOf" srcId="{9213373B-14AE-4203-8C20-CF30E27A1120}" destId="{E6A6AB41-2177-4CCF-9508-2D1091CF0D65}" srcOrd="0" destOrd="0" presId="urn:microsoft.com/office/officeart/2016/7/layout/BasicLinearProcessNumbered"/>
    <dgm:cxn modelId="{AF4F8497-DB3E-4479-B76D-2048B3A43FC4}" type="presOf" srcId="{20793A85-1210-4E94-A683-B76A4974CC85}" destId="{896E09EB-69F3-41BD-9BD2-0227929376F6}" srcOrd="0" destOrd="0" presId="urn:microsoft.com/office/officeart/2016/7/layout/BasicLinearProcessNumbered"/>
    <dgm:cxn modelId="{B93B24AD-E8F3-46A7-B605-52A6CCD63BD0}" type="presOf" srcId="{3D92AE1B-CA2B-4629-BFB8-E92F5A4832C4}" destId="{DFA490F6-0EB1-412A-BAEC-BF04442BF1F4}" srcOrd="0" destOrd="0" presId="urn:microsoft.com/office/officeart/2016/7/layout/BasicLinearProcessNumbered"/>
    <dgm:cxn modelId="{1FBF0EB3-D497-44F8-8A46-2D669AD3212D}" type="presOf" srcId="{E5019970-F5FC-49CD-B342-0E247E5FA0D6}" destId="{4609623B-D3FC-4110-92B4-7F748E0126F0}" srcOrd="0" destOrd="0" presId="urn:microsoft.com/office/officeart/2016/7/layout/BasicLinearProcessNumbered"/>
    <dgm:cxn modelId="{702B63C6-8E53-4A5D-9C22-5FB5001EF593}" type="presOf" srcId="{5238BCE4-1D40-4236-A116-D138A25A123F}" destId="{C1C928A9-D49E-4872-AA75-12A174F236EE}" srcOrd="1" destOrd="0" presId="urn:microsoft.com/office/officeart/2016/7/layout/BasicLinearProcessNumbered"/>
    <dgm:cxn modelId="{7E3BDCCC-242D-4136-BA02-905E6DD56C51}" type="presOf" srcId="{3D92AE1B-CA2B-4629-BFB8-E92F5A4832C4}" destId="{2C34E3DF-6C4A-4F75-9A37-28F1695E7544}" srcOrd="1" destOrd="0" presId="urn:microsoft.com/office/officeart/2016/7/layout/BasicLinearProcessNumbered"/>
    <dgm:cxn modelId="{17AB4AD7-C530-4555-B8A3-21B971CEFD46}" type="presOf" srcId="{5238BCE4-1D40-4236-A116-D138A25A123F}" destId="{CA5E6404-10E7-41E9-A60D-938D9DC6EFE7}" srcOrd="0" destOrd="0" presId="urn:microsoft.com/office/officeart/2016/7/layout/BasicLinearProcessNumbered"/>
    <dgm:cxn modelId="{FA166ED8-2E30-491B-A674-381C8A5266DE}" srcId="{7640A2BE-936A-4BE1-B46B-FC3A8A254860}" destId="{5238BCE4-1D40-4236-A116-D138A25A123F}" srcOrd="1" destOrd="0" parTransId="{42BD908B-50B9-47D1-993C-89938AA5B8DE}" sibTransId="{442248CE-2917-4DDB-92AA-3E60F9D802F8}"/>
    <dgm:cxn modelId="{CA9DEDA1-B9F6-4D3A-8733-E8FE07ADC775}" type="presParOf" srcId="{E237779C-35AC-4A51-84E2-7ECD09301BCF}" destId="{517C991C-BE1D-460F-92BC-6EF08550DDE7}" srcOrd="0" destOrd="0" presId="urn:microsoft.com/office/officeart/2016/7/layout/BasicLinearProcessNumbered"/>
    <dgm:cxn modelId="{6C4D65A3-4CB6-49DB-8949-76C33D7C0E2D}" type="presParOf" srcId="{517C991C-BE1D-460F-92BC-6EF08550DDE7}" destId="{DFA490F6-0EB1-412A-BAEC-BF04442BF1F4}" srcOrd="0" destOrd="0" presId="urn:microsoft.com/office/officeart/2016/7/layout/BasicLinearProcessNumbered"/>
    <dgm:cxn modelId="{12BA4A95-D36D-4C50-8F0E-7129D9752591}" type="presParOf" srcId="{517C991C-BE1D-460F-92BC-6EF08550DDE7}" destId="{5A5610A1-1E27-43C6-99E5-8C09CD72A9B5}" srcOrd="1" destOrd="0" presId="urn:microsoft.com/office/officeart/2016/7/layout/BasicLinearProcessNumbered"/>
    <dgm:cxn modelId="{0028412F-4792-4456-A084-AD94B6A660B6}" type="presParOf" srcId="{517C991C-BE1D-460F-92BC-6EF08550DDE7}" destId="{142EF463-618A-409C-98C9-FF1DC69397A5}" srcOrd="2" destOrd="0" presId="urn:microsoft.com/office/officeart/2016/7/layout/BasicLinearProcessNumbered"/>
    <dgm:cxn modelId="{0A4477A8-EBFC-4237-970E-5E4D97F6FA46}" type="presParOf" srcId="{517C991C-BE1D-460F-92BC-6EF08550DDE7}" destId="{2C34E3DF-6C4A-4F75-9A37-28F1695E7544}" srcOrd="3" destOrd="0" presId="urn:microsoft.com/office/officeart/2016/7/layout/BasicLinearProcessNumbered"/>
    <dgm:cxn modelId="{5DE489C8-3E83-42E2-B2A3-C530264B33E1}" type="presParOf" srcId="{E237779C-35AC-4A51-84E2-7ECD09301BCF}" destId="{CF68BE16-D3BE-4730-9CC2-B5D027A632A5}" srcOrd="1" destOrd="0" presId="urn:microsoft.com/office/officeart/2016/7/layout/BasicLinearProcessNumbered"/>
    <dgm:cxn modelId="{AC8E202A-54AD-44F6-90E9-52C8BE2487D7}" type="presParOf" srcId="{E237779C-35AC-4A51-84E2-7ECD09301BCF}" destId="{0901B3DF-3138-44BD-B587-2FB5E1329F75}" srcOrd="2" destOrd="0" presId="urn:microsoft.com/office/officeart/2016/7/layout/BasicLinearProcessNumbered"/>
    <dgm:cxn modelId="{9F98A9D1-7B94-49EF-A6A0-51FB337ADF7B}" type="presParOf" srcId="{0901B3DF-3138-44BD-B587-2FB5E1329F75}" destId="{CA5E6404-10E7-41E9-A60D-938D9DC6EFE7}" srcOrd="0" destOrd="0" presId="urn:microsoft.com/office/officeart/2016/7/layout/BasicLinearProcessNumbered"/>
    <dgm:cxn modelId="{9ACA4A23-C920-4E12-8544-EBB80D68478C}" type="presParOf" srcId="{0901B3DF-3138-44BD-B587-2FB5E1329F75}" destId="{8337F426-3C6D-4838-A3AD-D2477F55387E}" srcOrd="1" destOrd="0" presId="urn:microsoft.com/office/officeart/2016/7/layout/BasicLinearProcessNumbered"/>
    <dgm:cxn modelId="{F31C8EAD-383E-4810-B0FE-683303EA670F}" type="presParOf" srcId="{0901B3DF-3138-44BD-B587-2FB5E1329F75}" destId="{6057E48D-1CBA-4DC7-840A-06711E265897}" srcOrd="2" destOrd="0" presId="urn:microsoft.com/office/officeart/2016/7/layout/BasicLinearProcessNumbered"/>
    <dgm:cxn modelId="{0710EE64-47B5-4896-BA78-924E86669EDE}" type="presParOf" srcId="{0901B3DF-3138-44BD-B587-2FB5E1329F75}" destId="{C1C928A9-D49E-4872-AA75-12A174F236EE}" srcOrd="3" destOrd="0" presId="urn:microsoft.com/office/officeart/2016/7/layout/BasicLinearProcessNumbered"/>
    <dgm:cxn modelId="{AFB9DC48-FD3C-4AF0-9BB0-91ACBABF6EEF}" type="presParOf" srcId="{E237779C-35AC-4A51-84E2-7ECD09301BCF}" destId="{BB5E3CA1-8F11-4DAA-8C48-87DFC02C98DC}" srcOrd="3" destOrd="0" presId="urn:microsoft.com/office/officeart/2016/7/layout/BasicLinearProcessNumbered"/>
    <dgm:cxn modelId="{7B6486CB-1C1A-419D-BACC-9CD8ACC3E4E2}" type="presParOf" srcId="{E237779C-35AC-4A51-84E2-7ECD09301BCF}" destId="{F0BA6E11-9922-4667-B6C8-15A3A8259438}" srcOrd="4" destOrd="0" presId="urn:microsoft.com/office/officeart/2016/7/layout/BasicLinearProcessNumbered"/>
    <dgm:cxn modelId="{963708B7-CDF0-4FFC-9028-C01B132AF2F6}" type="presParOf" srcId="{F0BA6E11-9922-4667-B6C8-15A3A8259438}" destId="{E6A6AB41-2177-4CCF-9508-2D1091CF0D65}" srcOrd="0" destOrd="0" presId="urn:microsoft.com/office/officeart/2016/7/layout/BasicLinearProcessNumbered"/>
    <dgm:cxn modelId="{C20A49C8-5473-455A-A1A9-8B2849043EB5}" type="presParOf" srcId="{F0BA6E11-9922-4667-B6C8-15A3A8259438}" destId="{4609623B-D3FC-4110-92B4-7F748E0126F0}" srcOrd="1" destOrd="0" presId="urn:microsoft.com/office/officeart/2016/7/layout/BasicLinearProcessNumbered"/>
    <dgm:cxn modelId="{9FCFDD90-90A3-4F07-BE06-42D24455689D}" type="presParOf" srcId="{F0BA6E11-9922-4667-B6C8-15A3A8259438}" destId="{2718F34C-9362-4F37-8A74-DDCE150080AC}" srcOrd="2" destOrd="0" presId="urn:microsoft.com/office/officeart/2016/7/layout/BasicLinearProcessNumbered"/>
    <dgm:cxn modelId="{BAE49300-065F-4564-ACFB-FC7864DABE2B}" type="presParOf" srcId="{F0BA6E11-9922-4667-B6C8-15A3A8259438}" destId="{88365CF8-2B51-4BE5-AF4A-8F6475671E67}" srcOrd="3" destOrd="0" presId="urn:microsoft.com/office/officeart/2016/7/layout/BasicLinearProcessNumbered"/>
    <dgm:cxn modelId="{FA981B5B-092B-48CC-B7E5-DE8EB110E3A0}" type="presParOf" srcId="{E237779C-35AC-4A51-84E2-7ECD09301BCF}" destId="{2A447D13-E377-46E0-96BD-9EFA91C29259}" srcOrd="5" destOrd="0" presId="urn:microsoft.com/office/officeart/2016/7/layout/BasicLinearProcessNumbered"/>
    <dgm:cxn modelId="{293B956A-A2F6-490F-96E5-716434B499D5}" type="presParOf" srcId="{E237779C-35AC-4A51-84E2-7ECD09301BCF}" destId="{0D5D604C-447E-4709-95F8-95C3C5A94EC0}" srcOrd="6" destOrd="0" presId="urn:microsoft.com/office/officeart/2016/7/layout/BasicLinearProcessNumbered"/>
    <dgm:cxn modelId="{EC47EFF7-D6F0-4734-A1FF-E91340F830AB}" type="presParOf" srcId="{0D5D604C-447E-4709-95F8-95C3C5A94EC0}" destId="{E60D7C2F-E229-4E60-8499-3811BA905040}" srcOrd="0" destOrd="0" presId="urn:microsoft.com/office/officeart/2016/7/layout/BasicLinearProcessNumbered"/>
    <dgm:cxn modelId="{ABE65E7F-FF8B-4AF3-AAF6-0678A087F9A6}" type="presParOf" srcId="{0D5D604C-447E-4709-95F8-95C3C5A94EC0}" destId="{896E09EB-69F3-41BD-9BD2-0227929376F6}" srcOrd="1" destOrd="0" presId="urn:microsoft.com/office/officeart/2016/7/layout/BasicLinearProcessNumbered"/>
    <dgm:cxn modelId="{B8BD08AF-ADA3-4437-9C84-69E65AA032EA}" type="presParOf" srcId="{0D5D604C-447E-4709-95F8-95C3C5A94EC0}" destId="{89D41827-3462-4D35-ABB6-64509E1434DE}" srcOrd="2" destOrd="0" presId="urn:microsoft.com/office/officeart/2016/7/layout/BasicLinearProcessNumbered"/>
    <dgm:cxn modelId="{FC6657A3-CCE7-4C06-A898-1EE3173F9CEA}" type="presParOf" srcId="{0D5D604C-447E-4709-95F8-95C3C5A94EC0}" destId="{DF81EC9A-E474-4790-9F91-77B69CECA72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10B0F-6800-4EC1-AAE0-42DB3E8C57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DEEA98D-7D96-43B0-9F9A-D5757F920385}">
      <dgm:prSet/>
      <dgm:spPr/>
      <dgm:t>
        <a:bodyPr/>
        <a:lstStyle/>
        <a:p>
          <a:r>
            <a:rPr lang="en-US" b="1" baseline="0"/>
            <a:t>Seminars</a:t>
          </a:r>
          <a:endParaRPr lang="en-US"/>
        </a:p>
      </dgm:t>
    </dgm:pt>
    <dgm:pt modelId="{A4FD700A-7B77-459D-B25A-8B368DA48737}" type="parTrans" cxnId="{44F7BA1D-ACA5-4114-9701-6259B0E3449C}">
      <dgm:prSet/>
      <dgm:spPr/>
      <dgm:t>
        <a:bodyPr/>
        <a:lstStyle/>
        <a:p>
          <a:endParaRPr lang="en-US"/>
        </a:p>
      </dgm:t>
    </dgm:pt>
    <dgm:pt modelId="{E5B6A7EC-E438-4F45-9557-18B8FB6EB51B}" type="sibTrans" cxnId="{44F7BA1D-ACA5-4114-9701-6259B0E3449C}">
      <dgm:prSet/>
      <dgm:spPr/>
      <dgm:t>
        <a:bodyPr/>
        <a:lstStyle/>
        <a:p>
          <a:endParaRPr lang="en-US"/>
        </a:p>
      </dgm:t>
    </dgm:pt>
    <dgm:pt modelId="{5D92DF6C-4DCB-439D-9E2E-AD9B9143A0CD}">
      <dgm:prSet/>
      <dgm:spPr/>
      <dgm:t>
        <a:bodyPr/>
        <a:lstStyle/>
        <a:p>
          <a:r>
            <a:rPr lang="en-US" b="1" baseline="0"/>
            <a:t>Discussions</a:t>
          </a:r>
          <a:endParaRPr lang="en-US"/>
        </a:p>
      </dgm:t>
    </dgm:pt>
    <dgm:pt modelId="{AC77AE57-D0C8-4A58-A4AE-914E5A674075}" type="parTrans" cxnId="{FC5710B5-C4D0-4E7A-98B7-6F2E05F1F4A9}">
      <dgm:prSet/>
      <dgm:spPr/>
      <dgm:t>
        <a:bodyPr/>
        <a:lstStyle/>
        <a:p>
          <a:endParaRPr lang="en-US"/>
        </a:p>
      </dgm:t>
    </dgm:pt>
    <dgm:pt modelId="{242AA85A-021C-4894-9085-E2376A6EFB35}" type="sibTrans" cxnId="{FC5710B5-C4D0-4E7A-98B7-6F2E05F1F4A9}">
      <dgm:prSet/>
      <dgm:spPr/>
      <dgm:t>
        <a:bodyPr/>
        <a:lstStyle/>
        <a:p>
          <a:endParaRPr lang="en-US"/>
        </a:p>
      </dgm:t>
    </dgm:pt>
    <dgm:pt modelId="{A0E783EA-D8A7-46BE-B960-976C3031A1BD}">
      <dgm:prSet/>
      <dgm:spPr/>
      <dgm:t>
        <a:bodyPr/>
        <a:lstStyle/>
        <a:p>
          <a:r>
            <a:rPr lang="en-US" b="1" baseline="0"/>
            <a:t>Reading</a:t>
          </a:r>
          <a:endParaRPr lang="en-US"/>
        </a:p>
      </dgm:t>
    </dgm:pt>
    <dgm:pt modelId="{6519C37D-B647-4E38-B199-92A8AD0CEBCA}" type="parTrans" cxnId="{47CAC553-3567-4223-B5C1-CBE7F873B409}">
      <dgm:prSet/>
      <dgm:spPr/>
      <dgm:t>
        <a:bodyPr/>
        <a:lstStyle/>
        <a:p>
          <a:endParaRPr lang="en-US"/>
        </a:p>
      </dgm:t>
    </dgm:pt>
    <dgm:pt modelId="{8A400681-1387-4D96-8A7D-736BAD84318F}" type="sibTrans" cxnId="{47CAC553-3567-4223-B5C1-CBE7F873B409}">
      <dgm:prSet/>
      <dgm:spPr/>
      <dgm:t>
        <a:bodyPr/>
        <a:lstStyle/>
        <a:p>
          <a:endParaRPr lang="en-US"/>
        </a:p>
      </dgm:t>
    </dgm:pt>
    <dgm:pt modelId="{F0B10F20-DC07-427B-BBDC-C40D1906FB11}">
      <dgm:prSet/>
      <dgm:spPr/>
      <dgm:t>
        <a:bodyPr/>
        <a:lstStyle/>
        <a:p>
          <a:r>
            <a:rPr lang="en-US" b="1" baseline="0"/>
            <a:t>Preparation activities</a:t>
          </a:r>
          <a:endParaRPr lang="en-US"/>
        </a:p>
      </dgm:t>
    </dgm:pt>
    <dgm:pt modelId="{C76ADE15-6AA3-4ADD-B8B1-DAE89A3062AA}" type="parTrans" cxnId="{2A769DF3-E4AE-4619-BBB0-F9614808F6D8}">
      <dgm:prSet/>
      <dgm:spPr/>
      <dgm:t>
        <a:bodyPr/>
        <a:lstStyle/>
        <a:p>
          <a:endParaRPr lang="en-US"/>
        </a:p>
      </dgm:t>
    </dgm:pt>
    <dgm:pt modelId="{82A7F3C5-2770-4335-B02D-0A1E40955158}" type="sibTrans" cxnId="{2A769DF3-E4AE-4619-BBB0-F9614808F6D8}">
      <dgm:prSet/>
      <dgm:spPr/>
      <dgm:t>
        <a:bodyPr/>
        <a:lstStyle/>
        <a:p>
          <a:endParaRPr lang="en-US"/>
        </a:p>
      </dgm:t>
    </dgm:pt>
    <dgm:pt modelId="{638455C3-9B59-4E3B-9F95-376C33104ED9}">
      <dgm:prSet/>
      <dgm:spPr/>
      <dgm:t>
        <a:bodyPr/>
        <a:lstStyle/>
        <a:p>
          <a:r>
            <a:rPr lang="en-US" b="1" baseline="0"/>
            <a:t>Videos </a:t>
          </a:r>
          <a:endParaRPr lang="en-US"/>
        </a:p>
      </dgm:t>
    </dgm:pt>
    <dgm:pt modelId="{9F4650F1-16A9-4645-90DF-5369786EAD3D}" type="parTrans" cxnId="{6A49C9B6-D39F-43D0-BD0F-580EEEC1A22C}">
      <dgm:prSet/>
      <dgm:spPr/>
      <dgm:t>
        <a:bodyPr/>
        <a:lstStyle/>
        <a:p>
          <a:endParaRPr lang="en-US"/>
        </a:p>
      </dgm:t>
    </dgm:pt>
    <dgm:pt modelId="{B7F006D0-201A-4E97-A5C1-FD97D97BD736}" type="sibTrans" cxnId="{6A49C9B6-D39F-43D0-BD0F-580EEEC1A22C}">
      <dgm:prSet/>
      <dgm:spPr/>
      <dgm:t>
        <a:bodyPr/>
        <a:lstStyle/>
        <a:p>
          <a:endParaRPr lang="en-US"/>
        </a:p>
      </dgm:t>
    </dgm:pt>
    <dgm:pt modelId="{D694B0D1-4514-454D-B475-C3EE673AB29B}" type="pres">
      <dgm:prSet presAssocID="{B9F10B0F-6800-4EC1-AAE0-42DB3E8C5745}" presName="root" presStyleCnt="0">
        <dgm:presLayoutVars>
          <dgm:dir/>
          <dgm:resizeHandles val="exact"/>
        </dgm:presLayoutVars>
      </dgm:prSet>
      <dgm:spPr/>
    </dgm:pt>
    <dgm:pt modelId="{7C3C2B1A-078E-4DC6-92E1-DF4B682923BB}" type="pres">
      <dgm:prSet presAssocID="{7DEEA98D-7D96-43B0-9F9A-D5757F920385}" presName="compNode" presStyleCnt="0"/>
      <dgm:spPr/>
    </dgm:pt>
    <dgm:pt modelId="{6FD7EC82-2C3D-4549-ACD3-DAD0678E4701}" type="pres">
      <dgm:prSet presAssocID="{7DEEA98D-7D96-43B0-9F9A-D5757F92038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9BB75B4-5665-48A1-90A8-DCCDF2D82B6E}" type="pres">
      <dgm:prSet presAssocID="{7DEEA98D-7D96-43B0-9F9A-D5757F920385}" presName="spaceRect" presStyleCnt="0"/>
      <dgm:spPr/>
    </dgm:pt>
    <dgm:pt modelId="{D9D84ABE-ADC9-41B0-8E4A-A952ED3D0FC2}" type="pres">
      <dgm:prSet presAssocID="{7DEEA98D-7D96-43B0-9F9A-D5757F920385}" presName="textRect" presStyleLbl="revTx" presStyleIdx="0" presStyleCnt="5">
        <dgm:presLayoutVars>
          <dgm:chMax val="1"/>
          <dgm:chPref val="1"/>
        </dgm:presLayoutVars>
      </dgm:prSet>
      <dgm:spPr/>
    </dgm:pt>
    <dgm:pt modelId="{CDEB52C1-AD26-4E19-9BE5-1329BE7E23D0}" type="pres">
      <dgm:prSet presAssocID="{E5B6A7EC-E438-4F45-9557-18B8FB6EB51B}" presName="sibTrans" presStyleCnt="0"/>
      <dgm:spPr/>
    </dgm:pt>
    <dgm:pt modelId="{60ED9920-6C9C-4E90-86D8-2ED4C7C5EF7B}" type="pres">
      <dgm:prSet presAssocID="{5D92DF6C-4DCB-439D-9E2E-AD9B9143A0CD}" presName="compNode" presStyleCnt="0"/>
      <dgm:spPr/>
    </dgm:pt>
    <dgm:pt modelId="{D9035EF1-A92E-4B3D-8211-6C3B181E3EBC}" type="pres">
      <dgm:prSet presAssocID="{5D92DF6C-4DCB-439D-9E2E-AD9B9143A0C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EEAF335-332A-4D4A-B652-EBD0FB4738ED}" type="pres">
      <dgm:prSet presAssocID="{5D92DF6C-4DCB-439D-9E2E-AD9B9143A0CD}" presName="spaceRect" presStyleCnt="0"/>
      <dgm:spPr/>
    </dgm:pt>
    <dgm:pt modelId="{B74A2C0B-7C40-4431-B572-A583B257BB36}" type="pres">
      <dgm:prSet presAssocID="{5D92DF6C-4DCB-439D-9E2E-AD9B9143A0CD}" presName="textRect" presStyleLbl="revTx" presStyleIdx="1" presStyleCnt="5">
        <dgm:presLayoutVars>
          <dgm:chMax val="1"/>
          <dgm:chPref val="1"/>
        </dgm:presLayoutVars>
      </dgm:prSet>
      <dgm:spPr/>
    </dgm:pt>
    <dgm:pt modelId="{D78795ED-8BCF-4CC0-9BF9-652BCD97FD0A}" type="pres">
      <dgm:prSet presAssocID="{242AA85A-021C-4894-9085-E2376A6EFB35}" presName="sibTrans" presStyleCnt="0"/>
      <dgm:spPr/>
    </dgm:pt>
    <dgm:pt modelId="{9C4213A3-E924-467E-9970-22CAD0C63C17}" type="pres">
      <dgm:prSet presAssocID="{A0E783EA-D8A7-46BE-B960-976C3031A1BD}" presName="compNode" presStyleCnt="0"/>
      <dgm:spPr/>
    </dgm:pt>
    <dgm:pt modelId="{8B847F69-B325-4AC3-A8B8-8071964D741F}" type="pres">
      <dgm:prSet presAssocID="{A0E783EA-D8A7-46BE-B960-976C3031A1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C51BCFC-F7DD-4A10-94F8-09D0BB0E940D}" type="pres">
      <dgm:prSet presAssocID="{A0E783EA-D8A7-46BE-B960-976C3031A1BD}" presName="spaceRect" presStyleCnt="0"/>
      <dgm:spPr/>
    </dgm:pt>
    <dgm:pt modelId="{5B0A397A-AA10-48EA-9EA6-BEEDA6CA8E22}" type="pres">
      <dgm:prSet presAssocID="{A0E783EA-D8A7-46BE-B960-976C3031A1BD}" presName="textRect" presStyleLbl="revTx" presStyleIdx="2" presStyleCnt="5">
        <dgm:presLayoutVars>
          <dgm:chMax val="1"/>
          <dgm:chPref val="1"/>
        </dgm:presLayoutVars>
      </dgm:prSet>
      <dgm:spPr/>
    </dgm:pt>
    <dgm:pt modelId="{A21E7C7D-0515-4F20-8463-5225AA23F232}" type="pres">
      <dgm:prSet presAssocID="{8A400681-1387-4D96-8A7D-736BAD84318F}" presName="sibTrans" presStyleCnt="0"/>
      <dgm:spPr/>
    </dgm:pt>
    <dgm:pt modelId="{2EBF5F52-A0D3-4444-B908-724DD04475BB}" type="pres">
      <dgm:prSet presAssocID="{F0B10F20-DC07-427B-BBDC-C40D1906FB11}" presName="compNode" presStyleCnt="0"/>
      <dgm:spPr/>
    </dgm:pt>
    <dgm:pt modelId="{5657BD85-3D5B-4D89-BD02-F37D8669F003}" type="pres">
      <dgm:prSet presAssocID="{F0B10F20-DC07-427B-BBDC-C40D1906FB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327DFDF-8876-483C-A7F7-409F0CE20824}" type="pres">
      <dgm:prSet presAssocID="{F0B10F20-DC07-427B-BBDC-C40D1906FB11}" presName="spaceRect" presStyleCnt="0"/>
      <dgm:spPr/>
    </dgm:pt>
    <dgm:pt modelId="{EE53EEB6-E63B-42E5-AC2B-D9F9F03B5731}" type="pres">
      <dgm:prSet presAssocID="{F0B10F20-DC07-427B-BBDC-C40D1906FB11}" presName="textRect" presStyleLbl="revTx" presStyleIdx="3" presStyleCnt="5">
        <dgm:presLayoutVars>
          <dgm:chMax val="1"/>
          <dgm:chPref val="1"/>
        </dgm:presLayoutVars>
      </dgm:prSet>
      <dgm:spPr/>
    </dgm:pt>
    <dgm:pt modelId="{B5B07A51-F460-455C-98ED-76C150FD9116}" type="pres">
      <dgm:prSet presAssocID="{82A7F3C5-2770-4335-B02D-0A1E40955158}" presName="sibTrans" presStyleCnt="0"/>
      <dgm:spPr/>
    </dgm:pt>
    <dgm:pt modelId="{F27355D3-A71E-4EAE-BE47-0B2444455AC8}" type="pres">
      <dgm:prSet presAssocID="{638455C3-9B59-4E3B-9F95-376C33104ED9}" presName="compNode" presStyleCnt="0"/>
      <dgm:spPr/>
    </dgm:pt>
    <dgm:pt modelId="{B2AF8C8B-B406-4118-905A-E115AA424EA5}" type="pres">
      <dgm:prSet presAssocID="{638455C3-9B59-4E3B-9F95-376C33104ED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4D1CDD95-CBAC-43B4-B74E-40B1E380114F}" type="pres">
      <dgm:prSet presAssocID="{638455C3-9B59-4E3B-9F95-376C33104ED9}" presName="spaceRect" presStyleCnt="0"/>
      <dgm:spPr/>
    </dgm:pt>
    <dgm:pt modelId="{42E0EC98-FB39-4157-99A6-C00215981073}" type="pres">
      <dgm:prSet presAssocID="{638455C3-9B59-4E3B-9F95-376C33104ED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4F7BA1D-ACA5-4114-9701-6259B0E3449C}" srcId="{B9F10B0F-6800-4EC1-AAE0-42DB3E8C5745}" destId="{7DEEA98D-7D96-43B0-9F9A-D5757F920385}" srcOrd="0" destOrd="0" parTransId="{A4FD700A-7B77-459D-B25A-8B368DA48737}" sibTransId="{E5B6A7EC-E438-4F45-9557-18B8FB6EB51B}"/>
    <dgm:cxn modelId="{44A4D32E-C5B3-4D20-9CCC-6A1ADC70D748}" type="presOf" srcId="{638455C3-9B59-4E3B-9F95-376C33104ED9}" destId="{42E0EC98-FB39-4157-99A6-C00215981073}" srcOrd="0" destOrd="0" presId="urn:microsoft.com/office/officeart/2018/2/layout/IconLabelList"/>
    <dgm:cxn modelId="{47CAC553-3567-4223-B5C1-CBE7F873B409}" srcId="{B9F10B0F-6800-4EC1-AAE0-42DB3E8C5745}" destId="{A0E783EA-D8A7-46BE-B960-976C3031A1BD}" srcOrd="2" destOrd="0" parTransId="{6519C37D-B647-4E38-B199-92A8AD0CEBCA}" sibTransId="{8A400681-1387-4D96-8A7D-736BAD84318F}"/>
    <dgm:cxn modelId="{CD7FEE59-02C4-47B8-9641-266DD3E0B20D}" type="presOf" srcId="{B9F10B0F-6800-4EC1-AAE0-42DB3E8C5745}" destId="{D694B0D1-4514-454D-B475-C3EE673AB29B}" srcOrd="0" destOrd="0" presId="urn:microsoft.com/office/officeart/2018/2/layout/IconLabelList"/>
    <dgm:cxn modelId="{9B4483A1-90E7-4AC7-AB9E-1A02A1B28DC2}" type="presOf" srcId="{A0E783EA-D8A7-46BE-B960-976C3031A1BD}" destId="{5B0A397A-AA10-48EA-9EA6-BEEDA6CA8E22}" srcOrd="0" destOrd="0" presId="urn:microsoft.com/office/officeart/2018/2/layout/IconLabelList"/>
    <dgm:cxn modelId="{FC5710B5-C4D0-4E7A-98B7-6F2E05F1F4A9}" srcId="{B9F10B0F-6800-4EC1-AAE0-42DB3E8C5745}" destId="{5D92DF6C-4DCB-439D-9E2E-AD9B9143A0CD}" srcOrd="1" destOrd="0" parTransId="{AC77AE57-D0C8-4A58-A4AE-914E5A674075}" sibTransId="{242AA85A-021C-4894-9085-E2376A6EFB35}"/>
    <dgm:cxn modelId="{6A49C9B6-D39F-43D0-BD0F-580EEEC1A22C}" srcId="{B9F10B0F-6800-4EC1-AAE0-42DB3E8C5745}" destId="{638455C3-9B59-4E3B-9F95-376C33104ED9}" srcOrd="4" destOrd="0" parTransId="{9F4650F1-16A9-4645-90DF-5369786EAD3D}" sibTransId="{B7F006D0-201A-4E97-A5C1-FD97D97BD736}"/>
    <dgm:cxn modelId="{3E7000B9-84E9-464A-9CDC-DC6F08F4BE1D}" type="presOf" srcId="{7DEEA98D-7D96-43B0-9F9A-D5757F920385}" destId="{D9D84ABE-ADC9-41B0-8E4A-A952ED3D0FC2}" srcOrd="0" destOrd="0" presId="urn:microsoft.com/office/officeart/2018/2/layout/IconLabelList"/>
    <dgm:cxn modelId="{679E1FDA-D674-4613-8B72-59EC12A83347}" type="presOf" srcId="{5D92DF6C-4DCB-439D-9E2E-AD9B9143A0CD}" destId="{B74A2C0B-7C40-4431-B572-A583B257BB36}" srcOrd="0" destOrd="0" presId="urn:microsoft.com/office/officeart/2018/2/layout/IconLabelList"/>
    <dgm:cxn modelId="{45C6A9DD-55F2-41F4-8985-EF67599502D3}" type="presOf" srcId="{F0B10F20-DC07-427B-BBDC-C40D1906FB11}" destId="{EE53EEB6-E63B-42E5-AC2B-D9F9F03B5731}" srcOrd="0" destOrd="0" presId="urn:microsoft.com/office/officeart/2018/2/layout/IconLabelList"/>
    <dgm:cxn modelId="{2A769DF3-E4AE-4619-BBB0-F9614808F6D8}" srcId="{B9F10B0F-6800-4EC1-AAE0-42DB3E8C5745}" destId="{F0B10F20-DC07-427B-BBDC-C40D1906FB11}" srcOrd="3" destOrd="0" parTransId="{C76ADE15-6AA3-4ADD-B8B1-DAE89A3062AA}" sibTransId="{82A7F3C5-2770-4335-B02D-0A1E40955158}"/>
    <dgm:cxn modelId="{4696684D-AAC8-4898-9432-12A44A0F00A9}" type="presParOf" srcId="{D694B0D1-4514-454D-B475-C3EE673AB29B}" destId="{7C3C2B1A-078E-4DC6-92E1-DF4B682923BB}" srcOrd="0" destOrd="0" presId="urn:microsoft.com/office/officeart/2018/2/layout/IconLabelList"/>
    <dgm:cxn modelId="{900ABEE8-4CDD-49E5-8C10-A67C6D2E49DC}" type="presParOf" srcId="{7C3C2B1A-078E-4DC6-92E1-DF4B682923BB}" destId="{6FD7EC82-2C3D-4549-ACD3-DAD0678E4701}" srcOrd="0" destOrd="0" presId="urn:microsoft.com/office/officeart/2018/2/layout/IconLabelList"/>
    <dgm:cxn modelId="{E45AF93A-5DF7-44D4-8134-B216F864C561}" type="presParOf" srcId="{7C3C2B1A-078E-4DC6-92E1-DF4B682923BB}" destId="{C9BB75B4-5665-48A1-90A8-DCCDF2D82B6E}" srcOrd="1" destOrd="0" presId="urn:microsoft.com/office/officeart/2018/2/layout/IconLabelList"/>
    <dgm:cxn modelId="{61EB6D4A-3059-407A-90A2-D386D89772FC}" type="presParOf" srcId="{7C3C2B1A-078E-4DC6-92E1-DF4B682923BB}" destId="{D9D84ABE-ADC9-41B0-8E4A-A952ED3D0FC2}" srcOrd="2" destOrd="0" presId="urn:microsoft.com/office/officeart/2018/2/layout/IconLabelList"/>
    <dgm:cxn modelId="{39F270BB-BD0A-406F-B61A-487FDCC73B71}" type="presParOf" srcId="{D694B0D1-4514-454D-B475-C3EE673AB29B}" destId="{CDEB52C1-AD26-4E19-9BE5-1329BE7E23D0}" srcOrd="1" destOrd="0" presId="urn:microsoft.com/office/officeart/2018/2/layout/IconLabelList"/>
    <dgm:cxn modelId="{2ABF54D1-FD2A-47F4-AA61-821BBBCDC731}" type="presParOf" srcId="{D694B0D1-4514-454D-B475-C3EE673AB29B}" destId="{60ED9920-6C9C-4E90-86D8-2ED4C7C5EF7B}" srcOrd="2" destOrd="0" presId="urn:microsoft.com/office/officeart/2018/2/layout/IconLabelList"/>
    <dgm:cxn modelId="{3163B2E7-5610-4268-91C7-F960A15EC8FC}" type="presParOf" srcId="{60ED9920-6C9C-4E90-86D8-2ED4C7C5EF7B}" destId="{D9035EF1-A92E-4B3D-8211-6C3B181E3EBC}" srcOrd="0" destOrd="0" presId="urn:microsoft.com/office/officeart/2018/2/layout/IconLabelList"/>
    <dgm:cxn modelId="{916AD40B-8B4F-43B5-AD09-E872D47CCFA1}" type="presParOf" srcId="{60ED9920-6C9C-4E90-86D8-2ED4C7C5EF7B}" destId="{EEEAF335-332A-4D4A-B652-EBD0FB4738ED}" srcOrd="1" destOrd="0" presId="urn:microsoft.com/office/officeart/2018/2/layout/IconLabelList"/>
    <dgm:cxn modelId="{456F259A-9579-4ADF-A106-95255464627C}" type="presParOf" srcId="{60ED9920-6C9C-4E90-86D8-2ED4C7C5EF7B}" destId="{B74A2C0B-7C40-4431-B572-A583B257BB36}" srcOrd="2" destOrd="0" presId="urn:microsoft.com/office/officeart/2018/2/layout/IconLabelList"/>
    <dgm:cxn modelId="{18E692E4-63EF-4DA2-A451-341EBD6601B5}" type="presParOf" srcId="{D694B0D1-4514-454D-B475-C3EE673AB29B}" destId="{D78795ED-8BCF-4CC0-9BF9-652BCD97FD0A}" srcOrd="3" destOrd="0" presId="urn:microsoft.com/office/officeart/2018/2/layout/IconLabelList"/>
    <dgm:cxn modelId="{B61163E2-AEE9-46DE-96D2-680776BAC4A1}" type="presParOf" srcId="{D694B0D1-4514-454D-B475-C3EE673AB29B}" destId="{9C4213A3-E924-467E-9970-22CAD0C63C17}" srcOrd="4" destOrd="0" presId="urn:microsoft.com/office/officeart/2018/2/layout/IconLabelList"/>
    <dgm:cxn modelId="{8EAB4359-7571-4EA9-B928-E60BD500B4A4}" type="presParOf" srcId="{9C4213A3-E924-467E-9970-22CAD0C63C17}" destId="{8B847F69-B325-4AC3-A8B8-8071964D741F}" srcOrd="0" destOrd="0" presId="urn:microsoft.com/office/officeart/2018/2/layout/IconLabelList"/>
    <dgm:cxn modelId="{D0514CFC-B5FE-48E1-893A-6BF4206B21CC}" type="presParOf" srcId="{9C4213A3-E924-467E-9970-22CAD0C63C17}" destId="{2C51BCFC-F7DD-4A10-94F8-09D0BB0E940D}" srcOrd="1" destOrd="0" presId="urn:microsoft.com/office/officeart/2018/2/layout/IconLabelList"/>
    <dgm:cxn modelId="{7F2AC3F8-F3AE-4C3A-8A5A-4889375FA95F}" type="presParOf" srcId="{9C4213A3-E924-467E-9970-22CAD0C63C17}" destId="{5B0A397A-AA10-48EA-9EA6-BEEDA6CA8E22}" srcOrd="2" destOrd="0" presId="urn:microsoft.com/office/officeart/2018/2/layout/IconLabelList"/>
    <dgm:cxn modelId="{E594A460-6D7A-4522-A558-DC9A07028BD6}" type="presParOf" srcId="{D694B0D1-4514-454D-B475-C3EE673AB29B}" destId="{A21E7C7D-0515-4F20-8463-5225AA23F232}" srcOrd="5" destOrd="0" presId="urn:microsoft.com/office/officeart/2018/2/layout/IconLabelList"/>
    <dgm:cxn modelId="{A87EA343-8A62-42D8-9647-59DC3BE87D92}" type="presParOf" srcId="{D694B0D1-4514-454D-B475-C3EE673AB29B}" destId="{2EBF5F52-A0D3-4444-B908-724DD04475BB}" srcOrd="6" destOrd="0" presId="urn:microsoft.com/office/officeart/2018/2/layout/IconLabelList"/>
    <dgm:cxn modelId="{B322CBBC-D4C9-4958-AFC2-8706537E0CF6}" type="presParOf" srcId="{2EBF5F52-A0D3-4444-B908-724DD04475BB}" destId="{5657BD85-3D5B-4D89-BD02-F37D8669F003}" srcOrd="0" destOrd="0" presId="urn:microsoft.com/office/officeart/2018/2/layout/IconLabelList"/>
    <dgm:cxn modelId="{631183B2-37D8-43B4-BBA3-F241C6CAC7EF}" type="presParOf" srcId="{2EBF5F52-A0D3-4444-B908-724DD04475BB}" destId="{7327DFDF-8876-483C-A7F7-409F0CE20824}" srcOrd="1" destOrd="0" presId="urn:microsoft.com/office/officeart/2018/2/layout/IconLabelList"/>
    <dgm:cxn modelId="{D25FE3BD-4F86-4F53-BEFC-3C261A24EBDA}" type="presParOf" srcId="{2EBF5F52-A0D3-4444-B908-724DD04475BB}" destId="{EE53EEB6-E63B-42E5-AC2B-D9F9F03B5731}" srcOrd="2" destOrd="0" presId="urn:microsoft.com/office/officeart/2018/2/layout/IconLabelList"/>
    <dgm:cxn modelId="{DF67CD2F-E190-4C28-A8DE-85665F8787FE}" type="presParOf" srcId="{D694B0D1-4514-454D-B475-C3EE673AB29B}" destId="{B5B07A51-F460-455C-98ED-76C150FD9116}" srcOrd="7" destOrd="0" presId="urn:microsoft.com/office/officeart/2018/2/layout/IconLabelList"/>
    <dgm:cxn modelId="{60022177-106A-4D2C-BE28-786E9F1D5535}" type="presParOf" srcId="{D694B0D1-4514-454D-B475-C3EE673AB29B}" destId="{F27355D3-A71E-4EAE-BE47-0B2444455AC8}" srcOrd="8" destOrd="0" presId="urn:microsoft.com/office/officeart/2018/2/layout/IconLabelList"/>
    <dgm:cxn modelId="{A55A53A3-375C-4B44-8B76-40AC5469E622}" type="presParOf" srcId="{F27355D3-A71E-4EAE-BE47-0B2444455AC8}" destId="{B2AF8C8B-B406-4118-905A-E115AA424EA5}" srcOrd="0" destOrd="0" presId="urn:microsoft.com/office/officeart/2018/2/layout/IconLabelList"/>
    <dgm:cxn modelId="{BD399CEB-F5E2-43FF-9B82-FF1A0469C8AA}" type="presParOf" srcId="{F27355D3-A71E-4EAE-BE47-0B2444455AC8}" destId="{4D1CDD95-CBAC-43B4-B74E-40B1E380114F}" srcOrd="1" destOrd="0" presId="urn:microsoft.com/office/officeart/2018/2/layout/IconLabelList"/>
    <dgm:cxn modelId="{4DD5CD8E-AD66-427A-B5CB-6BB6D47F4D86}" type="presParOf" srcId="{F27355D3-A71E-4EAE-BE47-0B2444455AC8}" destId="{42E0EC98-FB39-4157-99A6-C002159810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FA53A-F037-4E48-BCDB-0E06E5DAD69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CD605DA-F66B-4C90-8B05-153DB92F511F}">
      <dgm:prSet/>
      <dgm:spPr/>
      <dgm:t>
        <a:bodyPr/>
        <a:lstStyle/>
        <a:p>
          <a:r>
            <a:rPr lang="en-US" b="1" baseline="0"/>
            <a:t>Mel Hall (unit lead)</a:t>
          </a:r>
          <a:endParaRPr lang="en-US"/>
        </a:p>
      </dgm:t>
    </dgm:pt>
    <dgm:pt modelId="{5E68E671-A970-4510-B8F4-7B75C20C245E}" type="parTrans" cxnId="{4F4B3634-01B6-40A1-B307-4C594C5520F1}">
      <dgm:prSet/>
      <dgm:spPr/>
      <dgm:t>
        <a:bodyPr/>
        <a:lstStyle/>
        <a:p>
          <a:endParaRPr lang="en-US"/>
        </a:p>
      </dgm:t>
    </dgm:pt>
    <dgm:pt modelId="{15827CAE-58D1-4F0B-931F-1D752F1AF1DE}" type="sibTrans" cxnId="{4F4B3634-01B6-40A1-B307-4C594C5520F1}">
      <dgm:prSet/>
      <dgm:spPr/>
      <dgm:t>
        <a:bodyPr/>
        <a:lstStyle/>
        <a:p>
          <a:endParaRPr lang="en-US"/>
        </a:p>
      </dgm:t>
    </dgm:pt>
    <dgm:pt modelId="{EE40F199-88BA-4BE6-8EA0-0F6B5F12207D}">
      <dgm:prSet/>
      <dgm:spPr/>
      <dgm:t>
        <a:bodyPr/>
        <a:lstStyle/>
        <a:p>
          <a:r>
            <a:rPr lang="en-US" b="1" baseline="0"/>
            <a:t>Gillian Smith </a:t>
          </a:r>
          <a:endParaRPr lang="en-US"/>
        </a:p>
      </dgm:t>
    </dgm:pt>
    <dgm:pt modelId="{7B4B732B-6B38-4943-B0FF-845538F1D0C2}" type="parTrans" cxnId="{09DD0E33-300A-41DF-A8DD-5202FE81AECC}">
      <dgm:prSet/>
      <dgm:spPr/>
      <dgm:t>
        <a:bodyPr/>
        <a:lstStyle/>
        <a:p>
          <a:endParaRPr lang="en-US"/>
        </a:p>
      </dgm:t>
    </dgm:pt>
    <dgm:pt modelId="{859EBFFC-1322-4579-ABD9-338C9F68DAB9}" type="sibTrans" cxnId="{09DD0E33-300A-41DF-A8DD-5202FE81AECC}">
      <dgm:prSet/>
      <dgm:spPr/>
      <dgm:t>
        <a:bodyPr/>
        <a:lstStyle/>
        <a:p>
          <a:endParaRPr lang="en-US"/>
        </a:p>
      </dgm:t>
    </dgm:pt>
    <dgm:pt modelId="{6A5883BD-8C7D-40FE-BA98-46942D038B5F}">
      <dgm:prSet/>
      <dgm:spPr/>
      <dgm:t>
        <a:bodyPr/>
        <a:lstStyle/>
        <a:p>
          <a:r>
            <a:rPr lang="en-US" b="1" baseline="0"/>
            <a:t>Martin Needham </a:t>
          </a:r>
          <a:endParaRPr lang="en-US"/>
        </a:p>
      </dgm:t>
    </dgm:pt>
    <dgm:pt modelId="{EFCDD57A-9630-490F-80E4-157BAFA0B80C}" type="parTrans" cxnId="{105F4B54-0C6E-4F8F-BCA7-34E7B6E81F46}">
      <dgm:prSet/>
      <dgm:spPr/>
      <dgm:t>
        <a:bodyPr/>
        <a:lstStyle/>
        <a:p>
          <a:endParaRPr lang="en-US"/>
        </a:p>
      </dgm:t>
    </dgm:pt>
    <dgm:pt modelId="{480B1C48-4995-4C83-B454-A1DBB8A95DEB}" type="sibTrans" cxnId="{105F4B54-0C6E-4F8F-BCA7-34E7B6E81F46}">
      <dgm:prSet/>
      <dgm:spPr/>
      <dgm:t>
        <a:bodyPr/>
        <a:lstStyle/>
        <a:p>
          <a:endParaRPr lang="en-US"/>
        </a:p>
      </dgm:t>
    </dgm:pt>
    <dgm:pt modelId="{1B7ACC4B-F2DF-7E4B-98D5-612F16C8929D}" type="pres">
      <dgm:prSet presAssocID="{865FA53A-F037-4E48-BCDB-0E06E5DAD6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717A4D-5C07-7E4A-B971-49F1956B66BB}" type="pres">
      <dgm:prSet presAssocID="{6CD605DA-F66B-4C90-8B05-153DB92F511F}" presName="root" presStyleCnt="0"/>
      <dgm:spPr/>
    </dgm:pt>
    <dgm:pt modelId="{A085500E-7909-A645-8401-3D1C3095EE96}" type="pres">
      <dgm:prSet presAssocID="{6CD605DA-F66B-4C90-8B05-153DB92F511F}" presName="rootComposite" presStyleCnt="0"/>
      <dgm:spPr/>
    </dgm:pt>
    <dgm:pt modelId="{BD10D29B-D366-084D-9AC0-2406F1A282D4}" type="pres">
      <dgm:prSet presAssocID="{6CD605DA-F66B-4C90-8B05-153DB92F511F}" presName="rootText" presStyleLbl="node1" presStyleIdx="0" presStyleCnt="3"/>
      <dgm:spPr/>
    </dgm:pt>
    <dgm:pt modelId="{0F52B5E8-1762-EC4A-9184-AFF305A6B3DA}" type="pres">
      <dgm:prSet presAssocID="{6CD605DA-F66B-4C90-8B05-153DB92F511F}" presName="rootConnector" presStyleLbl="node1" presStyleIdx="0" presStyleCnt="3"/>
      <dgm:spPr/>
    </dgm:pt>
    <dgm:pt modelId="{46D9C38B-913F-D04E-B48C-FBEFEDC9904D}" type="pres">
      <dgm:prSet presAssocID="{6CD605DA-F66B-4C90-8B05-153DB92F511F}" presName="childShape" presStyleCnt="0"/>
      <dgm:spPr/>
    </dgm:pt>
    <dgm:pt modelId="{2D8D4DDA-B7EC-C14B-8D23-A307E47A4F02}" type="pres">
      <dgm:prSet presAssocID="{EE40F199-88BA-4BE6-8EA0-0F6B5F12207D}" presName="root" presStyleCnt="0"/>
      <dgm:spPr/>
    </dgm:pt>
    <dgm:pt modelId="{61450AD6-16B4-4543-B85B-D9A91CE7AEA3}" type="pres">
      <dgm:prSet presAssocID="{EE40F199-88BA-4BE6-8EA0-0F6B5F12207D}" presName="rootComposite" presStyleCnt="0"/>
      <dgm:spPr/>
    </dgm:pt>
    <dgm:pt modelId="{EEB61B23-C51F-0745-AF98-E089BF653D71}" type="pres">
      <dgm:prSet presAssocID="{EE40F199-88BA-4BE6-8EA0-0F6B5F12207D}" presName="rootText" presStyleLbl="node1" presStyleIdx="1" presStyleCnt="3"/>
      <dgm:spPr/>
    </dgm:pt>
    <dgm:pt modelId="{9771F9D8-F78A-7746-A045-A125F3A1F69F}" type="pres">
      <dgm:prSet presAssocID="{EE40F199-88BA-4BE6-8EA0-0F6B5F12207D}" presName="rootConnector" presStyleLbl="node1" presStyleIdx="1" presStyleCnt="3"/>
      <dgm:spPr/>
    </dgm:pt>
    <dgm:pt modelId="{D00381A2-08F2-074E-9AA2-3D75BAC7488D}" type="pres">
      <dgm:prSet presAssocID="{EE40F199-88BA-4BE6-8EA0-0F6B5F12207D}" presName="childShape" presStyleCnt="0"/>
      <dgm:spPr/>
    </dgm:pt>
    <dgm:pt modelId="{65BF9732-3459-4E4A-988D-9B9857ACCDE6}" type="pres">
      <dgm:prSet presAssocID="{6A5883BD-8C7D-40FE-BA98-46942D038B5F}" presName="root" presStyleCnt="0"/>
      <dgm:spPr/>
    </dgm:pt>
    <dgm:pt modelId="{5B27451C-CDA1-4145-A08B-6316657B43AC}" type="pres">
      <dgm:prSet presAssocID="{6A5883BD-8C7D-40FE-BA98-46942D038B5F}" presName="rootComposite" presStyleCnt="0"/>
      <dgm:spPr/>
    </dgm:pt>
    <dgm:pt modelId="{4A8833A9-2B91-2146-BD68-4FBDF6D3F017}" type="pres">
      <dgm:prSet presAssocID="{6A5883BD-8C7D-40FE-BA98-46942D038B5F}" presName="rootText" presStyleLbl="node1" presStyleIdx="2" presStyleCnt="3"/>
      <dgm:spPr/>
    </dgm:pt>
    <dgm:pt modelId="{C0064AC0-43FC-2E4E-A10E-791B604635EF}" type="pres">
      <dgm:prSet presAssocID="{6A5883BD-8C7D-40FE-BA98-46942D038B5F}" presName="rootConnector" presStyleLbl="node1" presStyleIdx="2" presStyleCnt="3"/>
      <dgm:spPr/>
    </dgm:pt>
    <dgm:pt modelId="{A00A58AE-2973-CB44-983C-2502060661CF}" type="pres">
      <dgm:prSet presAssocID="{6A5883BD-8C7D-40FE-BA98-46942D038B5F}" presName="childShape" presStyleCnt="0"/>
      <dgm:spPr/>
    </dgm:pt>
  </dgm:ptLst>
  <dgm:cxnLst>
    <dgm:cxn modelId="{CEAEA60E-40DA-974B-B91D-0EFD12AD9FCC}" type="presOf" srcId="{6CD605DA-F66B-4C90-8B05-153DB92F511F}" destId="{0F52B5E8-1762-EC4A-9184-AFF305A6B3DA}" srcOrd="1" destOrd="0" presId="urn:microsoft.com/office/officeart/2005/8/layout/hierarchy3"/>
    <dgm:cxn modelId="{09DD0E33-300A-41DF-A8DD-5202FE81AECC}" srcId="{865FA53A-F037-4E48-BCDB-0E06E5DAD69C}" destId="{EE40F199-88BA-4BE6-8EA0-0F6B5F12207D}" srcOrd="1" destOrd="0" parTransId="{7B4B732B-6B38-4943-B0FF-845538F1D0C2}" sibTransId="{859EBFFC-1322-4579-ABD9-338C9F68DAB9}"/>
    <dgm:cxn modelId="{4F4B3634-01B6-40A1-B307-4C594C5520F1}" srcId="{865FA53A-F037-4E48-BCDB-0E06E5DAD69C}" destId="{6CD605DA-F66B-4C90-8B05-153DB92F511F}" srcOrd="0" destOrd="0" parTransId="{5E68E671-A970-4510-B8F4-7B75C20C245E}" sibTransId="{15827CAE-58D1-4F0B-931F-1D752F1AF1DE}"/>
    <dgm:cxn modelId="{5A5FE653-4946-3940-BF05-9E35971A19F2}" type="presOf" srcId="{6CD605DA-F66B-4C90-8B05-153DB92F511F}" destId="{BD10D29B-D366-084D-9AC0-2406F1A282D4}" srcOrd="0" destOrd="0" presId="urn:microsoft.com/office/officeart/2005/8/layout/hierarchy3"/>
    <dgm:cxn modelId="{105F4B54-0C6E-4F8F-BCA7-34E7B6E81F46}" srcId="{865FA53A-F037-4E48-BCDB-0E06E5DAD69C}" destId="{6A5883BD-8C7D-40FE-BA98-46942D038B5F}" srcOrd="2" destOrd="0" parTransId="{EFCDD57A-9630-490F-80E4-157BAFA0B80C}" sibTransId="{480B1C48-4995-4C83-B454-A1DBB8A95DEB}"/>
    <dgm:cxn modelId="{C1BBE77D-D5C6-A445-A07A-2AB05A7E8D22}" type="presOf" srcId="{6A5883BD-8C7D-40FE-BA98-46942D038B5F}" destId="{4A8833A9-2B91-2146-BD68-4FBDF6D3F017}" srcOrd="0" destOrd="0" presId="urn:microsoft.com/office/officeart/2005/8/layout/hierarchy3"/>
    <dgm:cxn modelId="{55377790-BC99-9843-9F23-8BD87299B554}" type="presOf" srcId="{6A5883BD-8C7D-40FE-BA98-46942D038B5F}" destId="{C0064AC0-43FC-2E4E-A10E-791B604635EF}" srcOrd="1" destOrd="0" presId="urn:microsoft.com/office/officeart/2005/8/layout/hierarchy3"/>
    <dgm:cxn modelId="{CC9B3396-C88A-3A4D-B83C-7F2D0E295EF3}" type="presOf" srcId="{EE40F199-88BA-4BE6-8EA0-0F6B5F12207D}" destId="{EEB61B23-C51F-0745-AF98-E089BF653D71}" srcOrd="0" destOrd="0" presId="urn:microsoft.com/office/officeart/2005/8/layout/hierarchy3"/>
    <dgm:cxn modelId="{41E3D3B8-CF0A-2747-A10D-FA974899A578}" type="presOf" srcId="{EE40F199-88BA-4BE6-8EA0-0F6B5F12207D}" destId="{9771F9D8-F78A-7746-A045-A125F3A1F69F}" srcOrd="1" destOrd="0" presId="urn:microsoft.com/office/officeart/2005/8/layout/hierarchy3"/>
    <dgm:cxn modelId="{EFD732F5-28F2-DA49-896B-3C2066EB7D08}" type="presOf" srcId="{865FA53A-F037-4E48-BCDB-0E06E5DAD69C}" destId="{1B7ACC4B-F2DF-7E4B-98D5-612F16C8929D}" srcOrd="0" destOrd="0" presId="urn:microsoft.com/office/officeart/2005/8/layout/hierarchy3"/>
    <dgm:cxn modelId="{E4C23FA0-600B-EE45-8CF7-87F4FD4B0078}" type="presParOf" srcId="{1B7ACC4B-F2DF-7E4B-98D5-612F16C8929D}" destId="{8C717A4D-5C07-7E4A-B971-49F1956B66BB}" srcOrd="0" destOrd="0" presId="urn:microsoft.com/office/officeart/2005/8/layout/hierarchy3"/>
    <dgm:cxn modelId="{7F0C9958-D2E2-FF47-88DA-18F8D5D9B00F}" type="presParOf" srcId="{8C717A4D-5C07-7E4A-B971-49F1956B66BB}" destId="{A085500E-7909-A645-8401-3D1C3095EE96}" srcOrd="0" destOrd="0" presId="urn:microsoft.com/office/officeart/2005/8/layout/hierarchy3"/>
    <dgm:cxn modelId="{BEB698CA-D870-8C41-852E-AF49D0E96D72}" type="presParOf" srcId="{A085500E-7909-A645-8401-3D1C3095EE96}" destId="{BD10D29B-D366-084D-9AC0-2406F1A282D4}" srcOrd="0" destOrd="0" presId="urn:microsoft.com/office/officeart/2005/8/layout/hierarchy3"/>
    <dgm:cxn modelId="{F5A556BA-9642-AB4C-B487-DAAEDE588694}" type="presParOf" srcId="{A085500E-7909-A645-8401-3D1C3095EE96}" destId="{0F52B5E8-1762-EC4A-9184-AFF305A6B3DA}" srcOrd="1" destOrd="0" presId="urn:microsoft.com/office/officeart/2005/8/layout/hierarchy3"/>
    <dgm:cxn modelId="{CB2D62E1-F39B-C245-95A6-2B002254334C}" type="presParOf" srcId="{8C717A4D-5C07-7E4A-B971-49F1956B66BB}" destId="{46D9C38B-913F-D04E-B48C-FBEFEDC9904D}" srcOrd="1" destOrd="0" presId="urn:microsoft.com/office/officeart/2005/8/layout/hierarchy3"/>
    <dgm:cxn modelId="{6EF84DB8-BE90-B24A-A779-5BD9FED37D34}" type="presParOf" srcId="{1B7ACC4B-F2DF-7E4B-98D5-612F16C8929D}" destId="{2D8D4DDA-B7EC-C14B-8D23-A307E47A4F02}" srcOrd="1" destOrd="0" presId="urn:microsoft.com/office/officeart/2005/8/layout/hierarchy3"/>
    <dgm:cxn modelId="{75CC7EEB-5132-1144-978E-5BC5B201BB46}" type="presParOf" srcId="{2D8D4DDA-B7EC-C14B-8D23-A307E47A4F02}" destId="{61450AD6-16B4-4543-B85B-D9A91CE7AEA3}" srcOrd="0" destOrd="0" presId="urn:microsoft.com/office/officeart/2005/8/layout/hierarchy3"/>
    <dgm:cxn modelId="{74B836C5-A83F-514A-A1B1-C8C0AFB10917}" type="presParOf" srcId="{61450AD6-16B4-4543-B85B-D9A91CE7AEA3}" destId="{EEB61B23-C51F-0745-AF98-E089BF653D71}" srcOrd="0" destOrd="0" presId="urn:microsoft.com/office/officeart/2005/8/layout/hierarchy3"/>
    <dgm:cxn modelId="{DDECE210-5422-B940-87F1-7D5C9C6753FF}" type="presParOf" srcId="{61450AD6-16B4-4543-B85B-D9A91CE7AEA3}" destId="{9771F9D8-F78A-7746-A045-A125F3A1F69F}" srcOrd="1" destOrd="0" presId="urn:microsoft.com/office/officeart/2005/8/layout/hierarchy3"/>
    <dgm:cxn modelId="{7ACA40DA-B5E7-2D4A-987E-0181BB55833A}" type="presParOf" srcId="{2D8D4DDA-B7EC-C14B-8D23-A307E47A4F02}" destId="{D00381A2-08F2-074E-9AA2-3D75BAC7488D}" srcOrd="1" destOrd="0" presId="urn:microsoft.com/office/officeart/2005/8/layout/hierarchy3"/>
    <dgm:cxn modelId="{6C57F9F6-610F-9E42-BBA6-1C524B36807A}" type="presParOf" srcId="{1B7ACC4B-F2DF-7E4B-98D5-612F16C8929D}" destId="{65BF9732-3459-4E4A-988D-9B9857ACCDE6}" srcOrd="2" destOrd="0" presId="urn:microsoft.com/office/officeart/2005/8/layout/hierarchy3"/>
    <dgm:cxn modelId="{7E7BAD6F-6D7E-7543-A0E1-E987F4C8943C}" type="presParOf" srcId="{65BF9732-3459-4E4A-988D-9B9857ACCDE6}" destId="{5B27451C-CDA1-4145-A08B-6316657B43AC}" srcOrd="0" destOrd="0" presId="urn:microsoft.com/office/officeart/2005/8/layout/hierarchy3"/>
    <dgm:cxn modelId="{02F3BE5F-BAEB-EC4D-ADEC-F525540D39E1}" type="presParOf" srcId="{5B27451C-CDA1-4145-A08B-6316657B43AC}" destId="{4A8833A9-2B91-2146-BD68-4FBDF6D3F017}" srcOrd="0" destOrd="0" presId="urn:microsoft.com/office/officeart/2005/8/layout/hierarchy3"/>
    <dgm:cxn modelId="{8C10F4DB-22A6-CF41-8ACB-C8BBCB0E88BF}" type="presParOf" srcId="{5B27451C-CDA1-4145-A08B-6316657B43AC}" destId="{C0064AC0-43FC-2E4E-A10E-791B604635EF}" srcOrd="1" destOrd="0" presId="urn:microsoft.com/office/officeart/2005/8/layout/hierarchy3"/>
    <dgm:cxn modelId="{B2AC5619-833F-C84F-BF51-EA40420C7513}" type="presParOf" srcId="{65BF9732-3459-4E4A-988D-9B9857ACCDE6}" destId="{A00A58AE-2973-CB44-983C-2502060661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31E34-D275-784C-868B-59E3F0C63249}">
      <dsp:nvSpPr>
        <dsp:cNvPr id="0" name=""/>
        <dsp:cNvSpPr/>
      </dsp:nvSpPr>
      <dsp:spPr>
        <a:xfrm>
          <a:off x="3567117" y="691350"/>
          <a:ext cx="534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0093" y="734247"/>
        <a:ext cx="28239" cy="5647"/>
      </dsp:txXfrm>
    </dsp:sp>
    <dsp:sp modelId="{0BFCD5CD-D547-1B41-957D-7D1F95611C1D}">
      <dsp:nvSpPr>
        <dsp:cNvPr id="0" name=""/>
        <dsp:cNvSpPr/>
      </dsp:nvSpPr>
      <dsp:spPr>
        <a:xfrm>
          <a:off x="1113300" y="385"/>
          <a:ext cx="2455616" cy="14733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1 - Unit ethos and introduction: literacies in professionals’ everyday practice  </a:t>
          </a:r>
          <a:endParaRPr lang="en-US" sz="2400" kern="1200"/>
        </a:p>
      </dsp:txBody>
      <dsp:txXfrm>
        <a:off x="1113300" y="385"/>
        <a:ext cx="2455616" cy="1473370"/>
      </dsp:txXfrm>
    </dsp:sp>
    <dsp:sp modelId="{301290AF-4873-2A41-B69C-B274F7579DD6}">
      <dsp:nvSpPr>
        <dsp:cNvPr id="0" name=""/>
        <dsp:cNvSpPr/>
      </dsp:nvSpPr>
      <dsp:spPr>
        <a:xfrm>
          <a:off x="6587525" y="691350"/>
          <a:ext cx="534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1" y="45720"/>
              </a:lnTo>
            </a:path>
          </a:pathLst>
        </a:custGeom>
        <a:noFill/>
        <a:ln w="6350" cap="flat" cmpd="sng" algn="ctr">
          <a:solidFill>
            <a:schemeClr val="accent5">
              <a:hueOff val="-372825"/>
              <a:satOff val="2633"/>
              <a:lumOff val="-4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40502" y="734247"/>
        <a:ext cx="28239" cy="5647"/>
      </dsp:txXfrm>
    </dsp:sp>
    <dsp:sp modelId="{3212C56C-F85B-2240-8E27-71A33C87F7D2}">
      <dsp:nvSpPr>
        <dsp:cNvPr id="0" name=""/>
        <dsp:cNvSpPr/>
      </dsp:nvSpPr>
      <dsp:spPr>
        <a:xfrm>
          <a:off x="4133709" y="385"/>
          <a:ext cx="2455616" cy="1473370"/>
        </a:xfrm>
        <a:prstGeom prst="rect">
          <a:avLst/>
        </a:prstGeom>
        <a:solidFill>
          <a:schemeClr val="accent5">
            <a:hueOff val="-298260"/>
            <a:satOff val="2106"/>
            <a:lumOff val="-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2 - Learning literacies – schooled approaches  </a:t>
          </a:r>
          <a:endParaRPr lang="en-US" sz="2400" kern="1200"/>
        </a:p>
      </dsp:txBody>
      <dsp:txXfrm>
        <a:off x="4133709" y="385"/>
        <a:ext cx="2455616" cy="1473370"/>
      </dsp:txXfrm>
    </dsp:sp>
    <dsp:sp modelId="{4A8C4670-D85A-414F-8909-DA855FE26D22}">
      <dsp:nvSpPr>
        <dsp:cNvPr id="0" name=""/>
        <dsp:cNvSpPr/>
      </dsp:nvSpPr>
      <dsp:spPr>
        <a:xfrm>
          <a:off x="2341108" y="1471956"/>
          <a:ext cx="6040817" cy="534191"/>
        </a:xfrm>
        <a:custGeom>
          <a:avLst/>
          <a:gdLst/>
          <a:ahLst/>
          <a:cxnLst/>
          <a:rect l="0" t="0" r="0" b="0"/>
          <a:pathLst>
            <a:path>
              <a:moveTo>
                <a:pt x="6040817" y="0"/>
              </a:moveTo>
              <a:lnTo>
                <a:pt x="6040817" y="284195"/>
              </a:lnTo>
              <a:lnTo>
                <a:pt x="0" y="284195"/>
              </a:lnTo>
              <a:lnTo>
                <a:pt x="0" y="534191"/>
              </a:lnTo>
            </a:path>
          </a:pathLst>
        </a:custGeom>
        <a:noFill/>
        <a:ln w="6350" cap="flat" cmpd="sng" algn="ctr">
          <a:solidFill>
            <a:schemeClr val="accent5">
              <a:hueOff val="-745651"/>
              <a:satOff val="5266"/>
              <a:lumOff val="-8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9838" y="1736228"/>
        <a:ext cx="303358" cy="5647"/>
      </dsp:txXfrm>
    </dsp:sp>
    <dsp:sp modelId="{5F935426-7AF3-504C-AFF2-19620A70FBAA}">
      <dsp:nvSpPr>
        <dsp:cNvPr id="0" name=""/>
        <dsp:cNvSpPr/>
      </dsp:nvSpPr>
      <dsp:spPr>
        <a:xfrm>
          <a:off x="7154117" y="385"/>
          <a:ext cx="2455616" cy="1473370"/>
        </a:xfrm>
        <a:prstGeom prst="rect">
          <a:avLst/>
        </a:prstGeom>
        <a:solidFill>
          <a:schemeClr val="accent5">
            <a:hueOff val="-596521"/>
            <a:satOff val="4213"/>
            <a:lumOff val="-7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3 – Decentering schooled approaches</a:t>
          </a:r>
          <a:endParaRPr lang="en-US" sz="2400" kern="1200"/>
        </a:p>
      </dsp:txBody>
      <dsp:txXfrm>
        <a:off x="7154117" y="385"/>
        <a:ext cx="2455616" cy="1473370"/>
      </dsp:txXfrm>
    </dsp:sp>
    <dsp:sp modelId="{C37EDE37-79B3-CD4F-9ED3-337EE0C92380}">
      <dsp:nvSpPr>
        <dsp:cNvPr id="0" name=""/>
        <dsp:cNvSpPr/>
      </dsp:nvSpPr>
      <dsp:spPr>
        <a:xfrm>
          <a:off x="3567117" y="2729513"/>
          <a:ext cx="534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1" y="45720"/>
              </a:lnTo>
            </a:path>
          </a:pathLst>
        </a:custGeom>
        <a:noFill/>
        <a:ln w="6350" cap="flat" cmpd="sng" algn="ctr">
          <a:solidFill>
            <a:schemeClr val="accent5">
              <a:hueOff val="-1118476"/>
              <a:satOff val="7899"/>
              <a:lumOff val="-132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0093" y="2772409"/>
        <a:ext cx="28239" cy="5647"/>
      </dsp:txXfrm>
    </dsp:sp>
    <dsp:sp modelId="{3C48AB10-E85A-BD4C-8FDD-4BA5F004D6A3}">
      <dsp:nvSpPr>
        <dsp:cNvPr id="0" name=""/>
        <dsp:cNvSpPr/>
      </dsp:nvSpPr>
      <dsp:spPr>
        <a:xfrm>
          <a:off x="1113300" y="2038547"/>
          <a:ext cx="2455616" cy="1473370"/>
        </a:xfrm>
        <a:prstGeom prst="rect">
          <a:avLst/>
        </a:prstGeom>
        <a:solidFill>
          <a:schemeClr val="accent5">
            <a:hueOff val="-894781"/>
            <a:satOff val="6319"/>
            <a:lumOff val="-1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4 - Doing literacies with children – from policy to practice </a:t>
          </a:r>
          <a:endParaRPr lang="en-US" sz="2400" kern="1200"/>
        </a:p>
      </dsp:txBody>
      <dsp:txXfrm>
        <a:off x="1113300" y="2038547"/>
        <a:ext cx="2455616" cy="1473370"/>
      </dsp:txXfrm>
    </dsp:sp>
    <dsp:sp modelId="{BF532EC8-F6B6-4349-9875-52ABB843DE2D}">
      <dsp:nvSpPr>
        <dsp:cNvPr id="0" name=""/>
        <dsp:cNvSpPr/>
      </dsp:nvSpPr>
      <dsp:spPr>
        <a:xfrm>
          <a:off x="6587525" y="2729513"/>
          <a:ext cx="534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91" y="45720"/>
              </a:lnTo>
            </a:path>
          </a:pathLst>
        </a:custGeom>
        <a:noFill/>
        <a:ln w="6350" cap="flat" cmpd="sng" algn="ctr">
          <a:solidFill>
            <a:schemeClr val="accent5">
              <a:hueOff val="-1491302"/>
              <a:satOff val="10532"/>
              <a:lumOff val="-176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40502" y="2772409"/>
        <a:ext cx="28239" cy="5647"/>
      </dsp:txXfrm>
    </dsp:sp>
    <dsp:sp modelId="{7D32D5CE-9BE4-904B-9284-B35B24FCB0D6}">
      <dsp:nvSpPr>
        <dsp:cNvPr id="0" name=""/>
        <dsp:cNvSpPr/>
      </dsp:nvSpPr>
      <dsp:spPr>
        <a:xfrm>
          <a:off x="4133709" y="2038547"/>
          <a:ext cx="2455616" cy="1473370"/>
        </a:xfrm>
        <a:prstGeom prst="rect">
          <a:avLst/>
        </a:prstGeom>
        <a:solidFill>
          <a:schemeClr val="accent5">
            <a:hueOff val="-1193041"/>
            <a:satOff val="8426"/>
            <a:lumOff val="-14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5 – Bringing literacies to life</a:t>
          </a:r>
          <a:endParaRPr lang="en-US" sz="2400" kern="1200"/>
        </a:p>
      </dsp:txBody>
      <dsp:txXfrm>
        <a:off x="4133709" y="2038547"/>
        <a:ext cx="2455616" cy="1473370"/>
      </dsp:txXfrm>
    </dsp:sp>
    <dsp:sp modelId="{B3080A99-8B93-4D48-8BF9-22626E7F17F5}">
      <dsp:nvSpPr>
        <dsp:cNvPr id="0" name=""/>
        <dsp:cNvSpPr/>
      </dsp:nvSpPr>
      <dsp:spPr>
        <a:xfrm>
          <a:off x="7154117" y="2038547"/>
          <a:ext cx="2455616" cy="1473370"/>
        </a:xfrm>
        <a:prstGeom prst="rect">
          <a:avLst/>
        </a:prstGeom>
        <a:solidFill>
          <a:schemeClr val="accent5">
            <a:hueOff val="-1491302"/>
            <a:satOff val="10532"/>
            <a:lumOff val="-17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327" tIns="126305" rIns="120327" bIns="12630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Week 6 – Assignment support</a:t>
          </a:r>
          <a:endParaRPr lang="en-US" sz="2400" kern="1200"/>
        </a:p>
      </dsp:txBody>
      <dsp:txXfrm>
        <a:off x="7154117" y="2038547"/>
        <a:ext cx="2455616" cy="147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490F6-0EB1-412A-BAEC-BF04442BF1F4}">
      <dsp:nvSpPr>
        <dsp:cNvPr id="0" name=""/>
        <dsp:cNvSpPr/>
      </dsp:nvSpPr>
      <dsp:spPr>
        <a:xfrm>
          <a:off x="3198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Identify the role of schooled approaches, e.g. reading, writing and vocabulary in common understandings of literacy</a:t>
          </a:r>
          <a:endParaRPr lang="en-US" sz="2200" kern="1200"/>
        </a:p>
      </dsp:txBody>
      <dsp:txXfrm>
        <a:off x="3198" y="1321997"/>
        <a:ext cx="2537086" cy="2087364"/>
      </dsp:txXfrm>
    </dsp:sp>
    <dsp:sp modelId="{5A5610A1-1E27-43C6-99E5-8C09CD72A9B5}">
      <dsp:nvSpPr>
        <dsp:cNvPr id="0" name=""/>
        <dsp:cNvSpPr/>
      </dsp:nvSpPr>
      <dsp:spPr>
        <a:xfrm>
          <a:off x="749900" y="347893"/>
          <a:ext cx="1043682" cy="1043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2744" y="500737"/>
        <a:ext cx="737994" cy="737994"/>
      </dsp:txXfrm>
    </dsp:sp>
    <dsp:sp modelId="{142EF463-618A-409C-98C9-FF1DC69397A5}">
      <dsp:nvSpPr>
        <dsp:cNvPr id="0" name=""/>
        <dsp:cNvSpPr/>
      </dsp:nvSpPr>
      <dsp:spPr>
        <a:xfrm>
          <a:off x="3198" y="3478868"/>
          <a:ext cx="2537086" cy="72"/>
        </a:xfrm>
        <a:prstGeom prst="rect">
          <a:avLst/>
        </a:prstGeom>
        <a:solidFill>
          <a:schemeClr val="accent2">
            <a:hueOff val="-212977"/>
            <a:satOff val="1506"/>
            <a:lumOff val="448"/>
            <a:alphaOff val="0"/>
          </a:schemeClr>
        </a:solidFill>
        <a:ln w="12700" cap="flat" cmpd="sng" algn="ctr">
          <a:solidFill>
            <a:schemeClr val="accent2">
              <a:hueOff val="-212977"/>
              <a:satOff val="1506"/>
              <a:lumOff val="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E6404-10E7-41E9-A60D-938D9DC6EFE7}">
      <dsp:nvSpPr>
        <dsp:cNvPr id="0" name=""/>
        <dsp:cNvSpPr/>
      </dsp:nvSpPr>
      <dsp:spPr>
        <a:xfrm>
          <a:off x="2793993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296119"/>
            <a:satOff val="4651"/>
            <a:lumOff val="3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6119"/>
              <a:satOff val="4651"/>
              <a:lumOff val="3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Reimagine literacy to include everyday, taken for granted spaces   </a:t>
          </a:r>
          <a:endParaRPr lang="en-US" sz="2200" kern="1200"/>
        </a:p>
      </dsp:txBody>
      <dsp:txXfrm>
        <a:off x="2793993" y="1321997"/>
        <a:ext cx="2537086" cy="2087364"/>
      </dsp:txXfrm>
    </dsp:sp>
    <dsp:sp modelId="{8337F426-3C6D-4838-A3AD-D2477F55387E}">
      <dsp:nvSpPr>
        <dsp:cNvPr id="0" name=""/>
        <dsp:cNvSpPr/>
      </dsp:nvSpPr>
      <dsp:spPr>
        <a:xfrm>
          <a:off x="3540695" y="347893"/>
          <a:ext cx="1043682" cy="1043682"/>
        </a:xfrm>
        <a:prstGeom prst="ellipse">
          <a:avLst/>
        </a:prstGeom>
        <a:solidFill>
          <a:schemeClr val="accent2">
            <a:hueOff val="-425954"/>
            <a:satOff val="3011"/>
            <a:lumOff val="896"/>
            <a:alphaOff val="0"/>
          </a:schemeClr>
        </a:solidFill>
        <a:ln w="12700" cap="flat" cmpd="sng" algn="ctr">
          <a:solidFill>
            <a:schemeClr val="accent2">
              <a:hueOff val="-425954"/>
              <a:satOff val="3011"/>
              <a:lumOff val="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539" y="500737"/>
        <a:ext cx="737994" cy="737994"/>
      </dsp:txXfrm>
    </dsp:sp>
    <dsp:sp modelId="{6057E48D-1CBA-4DC7-840A-06711E265897}">
      <dsp:nvSpPr>
        <dsp:cNvPr id="0" name=""/>
        <dsp:cNvSpPr/>
      </dsp:nvSpPr>
      <dsp:spPr>
        <a:xfrm>
          <a:off x="2793993" y="3478868"/>
          <a:ext cx="2537086" cy="72"/>
        </a:xfrm>
        <a:prstGeom prst="rect">
          <a:avLst/>
        </a:prstGeom>
        <a:solidFill>
          <a:schemeClr val="accent2">
            <a:hueOff val="-638931"/>
            <a:satOff val="4517"/>
            <a:lumOff val="1344"/>
            <a:alphaOff val="0"/>
          </a:schemeClr>
        </a:solidFill>
        <a:ln w="12700" cap="flat" cmpd="sng" algn="ctr">
          <a:solidFill>
            <a:schemeClr val="accent2">
              <a:hueOff val="-638931"/>
              <a:satOff val="4517"/>
              <a:lumOff val="1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AB41-2177-4CCF-9508-2D1091CF0D65}">
      <dsp:nvSpPr>
        <dsp:cNvPr id="0" name=""/>
        <dsp:cNvSpPr/>
      </dsp:nvSpPr>
      <dsp:spPr>
        <a:xfrm>
          <a:off x="5584788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592238"/>
            <a:satOff val="9302"/>
            <a:lumOff val="70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2238"/>
              <a:satOff val="9302"/>
              <a:lumOff val="7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Explore how literacy can be understood in emotional, social and physical ways </a:t>
          </a:r>
          <a:endParaRPr lang="en-US" sz="2200" kern="1200"/>
        </a:p>
      </dsp:txBody>
      <dsp:txXfrm>
        <a:off x="5584788" y="1321997"/>
        <a:ext cx="2537086" cy="2087364"/>
      </dsp:txXfrm>
    </dsp:sp>
    <dsp:sp modelId="{4609623B-D3FC-4110-92B4-7F748E0126F0}">
      <dsp:nvSpPr>
        <dsp:cNvPr id="0" name=""/>
        <dsp:cNvSpPr/>
      </dsp:nvSpPr>
      <dsp:spPr>
        <a:xfrm>
          <a:off x="6331491" y="347893"/>
          <a:ext cx="1043682" cy="1043682"/>
        </a:xfrm>
        <a:prstGeom prst="ellipse">
          <a:avLst/>
        </a:prstGeom>
        <a:solidFill>
          <a:schemeClr val="accent2">
            <a:hueOff val="-851908"/>
            <a:satOff val="6023"/>
            <a:lumOff val="1792"/>
            <a:alphaOff val="0"/>
          </a:schemeClr>
        </a:solidFill>
        <a:ln w="12700" cap="flat" cmpd="sng" algn="ctr">
          <a:solidFill>
            <a:schemeClr val="accent2">
              <a:hueOff val="-851908"/>
              <a:satOff val="6023"/>
              <a:lumOff val="1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84335" y="500737"/>
        <a:ext cx="737994" cy="737994"/>
      </dsp:txXfrm>
    </dsp:sp>
    <dsp:sp modelId="{2718F34C-9362-4F37-8A74-DDCE150080AC}">
      <dsp:nvSpPr>
        <dsp:cNvPr id="0" name=""/>
        <dsp:cNvSpPr/>
      </dsp:nvSpPr>
      <dsp:spPr>
        <a:xfrm>
          <a:off x="5584788" y="3478868"/>
          <a:ext cx="2537086" cy="72"/>
        </a:xfrm>
        <a:prstGeom prst="rect">
          <a:avLst/>
        </a:prstGeom>
        <a:solidFill>
          <a:schemeClr val="accent2">
            <a:hueOff val="-1064885"/>
            <a:satOff val="7529"/>
            <a:lumOff val="2240"/>
            <a:alphaOff val="0"/>
          </a:schemeClr>
        </a:solidFill>
        <a:ln w="12700" cap="flat" cmpd="sng" algn="ctr">
          <a:solidFill>
            <a:schemeClr val="accent2">
              <a:hueOff val="-1064885"/>
              <a:satOff val="7529"/>
              <a:lumOff val="22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7C2F-E229-4E60-8499-3811BA905040}">
      <dsp:nvSpPr>
        <dsp:cNvPr id="0" name=""/>
        <dsp:cNvSpPr/>
      </dsp:nvSpPr>
      <dsp:spPr>
        <a:xfrm>
          <a:off x="8375584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888357"/>
            <a:satOff val="13953"/>
            <a:lumOff val="10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88357"/>
              <a:satOff val="13953"/>
              <a:lumOff val="1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kern="1200"/>
            <a:t>Understand the relationship between language, literacy, culture and background </a:t>
          </a:r>
          <a:endParaRPr lang="en-US" sz="2200" kern="1200"/>
        </a:p>
      </dsp:txBody>
      <dsp:txXfrm>
        <a:off x="8375584" y="1321997"/>
        <a:ext cx="2537086" cy="2087364"/>
      </dsp:txXfrm>
    </dsp:sp>
    <dsp:sp modelId="{896E09EB-69F3-41BD-9BD2-0227929376F6}">
      <dsp:nvSpPr>
        <dsp:cNvPr id="0" name=""/>
        <dsp:cNvSpPr/>
      </dsp:nvSpPr>
      <dsp:spPr>
        <a:xfrm>
          <a:off x="9122286" y="347893"/>
          <a:ext cx="1043682" cy="1043682"/>
        </a:xfrm>
        <a:prstGeom prst="ellipse">
          <a:avLst/>
        </a:prstGeom>
        <a:solidFill>
          <a:schemeClr val="accent2">
            <a:hueOff val="-1277861"/>
            <a:satOff val="9034"/>
            <a:lumOff val="2688"/>
            <a:alphaOff val="0"/>
          </a:schemeClr>
        </a:solidFill>
        <a:ln w="12700" cap="flat" cmpd="sng" algn="ctr">
          <a:solidFill>
            <a:schemeClr val="accent2">
              <a:hueOff val="-1277861"/>
              <a:satOff val="9034"/>
              <a:lumOff val="26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75130" y="500737"/>
        <a:ext cx="737994" cy="737994"/>
      </dsp:txXfrm>
    </dsp:sp>
    <dsp:sp modelId="{89D41827-3462-4D35-ABB6-64509E1434DE}">
      <dsp:nvSpPr>
        <dsp:cNvPr id="0" name=""/>
        <dsp:cNvSpPr/>
      </dsp:nvSpPr>
      <dsp:spPr>
        <a:xfrm>
          <a:off x="8375584" y="3478868"/>
          <a:ext cx="2537086" cy="72"/>
        </a:xfrm>
        <a:prstGeom prst="rect">
          <a:avLst/>
        </a:prstGeom>
        <a:solidFill>
          <a:schemeClr val="accent2">
            <a:hueOff val="-1490838"/>
            <a:satOff val="10540"/>
            <a:lumOff val="3136"/>
            <a:alphaOff val="0"/>
          </a:schemeClr>
        </a:solidFill>
        <a:ln w="12700" cap="flat" cmpd="sng" algn="ctr">
          <a:solidFill>
            <a:schemeClr val="accent2">
              <a:hueOff val="-1490838"/>
              <a:satOff val="10540"/>
              <a:lumOff val="3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7EC82-2C3D-4549-ACD3-DAD0678E4701}">
      <dsp:nvSpPr>
        <dsp:cNvPr id="0" name=""/>
        <dsp:cNvSpPr/>
      </dsp:nvSpPr>
      <dsp:spPr>
        <a:xfrm>
          <a:off x="82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84ABE-ADC9-41B0-8E4A-A952ED3D0FC2}">
      <dsp:nvSpPr>
        <dsp:cNvPr id="0" name=""/>
        <dsp:cNvSpPr/>
      </dsp:nvSpPr>
      <dsp:spPr>
        <a:xfrm>
          <a:off x="32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/>
            <a:t>Seminars</a:t>
          </a:r>
          <a:endParaRPr lang="en-US" sz="2400" kern="1200"/>
        </a:p>
      </dsp:txBody>
      <dsp:txXfrm>
        <a:off x="327934" y="1919516"/>
        <a:ext cx="1800000" cy="720000"/>
      </dsp:txXfrm>
    </dsp:sp>
    <dsp:sp modelId="{D9035EF1-A92E-4B3D-8211-6C3B181E3EBC}">
      <dsp:nvSpPr>
        <dsp:cNvPr id="0" name=""/>
        <dsp:cNvSpPr/>
      </dsp:nvSpPr>
      <dsp:spPr>
        <a:xfrm>
          <a:off x="2937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A2C0B-7C40-4431-B572-A583B257BB36}">
      <dsp:nvSpPr>
        <dsp:cNvPr id="0" name=""/>
        <dsp:cNvSpPr/>
      </dsp:nvSpPr>
      <dsp:spPr>
        <a:xfrm>
          <a:off x="2442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/>
            <a:t>Discussions</a:t>
          </a:r>
          <a:endParaRPr lang="en-US" sz="2400" kern="1200"/>
        </a:p>
      </dsp:txBody>
      <dsp:txXfrm>
        <a:off x="2442934" y="1919516"/>
        <a:ext cx="1800000" cy="720000"/>
      </dsp:txXfrm>
    </dsp:sp>
    <dsp:sp modelId="{8B847F69-B325-4AC3-A8B8-8071964D741F}">
      <dsp:nvSpPr>
        <dsp:cNvPr id="0" name=""/>
        <dsp:cNvSpPr/>
      </dsp:nvSpPr>
      <dsp:spPr>
        <a:xfrm>
          <a:off x="505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A397A-AA10-48EA-9EA6-BEEDA6CA8E22}">
      <dsp:nvSpPr>
        <dsp:cNvPr id="0" name=""/>
        <dsp:cNvSpPr/>
      </dsp:nvSpPr>
      <dsp:spPr>
        <a:xfrm>
          <a:off x="455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/>
            <a:t>Reading</a:t>
          </a:r>
          <a:endParaRPr lang="en-US" sz="2400" kern="1200"/>
        </a:p>
      </dsp:txBody>
      <dsp:txXfrm>
        <a:off x="4557934" y="1919516"/>
        <a:ext cx="1800000" cy="720000"/>
      </dsp:txXfrm>
    </dsp:sp>
    <dsp:sp modelId="{5657BD85-3D5B-4D89-BD02-F37D8669F003}">
      <dsp:nvSpPr>
        <dsp:cNvPr id="0" name=""/>
        <dsp:cNvSpPr/>
      </dsp:nvSpPr>
      <dsp:spPr>
        <a:xfrm>
          <a:off x="7167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3EEB6-E63B-42E5-AC2B-D9F9F03B5731}">
      <dsp:nvSpPr>
        <dsp:cNvPr id="0" name=""/>
        <dsp:cNvSpPr/>
      </dsp:nvSpPr>
      <dsp:spPr>
        <a:xfrm>
          <a:off x="6672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/>
            <a:t>Preparation activities</a:t>
          </a:r>
          <a:endParaRPr lang="en-US" sz="2400" kern="1200"/>
        </a:p>
      </dsp:txBody>
      <dsp:txXfrm>
        <a:off x="6672934" y="1919516"/>
        <a:ext cx="1800000" cy="720000"/>
      </dsp:txXfrm>
    </dsp:sp>
    <dsp:sp modelId="{B2AF8C8B-B406-4118-905A-E115AA424EA5}">
      <dsp:nvSpPr>
        <dsp:cNvPr id="0" name=""/>
        <dsp:cNvSpPr/>
      </dsp:nvSpPr>
      <dsp:spPr>
        <a:xfrm>
          <a:off x="928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EC98-FB39-4157-99A6-C00215981073}">
      <dsp:nvSpPr>
        <dsp:cNvPr id="0" name=""/>
        <dsp:cNvSpPr/>
      </dsp:nvSpPr>
      <dsp:spPr>
        <a:xfrm>
          <a:off x="878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/>
            <a:t>Videos </a:t>
          </a:r>
          <a:endParaRPr lang="en-US" sz="2400" kern="1200"/>
        </a:p>
      </dsp:txBody>
      <dsp:txXfrm>
        <a:off x="8787934" y="1919516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0D29B-D366-084D-9AC0-2406F1A282D4}">
      <dsp:nvSpPr>
        <dsp:cNvPr id="0" name=""/>
        <dsp:cNvSpPr/>
      </dsp:nvSpPr>
      <dsp:spPr>
        <a:xfrm>
          <a:off x="1308" y="990407"/>
          <a:ext cx="3062976" cy="153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baseline="0"/>
            <a:t>Mel Hall (unit lead)</a:t>
          </a:r>
          <a:endParaRPr lang="en-US" sz="4900" kern="1200"/>
        </a:p>
      </dsp:txBody>
      <dsp:txXfrm>
        <a:off x="46164" y="1035263"/>
        <a:ext cx="2973264" cy="1441776"/>
      </dsp:txXfrm>
    </dsp:sp>
    <dsp:sp modelId="{EEB61B23-C51F-0745-AF98-E089BF653D71}">
      <dsp:nvSpPr>
        <dsp:cNvPr id="0" name=""/>
        <dsp:cNvSpPr/>
      </dsp:nvSpPr>
      <dsp:spPr>
        <a:xfrm>
          <a:off x="3830029" y="990407"/>
          <a:ext cx="3062976" cy="153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baseline="0"/>
            <a:t>Gillian Smith </a:t>
          </a:r>
          <a:endParaRPr lang="en-US" sz="4900" kern="1200"/>
        </a:p>
      </dsp:txBody>
      <dsp:txXfrm>
        <a:off x="3874885" y="1035263"/>
        <a:ext cx="2973264" cy="1441776"/>
      </dsp:txXfrm>
    </dsp:sp>
    <dsp:sp modelId="{4A8833A9-2B91-2146-BD68-4FBDF6D3F017}">
      <dsp:nvSpPr>
        <dsp:cNvPr id="0" name=""/>
        <dsp:cNvSpPr/>
      </dsp:nvSpPr>
      <dsp:spPr>
        <a:xfrm>
          <a:off x="7658749" y="990407"/>
          <a:ext cx="3062976" cy="153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baseline="0"/>
            <a:t>Martin Needham </a:t>
          </a:r>
          <a:endParaRPr lang="en-US" sz="4900" kern="1200"/>
        </a:p>
      </dsp:txBody>
      <dsp:txXfrm>
        <a:off x="7703605" y="1035263"/>
        <a:ext cx="2973264" cy="144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3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8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actus and books on a shelf">
            <a:extLst>
              <a:ext uri="{FF2B5EF4-FFF2-40B4-BE49-F238E27FC236}">
                <a16:creationId xmlns:a16="http://schemas.microsoft.com/office/drawing/2014/main" id="{5A855AE9-F11F-F468-94F5-E2436AF18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711" r="-1" b="199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9F4E8-A30F-471D-9FD3-9C189CAC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400"/>
              <a:t>Welcome to early literACIES</a:t>
            </a:r>
            <a:br>
              <a:rPr lang="en-US" sz="8400"/>
            </a:br>
            <a:endParaRPr lang="en-US" sz="840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Window view of the sea">
            <a:extLst>
              <a:ext uri="{FF2B5EF4-FFF2-40B4-BE49-F238E27FC236}">
                <a16:creationId xmlns:a16="http://schemas.microsoft.com/office/drawing/2014/main" id="{689569F9-6A24-98DE-4EE2-6F777B1A0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137" r="-1" b="488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E9445-B0A1-4BCB-A51B-4D6B12EF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 dirty="0">
                <a:solidFill>
                  <a:schemeClr val="bg1"/>
                </a:solidFill>
              </a:rPr>
              <a:t>UNIT PHILOSOPHY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yellow school lockers">
            <a:extLst>
              <a:ext uri="{FF2B5EF4-FFF2-40B4-BE49-F238E27FC236}">
                <a16:creationId xmlns:a16="http://schemas.microsoft.com/office/drawing/2014/main" id="{BD258F86-56DD-0764-C1A2-53D3B477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58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9591F-FD77-4BCD-85A9-F743E892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en-GB" sz="7200" dirty="0"/>
              <a:t>Getting to know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36BB-52DB-4224-9265-9008C1C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anchor="ctr">
            <a:normAutofit/>
          </a:bodyPr>
          <a:lstStyle/>
          <a:p>
            <a:r>
              <a:rPr lang="en-GB" dirty="0"/>
              <a:t>Who are you?</a:t>
            </a:r>
          </a:p>
          <a:p>
            <a:r>
              <a:rPr lang="en-GB" dirty="0"/>
              <a:t>What are you hoping to get from this unit?</a:t>
            </a:r>
          </a:p>
          <a:p>
            <a:r>
              <a:rPr lang="en-GB" dirty="0"/>
              <a:t>See </a:t>
            </a:r>
            <a:r>
              <a:rPr lang="en-GB" dirty="0" err="1"/>
              <a:t>padlet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18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39E52-3713-4958-8D9C-A05C0EB6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endParaRPr lang="en-GB" sz="72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8100" cap="rnd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A84F-1A53-49F1-8F4E-7648A7A13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dirty="0"/>
              <a:t>Padlet</a:t>
            </a:r>
          </a:p>
        </p:txBody>
      </p:sp>
      <p:pic>
        <p:nvPicPr>
          <p:cNvPr id="5" name="Picture 4" descr="A picture containing pattern, square, pixel, design&#10;&#10;Description automatically generated">
            <a:extLst>
              <a:ext uri="{FF2B5EF4-FFF2-40B4-BE49-F238E27FC236}">
                <a16:creationId xmlns:a16="http://schemas.microsoft.com/office/drawing/2014/main" id="{93B2D235-166F-0270-DFC8-BC97E871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2504" b="-1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90CCC-C827-E40B-AB44-1FD0CC54CD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50A33-6CFB-4010-89FB-6F5ED91A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Building our learning environment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1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Yellow minimal concept of an office">
            <a:extLst>
              <a:ext uri="{FF2B5EF4-FFF2-40B4-BE49-F238E27FC236}">
                <a16:creationId xmlns:a16="http://schemas.microsoft.com/office/drawing/2014/main" id="{34B6C1D1-643D-BBD5-E9A3-E275BEF9E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A2C35-C1A0-42C5-8904-B641CD5A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rise page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667E33D5-A3A5-C70D-027E-69E3DB0FE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70" r="-1" b="1273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2C2F9-DBDF-4C19-962D-B09ABC7E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Worries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26F688AD-6B1B-C49F-D254-A5310D8F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130D0-BE72-4E8C-A410-33B83907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/>
              <a:t>Unit manifesto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261F-8218-4E00-B874-D08AD12B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CAN EXPECT FROM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6D8D-6810-4CD1-A19E-530D3EA6B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supportive learning environment</a:t>
            </a:r>
          </a:p>
          <a:p>
            <a:r>
              <a:rPr lang="en-GB" dirty="0"/>
              <a:t>Timely/considered responses to queries </a:t>
            </a:r>
          </a:p>
        </p:txBody>
      </p:sp>
    </p:spTree>
    <p:extLst>
      <p:ext uri="{BB962C8B-B14F-4D97-AF65-F5344CB8AC3E}">
        <p14:creationId xmlns:p14="http://schemas.microsoft.com/office/powerpoint/2010/main" val="104845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9540-9B89-408D-B74E-2F9CFAF9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EXPECT FROM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430C-C752-4127-A3AA-52ECE029A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in advance</a:t>
            </a:r>
          </a:p>
          <a:p>
            <a:r>
              <a:rPr lang="en-GB" dirty="0"/>
              <a:t>Independent working</a:t>
            </a:r>
          </a:p>
          <a:p>
            <a:r>
              <a:rPr lang="en-GB" dirty="0"/>
              <a:t>Collaborative working </a:t>
            </a:r>
          </a:p>
          <a:p>
            <a:r>
              <a:rPr lang="en-GB" dirty="0"/>
              <a:t>Sharing ideas/experiences </a:t>
            </a:r>
          </a:p>
        </p:txBody>
      </p:sp>
    </p:spTree>
    <p:extLst>
      <p:ext uri="{BB962C8B-B14F-4D97-AF65-F5344CB8AC3E}">
        <p14:creationId xmlns:p14="http://schemas.microsoft.com/office/powerpoint/2010/main" val="208767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finite question marks in 3D rendering">
            <a:extLst>
              <a:ext uri="{FF2B5EF4-FFF2-40B4-BE49-F238E27FC236}">
                <a16:creationId xmlns:a16="http://schemas.microsoft.com/office/drawing/2014/main" id="{9979C98C-6492-6BC7-E47D-A36F1F869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9A710-24FE-4D18-A7C4-48A972C3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 dirty="0"/>
              <a:t>Question &amp; Answer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67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039B-966C-1B26-53E8-EAF8D438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7200"/>
              <a:t>Today’s session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8100" cap="rnd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BC0A-C4A1-4D19-97EC-F3B5AEAD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Structure of the unit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dirty="0"/>
              <a:t>Unit philosophy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dirty="0"/>
              <a:t>Getting to know one another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dirty="0"/>
              <a:t>Building our learning environment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dirty="0"/>
              <a:t>The Early Literacies page</a:t>
            </a:r>
            <a:endParaRPr lang="en-GB"/>
          </a:p>
          <a:p>
            <a:pPr>
              <a:lnSpc>
                <a:spcPct val="100000"/>
              </a:lnSpc>
            </a:pPr>
            <a:r>
              <a:rPr lang="en-GB" dirty="0"/>
              <a:t>Defining literacies</a:t>
            </a:r>
            <a:endParaRPr lang="en-GB"/>
          </a:p>
          <a:p>
            <a:pPr>
              <a:lnSpc>
                <a:spcPct val="100000"/>
              </a:lnSpc>
            </a:pPr>
            <a:endParaRPr lang="en-GB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D933F72A-F053-9148-BC66-CD654275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29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7429E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F2D09-A4FA-9A02-2E46-5E74443F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800">
              <a:solidFill>
                <a:srgbClr val="FFFFFF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8100" cap="rnd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attern, square, pixel, design&#10;&#10;Description automatically generated">
            <a:extLst>
              <a:ext uri="{FF2B5EF4-FFF2-40B4-BE49-F238E27FC236}">
                <a16:creationId xmlns:a16="http://schemas.microsoft.com/office/drawing/2014/main" id="{0D2B13E8-2703-9EBB-36F0-746326CD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56387"/>
            <a:ext cx="5448327" cy="54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4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CAA9DB00-A9F7-DBF7-AC45-473EAEDB5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07B3F-43F3-4030-A38F-35C66913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DEFINING LITERACIES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15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8C51-426B-4575-8B79-1C2CBDE6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Literacy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8696-651F-46D1-A91D-1C9F12974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Post its</a:t>
            </a:r>
          </a:p>
        </p:txBody>
      </p:sp>
    </p:spTree>
    <p:extLst>
      <p:ext uri="{BB962C8B-B14F-4D97-AF65-F5344CB8AC3E}">
        <p14:creationId xmlns:p14="http://schemas.microsoft.com/office/powerpoint/2010/main" val="294328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048C-1D0B-C3AF-0F3C-26063C0E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we practice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8997-127D-2E87-5192-E94291E4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its</a:t>
            </a:r>
          </a:p>
        </p:txBody>
      </p:sp>
    </p:spTree>
    <p:extLst>
      <p:ext uri="{BB962C8B-B14F-4D97-AF65-F5344CB8AC3E}">
        <p14:creationId xmlns:p14="http://schemas.microsoft.com/office/powerpoint/2010/main" val="419398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F891-580F-77C6-482B-162F4782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5AC6-C52C-D981-8CFE-02F2B41D7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9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6C9E6683-D743-7EE2-4461-D33016489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972F8-0A43-4A17-BBC5-C8FE0070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WHAT HAVE WE LEARNED TODAY?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6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D9EE-DF45-6A79-A28A-DF6B7E13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3256-FE41-A946-08B1-BA3A286B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LITERACY: Communicational practices that include script, talk and other modal forms (Pahl and Rowsell, 2020).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‘Literacy is about seeing, disrupting, hoping, knowing, creating and making….Literacy is too important to be reduced to a set of skills’ (Pahl and Rowsell, 2020, pp.2-4)</a:t>
            </a:r>
          </a:p>
        </p:txBody>
      </p:sp>
    </p:spTree>
    <p:extLst>
      <p:ext uri="{BB962C8B-B14F-4D97-AF65-F5344CB8AC3E}">
        <p14:creationId xmlns:p14="http://schemas.microsoft.com/office/powerpoint/2010/main" val="1898026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de view of a white calendar">
            <a:extLst>
              <a:ext uri="{FF2B5EF4-FFF2-40B4-BE49-F238E27FC236}">
                <a16:creationId xmlns:a16="http://schemas.microsoft.com/office/drawing/2014/main" id="{3CF1B332-A7E0-2B60-ACDF-A218B45D1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996" r="-1" b="1171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3928E-BA10-41E3-8C41-5EA843DD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300" dirty="0"/>
              <a:t>NEXT WEEK</a:t>
            </a:r>
            <a:br>
              <a:rPr lang="en-US" sz="5300" dirty="0"/>
            </a:br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Learning literacies: schooled approaches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A page in a planner">
            <a:extLst>
              <a:ext uri="{FF2B5EF4-FFF2-40B4-BE49-F238E27FC236}">
                <a16:creationId xmlns:a16="http://schemas.microsoft.com/office/drawing/2014/main" id="{2F9446C8-5AB3-56FB-8B1F-641ADB3EC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94" r="-1" b="1371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B81102-DA99-43A0-9A10-6EC2AA1E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/>
              <a:t>structure of the unit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4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88EC-5EF1-6645-A6EA-A5A26779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63" y="262468"/>
            <a:ext cx="10000521" cy="17319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 structure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F4CF2E-3010-6441-2B6C-F9951BF9B5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3009" y="2658421"/>
          <a:ext cx="10723035" cy="35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7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DAC5E-C382-8E6F-FDD0-50A1A4CA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/>
              <a:t>Over the next 6 weeks…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4925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CB2909-92F6-2958-F5B0-7E3220084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763785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73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2CE8A5-2350-C80E-8395-0DBE9928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r>
              <a:rPr lang="en-GB" sz="7200"/>
              <a:t>By the end of the unit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8100" cap="rnd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6F3F-32E5-ACC4-EF78-D8CF019B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/>
              <a:t>Apply an understanding of the relationship between literacy and everyday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/>
              <a:t>Enhance traditional theorisations of language and literacy with disruptive contemporary issues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/>
              <a:t>Take an holistic approach to literacy teaching and learning in practice 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2CB5-4D0A-F29A-B820-C306B0BA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r="35666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8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C18A-4E5B-D046-8317-73E22F36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How we will learn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429E7"/>
          </a:solidFill>
          <a:ln w="34925">
            <a:solidFill>
              <a:srgbClr val="7429E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4EB1B-B195-7FB2-070C-0A535CBC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47232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27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Yellow paper ship leading among white ships">
            <a:extLst>
              <a:ext uri="{FF2B5EF4-FFF2-40B4-BE49-F238E27FC236}">
                <a16:creationId xmlns:a16="http://schemas.microsoft.com/office/drawing/2014/main" id="{1F218FB2-7BF2-FBFD-F1E0-9BD6EA6A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672CF-71E1-49A3-D0D6-1DDDA2F0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21733"/>
            <a:ext cx="11548532" cy="4229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Your teaching team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FE2A-0461-E547-BA65-130AA768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55" y="218925"/>
            <a:ext cx="10000521" cy="173190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Your teaching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6AE0D-354B-98E6-5ADB-E846114CA4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3009" y="2658421"/>
          <a:ext cx="10723035" cy="35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548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7445d28-f3ec-4244-b823-b86aed602b55"/>
</p:tagLst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181634"/>
      </a:dk2>
      <a:lt2>
        <a:srgbClr val="F2F3F0"/>
      </a:lt2>
      <a:accent1>
        <a:srgbClr val="7429E7"/>
      </a:accent1>
      <a:accent2>
        <a:srgbClr val="282CD8"/>
      </a:accent2>
      <a:accent3>
        <a:srgbClr val="297CE7"/>
      </a:accent3>
      <a:accent4>
        <a:srgbClr val="17BAD5"/>
      </a:accent4>
      <a:accent5>
        <a:srgbClr val="23C397"/>
      </a:accent5>
      <a:accent6>
        <a:srgbClr val="16C74D"/>
      </a:accent6>
      <a:hlink>
        <a:srgbClr val="6F9632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378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The Hand Bold</vt:lpstr>
      <vt:lpstr>The Serif Hand Black</vt:lpstr>
      <vt:lpstr>SketchyVTI</vt:lpstr>
      <vt:lpstr>Welcome to early literACIES </vt:lpstr>
      <vt:lpstr>Today’s session</vt:lpstr>
      <vt:lpstr>structure of the unit</vt:lpstr>
      <vt:lpstr>Unit structure</vt:lpstr>
      <vt:lpstr>Over the next 6 weeks…</vt:lpstr>
      <vt:lpstr>By the end of the unit</vt:lpstr>
      <vt:lpstr>How we will learn</vt:lpstr>
      <vt:lpstr>Your teaching team</vt:lpstr>
      <vt:lpstr>Your teaching team</vt:lpstr>
      <vt:lpstr>UNIT PHILOSOPHY</vt:lpstr>
      <vt:lpstr>Getting to know each other</vt:lpstr>
      <vt:lpstr>PowerPoint Presentation</vt:lpstr>
      <vt:lpstr>Building our learning environment</vt:lpstr>
      <vt:lpstr>The rise page</vt:lpstr>
      <vt:lpstr>Worries</vt:lpstr>
      <vt:lpstr>Unit manifesto</vt:lpstr>
      <vt:lpstr>WHAT YOU CAN EXPECT FROM ME</vt:lpstr>
      <vt:lpstr>WHAT WE EXPECT FROM ONE ANOTHER</vt:lpstr>
      <vt:lpstr>Question &amp; Answer</vt:lpstr>
      <vt:lpstr>PowerPoint Presentation</vt:lpstr>
      <vt:lpstr>DEFINING LITERACIES</vt:lpstr>
      <vt:lpstr>What does Literacy mean to you?</vt:lpstr>
      <vt:lpstr>Ways we practice literacy</vt:lpstr>
      <vt:lpstr>objects</vt:lpstr>
      <vt:lpstr>WHAT HAVE WE LEARNED TODAY?</vt:lpstr>
      <vt:lpstr>definition</vt:lpstr>
      <vt:lpstr>NEXT WEEK   Learning literacies: schooled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early literACIES </dc:title>
  <dc:creator>Melanie Hall</dc:creator>
  <cp:lastModifiedBy>Melanie Hall</cp:lastModifiedBy>
  <cp:revision>1</cp:revision>
  <dcterms:created xsi:type="dcterms:W3CDTF">2022-08-24T07:33:00Z</dcterms:created>
  <dcterms:modified xsi:type="dcterms:W3CDTF">2023-05-04T09:09:35Z</dcterms:modified>
</cp:coreProperties>
</file>