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433" r:id="rId5"/>
    <p:sldId id="277" r:id="rId6"/>
    <p:sldId id="260" r:id="rId7"/>
    <p:sldId id="434" r:id="rId8"/>
    <p:sldId id="259" r:id="rId9"/>
    <p:sldId id="262" r:id="rId10"/>
    <p:sldId id="263" r:id="rId11"/>
    <p:sldId id="264" r:id="rId12"/>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5340AB-8C53-40F2-B5E9-83BE025EF775}" v="2" dt="2023-06-12T11:56:54.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545"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Hall" userId="bd26d866-d018-47f3-8d12-64bed1808dc4" providerId="ADAL" clId="{3B5340AB-8C53-40F2-B5E9-83BE025EF775}"/>
    <pc:docChg chg="custSel addSld delSld modSld replTag delTag">
      <pc:chgData name="Melanie Hall" userId="bd26d866-d018-47f3-8d12-64bed1808dc4" providerId="ADAL" clId="{3B5340AB-8C53-40F2-B5E9-83BE025EF775}" dt="2023-06-12T11:58:46.904" v="337"/>
      <pc:docMkLst>
        <pc:docMk/>
      </pc:docMkLst>
      <pc:sldChg chg="modSp mod">
        <pc:chgData name="Melanie Hall" userId="bd26d866-d018-47f3-8d12-64bed1808dc4" providerId="ADAL" clId="{3B5340AB-8C53-40F2-B5E9-83BE025EF775}" dt="2023-06-12T11:55:55.838" v="168"/>
        <pc:sldMkLst>
          <pc:docMk/>
          <pc:sldMk cId="1318531581" sldId="259"/>
        </pc:sldMkLst>
        <pc:spChg chg="mod">
          <ac:chgData name="Melanie Hall" userId="bd26d866-d018-47f3-8d12-64bed1808dc4" providerId="ADAL" clId="{3B5340AB-8C53-40F2-B5E9-83BE025EF775}" dt="2023-06-12T11:55:55.838" v="168"/>
          <ac:spMkLst>
            <pc:docMk/>
            <pc:sldMk cId="1318531581" sldId="259"/>
            <ac:spMk id="3" creationId="{76D1945D-9E11-44AA-955F-DDC8BF64A336}"/>
          </ac:spMkLst>
        </pc:spChg>
      </pc:sldChg>
      <pc:sldChg chg="del">
        <pc:chgData name="Melanie Hall" userId="bd26d866-d018-47f3-8d12-64bed1808dc4" providerId="ADAL" clId="{3B5340AB-8C53-40F2-B5E9-83BE025EF775}" dt="2023-06-12T11:56:57.966" v="177" actId="2696"/>
        <pc:sldMkLst>
          <pc:docMk/>
          <pc:sldMk cId="3692089659" sldId="261"/>
        </pc:sldMkLst>
      </pc:sldChg>
      <pc:sldChg chg="modSp mod">
        <pc:chgData name="Melanie Hall" userId="bd26d866-d018-47f3-8d12-64bed1808dc4" providerId="ADAL" clId="{3B5340AB-8C53-40F2-B5E9-83BE025EF775}" dt="2023-06-12T11:53:05.518" v="125" actId="20577"/>
        <pc:sldMkLst>
          <pc:docMk/>
          <pc:sldMk cId="2571495951" sldId="264"/>
        </pc:sldMkLst>
        <pc:spChg chg="mod">
          <ac:chgData name="Melanie Hall" userId="bd26d866-d018-47f3-8d12-64bed1808dc4" providerId="ADAL" clId="{3B5340AB-8C53-40F2-B5E9-83BE025EF775}" dt="2023-06-12T11:53:05.518" v="125" actId="20577"/>
          <ac:spMkLst>
            <pc:docMk/>
            <pc:sldMk cId="2571495951" sldId="264"/>
            <ac:spMk id="3" creationId="{9DACC228-99B0-4935-9086-CED7257651D9}"/>
          </ac:spMkLst>
        </pc:spChg>
      </pc:sldChg>
      <pc:sldChg chg="delSp add setBg delDesignElem">
        <pc:chgData name="Melanie Hall" userId="bd26d866-d018-47f3-8d12-64bed1808dc4" providerId="ADAL" clId="{3B5340AB-8C53-40F2-B5E9-83BE025EF775}" dt="2023-06-12T11:56:54.754" v="176"/>
        <pc:sldMkLst>
          <pc:docMk/>
          <pc:sldMk cId="362882019" sldId="277"/>
        </pc:sldMkLst>
        <pc:spChg chg="del">
          <ac:chgData name="Melanie Hall" userId="bd26d866-d018-47f3-8d12-64bed1808dc4" providerId="ADAL" clId="{3B5340AB-8C53-40F2-B5E9-83BE025EF775}" dt="2023-06-12T11:56:54.754" v="176"/>
          <ac:spMkLst>
            <pc:docMk/>
            <pc:sldMk cId="362882019" sldId="277"/>
            <ac:spMk id="2060" creationId="{DB66C9CD-6BF4-44CA-8078-0BB819080761}"/>
          </ac:spMkLst>
        </pc:spChg>
      </pc:sldChg>
      <pc:sldChg chg="add">
        <pc:chgData name="Melanie Hall" userId="bd26d866-d018-47f3-8d12-64bed1808dc4" providerId="ADAL" clId="{3B5340AB-8C53-40F2-B5E9-83BE025EF775}" dt="2023-06-12T11:56:23.744" v="172"/>
        <pc:sldMkLst>
          <pc:docMk/>
          <pc:sldMk cId="1292731003" sldId="433"/>
        </pc:sldMkLst>
      </pc:sldChg>
      <pc:sldChg chg="modSp new mod">
        <pc:chgData name="Melanie Hall" userId="bd26d866-d018-47f3-8d12-64bed1808dc4" providerId="ADAL" clId="{3B5340AB-8C53-40F2-B5E9-83BE025EF775}" dt="2023-06-12T11:58:42.409" v="334" actId="20577"/>
        <pc:sldMkLst>
          <pc:docMk/>
          <pc:sldMk cId="1590527049" sldId="434"/>
        </pc:sldMkLst>
        <pc:spChg chg="mod">
          <ac:chgData name="Melanie Hall" userId="bd26d866-d018-47f3-8d12-64bed1808dc4" providerId="ADAL" clId="{3B5340AB-8C53-40F2-B5E9-83BE025EF775}" dt="2023-06-12T11:58:42.409" v="334" actId="20577"/>
          <ac:spMkLst>
            <pc:docMk/>
            <pc:sldMk cId="1590527049" sldId="434"/>
            <ac:spMk id="3" creationId="{AEF56694-5D5C-E350-59E8-1E27B5B9B65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40A2BE-936A-4BE1-B46B-FC3A8A254860}"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3D92AE1B-CA2B-4629-BFB8-E92F5A4832C4}">
      <dgm:prSet/>
      <dgm:spPr/>
      <dgm:t>
        <a:bodyPr/>
        <a:lstStyle/>
        <a:p>
          <a:r>
            <a:rPr lang="en-GB" b="0"/>
            <a:t>Identify the role of schooled approaches, e.g. reading, writing and vocabulary in common understandings of literacy</a:t>
          </a:r>
          <a:endParaRPr lang="en-US"/>
        </a:p>
      </dgm:t>
    </dgm:pt>
    <dgm:pt modelId="{6221A2D0-FE18-4A4D-ACC6-28D4425FC30C}" type="parTrans" cxnId="{A68B9F6E-B4EF-498F-98DC-D6697D01D55D}">
      <dgm:prSet/>
      <dgm:spPr/>
      <dgm:t>
        <a:bodyPr/>
        <a:lstStyle/>
        <a:p>
          <a:endParaRPr lang="en-US"/>
        </a:p>
      </dgm:t>
    </dgm:pt>
    <dgm:pt modelId="{1F531DD8-E04E-4BAE-8063-68E9E1C8622C}" type="sibTrans" cxnId="{A68B9F6E-B4EF-498F-98DC-D6697D01D55D}">
      <dgm:prSet phldrT="1" phldr="0"/>
      <dgm:spPr/>
      <dgm:t>
        <a:bodyPr/>
        <a:lstStyle/>
        <a:p>
          <a:r>
            <a:rPr lang="en-US"/>
            <a:t>1</a:t>
          </a:r>
        </a:p>
      </dgm:t>
    </dgm:pt>
    <dgm:pt modelId="{5238BCE4-1D40-4236-A116-D138A25A123F}">
      <dgm:prSet/>
      <dgm:spPr/>
      <dgm:t>
        <a:bodyPr/>
        <a:lstStyle/>
        <a:p>
          <a:r>
            <a:rPr lang="en-GB" b="0"/>
            <a:t>Reimagine literacy to include everyday, taken for granted spaces   </a:t>
          </a:r>
          <a:endParaRPr lang="en-US"/>
        </a:p>
      </dgm:t>
    </dgm:pt>
    <dgm:pt modelId="{42BD908B-50B9-47D1-993C-89938AA5B8DE}" type="parTrans" cxnId="{FA166ED8-2E30-491B-A674-381C8A5266DE}">
      <dgm:prSet/>
      <dgm:spPr/>
      <dgm:t>
        <a:bodyPr/>
        <a:lstStyle/>
        <a:p>
          <a:endParaRPr lang="en-US"/>
        </a:p>
      </dgm:t>
    </dgm:pt>
    <dgm:pt modelId="{442248CE-2917-4DDB-92AA-3E60F9D802F8}" type="sibTrans" cxnId="{FA166ED8-2E30-491B-A674-381C8A5266DE}">
      <dgm:prSet phldrT="2" phldr="0"/>
      <dgm:spPr/>
      <dgm:t>
        <a:bodyPr/>
        <a:lstStyle/>
        <a:p>
          <a:r>
            <a:rPr lang="en-US"/>
            <a:t>2</a:t>
          </a:r>
        </a:p>
      </dgm:t>
    </dgm:pt>
    <dgm:pt modelId="{9213373B-14AE-4203-8C20-CF30E27A1120}">
      <dgm:prSet/>
      <dgm:spPr/>
      <dgm:t>
        <a:bodyPr/>
        <a:lstStyle/>
        <a:p>
          <a:r>
            <a:rPr lang="en-GB" b="0"/>
            <a:t>Explore how literacy can be understood in emotional, social and physical ways </a:t>
          </a:r>
          <a:endParaRPr lang="en-US"/>
        </a:p>
      </dgm:t>
    </dgm:pt>
    <dgm:pt modelId="{77E75F95-2D2B-420A-A2B6-E75A0D888E80}" type="parTrans" cxnId="{9C91F911-200A-4264-A671-F14A5D079179}">
      <dgm:prSet/>
      <dgm:spPr/>
      <dgm:t>
        <a:bodyPr/>
        <a:lstStyle/>
        <a:p>
          <a:endParaRPr lang="en-US"/>
        </a:p>
      </dgm:t>
    </dgm:pt>
    <dgm:pt modelId="{E5019970-F5FC-49CD-B342-0E247E5FA0D6}" type="sibTrans" cxnId="{9C91F911-200A-4264-A671-F14A5D079179}">
      <dgm:prSet phldrT="3" phldr="0"/>
      <dgm:spPr/>
      <dgm:t>
        <a:bodyPr/>
        <a:lstStyle/>
        <a:p>
          <a:r>
            <a:rPr lang="en-US"/>
            <a:t>3</a:t>
          </a:r>
        </a:p>
      </dgm:t>
    </dgm:pt>
    <dgm:pt modelId="{597F32A8-633E-4F97-B92F-A0B7DAEE77F5}">
      <dgm:prSet/>
      <dgm:spPr/>
      <dgm:t>
        <a:bodyPr/>
        <a:lstStyle/>
        <a:p>
          <a:r>
            <a:rPr lang="en-GB" b="0"/>
            <a:t>Understand the relationship between language, literacy, culture and background </a:t>
          </a:r>
          <a:endParaRPr lang="en-US"/>
        </a:p>
      </dgm:t>
    </dgm:pt>
    <dgm:pt modelId="{7EBB2CE4-37F5-460C-9FA8-A1020EA5E7C3}" type="parTrans" cxnId="{92A79719-1F91-4D8E-828E-1034165B3F8F}">
      <dgm:prSet/>
      <dgm:spPr/>
      <dgm:t>
        <a:bodyPr/>
        <a:lstStyle/>
        <a:p>
          <a:endParaRPr lang="en-US"/>
        </a:p>
      </dgm:t>
    </dgm:pt>
    <dgm:pt modelId="{20793A85-1210-4E94-A683-B76A4974CC85}" type="sibTrans" cxnId="{92A79719-1F91-4D8E-828E-1034165B3F8F}">
      <dgm:prSet phldrT="4" phldr="0"/>
      <dgm:spPr/>
      <dgm:t>
        <a:bodyPr/>
        <a:lstStyle/>
        <a:p>
          <a:r>
            <a:rPr lang="en-US"/>
            <a:t>4</a:t>
          </a:r>
        </a:p>
      </dgm:t>
    </dgm:pt>
    <dgm:pt modelId="{E237779C-35AC-4A51-84E2-7ECD09301BCF}" type="pres">
      <dgm:prSet presAssocID="{7640A2BE-936A-4BE1-B46B-FC3A8A254860}" presName="Name0" presStyleCnt="0">
        <dgm:presLayoutVars>
          <dgm:animLvl val="lvl"/>
          <dgm:resizeHandles val="exact"/>
        </dgm:presLayoutVars>
      </dgm:prSet>
      <dgm:spPr/>
    </dgm:pt>
    <dgm:pt modelId="{517C991C-BE1D-460F-92BC-6EF08550DDE7}" type="pres">
      <dgm:prSet presAssocID="{3D92AE1B-CA2B-4629-BFB8-E92F5A4832C4}" presName="compositeNode" presStyleCnt="0">
        <dgm:presLayoutVars>
          <dgm:bulletEnabled val="1"/>
        </dgm:presLayoutVars>
      </dgm:prSet>
      <dgm:spPr/>
    </dgm:pt>
    <dgm:pt modelId="{DFA490F6-0EB1-412A-BAEC-BF04442BF1F4}" type="pres">
      <dgm:prSet presAssocID="{3D92AE1B-CA2B-4629-BFB8-E92F5A4832C4}" presName="bgRect" presStyleLbl="bgAccFollowNode1" presStyleIdx="0" presStyleCnt="4"/>
      <dgm:spPr/>
    </dgm:pt>
    <dgm:pt modelId="{5A5610A1-1E27-43C6-99E5-8C09CD72A9B5}" type="pres">
      <dgm:prSet presAssocID="{1F531DD8-E04E-4BAE-8063-68E9E1C8622C}" presName="sibTransNodeCircle" presStyleLbl="alignNode1" presStyleIdx="0" presStyleCnt="8">
        <dgm:presLayoutVars>
          <dgm:chMax val="0"/>
          <dgm:bulletEnabled/>
        </dgm:presLayoutVars>
      </dgm:prSet>
      <dgm:spPr/>
    </dgm:pt>
    <dgm:pt modelId="{142EF463-618A-409C-98C9-FF1DC69397A5}" type="pres">
      <dgm:prSet presAssocID="{3D92AE1B-CA2B-4629-BFB8-E92F5A4832C4}" presName="bottomLine" presStyleLbl="alignNode1" presStyleIdx="1" presStyleCnt="8">
        <dgm:presLayoutVars/>
      </dgm:prSet>
      <dgm:spPr/>
    </dgm:pt>
    <dgm:pt modelId="{2C34E3DF-6C4A-4F75-9A37-28F1695E7544}" type="pres">
      <dgm:prSet presAssocID="{3D92AE1B-CA2B-4629-BFB8-E92F5A4832C4}" presName="nodeText" presStyleLbl="bgAccFollowNode1" presStyleIdx="0" presStyleCnt="4">
        <dgm:presLayoutVars>
          <dgm:bulletEnabled val="1"/>
        </dgm:presLayoutVars>
      </dgm:prSet>
      <dgm:spPr/>
    </dgm:pt>
    <dgm:pt modelId="{CF68BE16-D3BE-4730-9CC2-B5D027A632A5}" type="pres">
      <dgm:prSet presAssocID="{1F531DD8-E04E-4BAE-8063-68E9E1C8622C}" presName="sibTrans" presStyleCnt="0"/>
      <dgm:spPr/>
    </dgm:pt>
    <dgm:pt modelId="{0901B3DF-3138-44BD-B587-2FB5E1329F75}" type="pres">
      <dgm:prSet presAssocID="{5238BCE4-1D40-4236-A116-D138A25A123F}" presName="compositeNode" presStyleCnt="0">
        <dgm:presLayoutVars>
          <dgm:bulletEnabled val="1"/>
        </dgm:presLayoutVars>
      </dgm:prSet>
      <dgm:spPr/>
    </dgm:pt>
    <dgm:pt modelId="{CA5E6404-10E7-41E9-A60D-938D9DC6EFE7}" type="pres">
      <dgm:prSet presAssocID="{5238BCE4-1D40-4236-A116-D138A25A123F}" presName="bgRect" presStyleLbl="bgAccFollowNode1" presStyleIdx="1" presStyleCnt="4"/>
      <dgm:spPr/>
    </dgm:pt>
    <dgm:pt modelId="{8337F426-3C6D-4838-A3AD-D2477F55387E}" type="pres">
      <dgm:prSet presAssocID="{442248CE-2917-4DDB-92AA-3E60F9D802F8}" presName="sibTransNodeCircle" presStyleLbl="alignNode1" presStyleIdx="2" presStyleCnt="8">
        <dgm:presLayoutVars>
          <dgm:chMax val="0"/>
          <dgm:bulletEnabled/>
        </dgm:presLayoutVars>
      </dgm:prSet>
      <dgm:spPr/>
    </dgm:pt>
    <dgm:pt modelId="{6057E48D-1CBA-4DC7-840A-06711E265897}" type="pres">
      <dgm:prSet presAssocID="{5238BCE4-1D40-4236-A116-D138A25A123F}" presName="bottomLine" presStyleLbl="alignNode1" presStyleIdx="3" presStyleCnt="8">
        <dgm:presLayoutVars/>
      </dgm:prSet>
      <dgm:spPr/>
    </dgm:pt>
    <dgm:pt modelId="{C1C928A9-D49E-4872-AA75-12A174F236EE}" type="pres">
      <dgm:prSet presAssocID="{5238BCE4-1D40-4236-A116-D138A25A123F}" presName="nodeText" presStyleLbl="bgAccFollowNode1" presStyleIdx="1" presStyleCnt="4">
        <dgm:presLayoutVars>
          <dgm:bulletEnabled val="1"/>
        </dgm:presLayoutVars>
      </dgm:prSet>
      <dgm:spPr/>
    </dgm:pt>
    <dgm:pt modelId="{BB5E3CA1-8F11-4DAA-8C48-87DFC02C98DC}" type="pres">
      <dgm:prSet presAssocID="{442248CE-2917-4DDB-92AA-3E60F9D802F8}" presName="sibTrans" presStyleCnt="0"/>
      <dgm:spPr/>
    </dgm:pt>
    <dgm:pt modelId="{F0BA6E11-9922-4667-B6C8-15A3A8259438}" type="pres">
      <dgm:prSet presAssocID="{9213373B-14AE-4203-8C20-CF30E27A1120}" presName="compositeNode" presStyleCnt="0">
        <dgm:presLayoutVars>
          <dgm:bulletEnabled val="1"/>
        </dgm:presLayoutVars>
      </dgm:prSet>
      <dgm:spPr/>
    </dgm:pt>
    <dgm:pt modelId="{E6A6AB41-2177-4CCF-9508-2D1091CF0D65}" type="pres">
      <dgm:prSet presAssocID="{9213373B-14AE-4203-8C20-CF30E27A1120}" presName="bgRect" presStyleLbl="bgAccFollowNode1" presStyleIdx="2" presStyleCnt="4"/>
      <dgm:spPr/>
    </dgm:pt>
    <dgm:pt modelId="{4609623B-D3FC-4110-92B4-7F748E0126F0}" type="pres">
      <dgm:prSet presAssocID="{E5019970-F5FC-49CD-B342-0E247E5FA0D6}" presName="sibTransNodeCircle" presStyleLbl="alignNode1" presStyleIdx="4" presStyleCnt="8">
        <dgm:presLayoutVars>
          <dgm:chMax val="0"/>
          <dgm:bulletEnabled/>
        </dgm:presLayoutVars>
      </dgm:prSet>
      <dgm:spPr/>
    </dgm:pt>
    <dgm:pt modelId="{2718F34C-9362-4F37-8A74-DDCE150080AC}" type="pres">
      <dgm:prSet presAssocID="{9213373B-14AE-4203-8C20-CF30E27A1120}" presName="bottomLine" presStyleLbl="alignNode1" presStyleIdx="5" presStyleCnt="8">
        <dgm:presLayoutVars/>
      </dgm:prSet>
      <dgm:spPr/>
    </dgm:pt>
    <dgm:pt modelId="{88365CF8-2B51-4BE5-AF4A-8F6475671E67}" type="pres">
      <dgm:prSet presAssocID="{9213373B-14AE-4203-8C20-CF30E27A1120}" presName="nodeText" presStyleLbl="bgAccFollowNode1" presStyleIdx="2" presStyleCnt="4">
        <dgm:presLayoutVars>
          <dgm:bulletEnabled val="1"/>
        </dgm:presLayoutVars>
      </dgm:prSet>
      <dgm:spPr/>
    </dgm:pt>
    <dgm:pt modelId="{2A447D13-E377-46E0-96BD-9EFA91C29259}" type="pres">
      <dgm:prSet presAssocID="{E5019970-F5FC-49CD-B342-0E247E5FA0D6}" presName="sibTrans" presStyleCnt="0"/>
      <dgm:spPr/>
    </dgm:pt>
    <dgm:pt modelId="{0D5D604C-447E-4709-95F8-95C3C5A94EC0}" type="pres">
      <dgm:prSet presAssocID="{597F32A8-633E-4F97-B92F-A0B7DAEE77F5}" presName="compositeNode" presStyleCnt="0">
        <dgm:presLayoutVars>
          <dgm:bulletEnabled val="1"/>
        </dgm:presLayoutVars>
      </dgm:prSet>
      <dgm:spPr/>
    </dgm:pt>
    <dgm:pt modelId="{E60D7C2F-E229-4E60-8499-3811BA905040}" type="pres">
      <dgm:prSet presAssocID="{597F32A8-633E-4F97-B92F-A0B7DAEE77F5}" presName="bgRect" presStyleLbl="bgAccFollowNode1" presStyleIdx="3" presStyleCnt="4"/>
      <dgm:spPr/>
    </dgm:pt>
    <dgm:pt modelId="{896E09EB-69F3-41BD-9BD2-0227929376F6}" type="pres">
      <dgm:prSet presAssocID="{20793A85-1210-4E94-A683-B76A4974CC85}" presName="sibTransNodeCircle" presStyleLbl="alignNode1" presStyleIdx="6" presStyleCnt="8">
        <dgm:presLayoutVars>
          <dgm:chMax val="0"/>
          <dgm:bulletEnabled/>
        </dgm:presLayoutVars>
      </dgm:prSet>
      <dgm:spPr/>
    </dgm:pt>
    <dgm:pt modelId="{89D41827-3462-4D35-ABB6-64509E1434DE}" type="pres">
      <dgm:prSet presAssocID="{597F32A8-633E-4F97-B92F-A0B7DAEE77F5}" presName="bottomLine" presStyleLbl="alignNode1" presStyleIdx="7" presStyleCnt="8">
        <dgm:presLayoutVars/>
      </dgm:prSet>
      <dgm:spPr/>
    </dgm:pt>
    <dgm:pt modelId="{DF81EC9A-E474-4790-9F91-77B69CECA72C}" type="pres">
      <dgm:prSet presAssocID="{597F32A8-633E-4F97-B92F-A0B7DAEE77F5}" presName="nodeText" presStyleLbl="bgAccFollowNode1" presStyleIdx="3" presStyleCnt="4">
        <dgm:presLayoutVars>
          <dgm:bulletEnabled val="1"/>
        </dgm:presLayoutVars>
      </dgm:prSet>
      <dgm:spPr/>
    </dgm:pt>
  </dgm:ptLst>
  <dgm:cxnLst>
    <dgm:cxn modelId="{9C91F911-200A-4264-A671-F14A5D079179}" srcId="{7640A2BE-936A-4BE1-B46B-FC3A8A254860}" destId="{9213373B-14AE-4203-8C20-CF30E27A1120}" srcOrd="2" destOrd="0" parTransId="{77E75F95-2D2B-420A-A2B6-E75A0D888E80}" sibTransId="{E5019970-F5FC-49CD-B342-0E247E5FA0D6}"/>
    <dgm:cxn modelId="{E725EC17-2886-45FF-80DF-3606D7D3C709}" type="presOf" srcId="{597F32A8-633E-4F97-B92F-A0B7DAEE77F5}" destId="{E60D7C2F-E229-4E60-8499-3811BA905040}" srcOrd="0" destOrd="0" presId="urn:microsoft.com/office/officeart/2016/7/layout/BasicLinearProcessNumbered"/>
    <dgm:cxn modelId="{92A79719-1F91-4D8E-828E-1034165B3F8F}" srcId="{7640A2BE-936A-4BE1-B46B-FC3A8A254860}" destId="{597F32A8-633E-4F97-B92F-A0B7DAEE77F5}" srcOrd="3" destOrd="0" parTransId="{7EBB2CE4-37F5-460C-9FA8-A1020EA5E7C3}" sibTransId="{20793A85-1210-4E94-A683-B76A4974CC85}"/>
    <dgm:cxn modelId="{017B8224-4081-454D-9854-162B95336E5C}" type="presOf" srcId="{1F531DD8-E04E-4BAE-8063-68E9E1C8622C}" destId="{5A5610A1-1E27-43C6-99E5-8C09CD72A9B5}" srcOrd="0" destOrd="0" presId="urn:microsoft.com/office/officeart/2016/7/layout/BasicLinearProcessNumbered"/>
    <dgm:cxn modelId="{1E21B92F-AD88-4A66-822F-B331FF64C643}" type="presOf" srcId="{7640A2BE-936A-4BE1-B46B-FC3A8A254860}" destId="{E237779C-35AC-4A51-84E2-7ECD09301BCF}" srcOrd="0" destOrd="0" presId="urn:microsoft.com/office/officeart/2016/7/layout/BasicLinearProcessNumbered"/>
    <dgm:cxn modelId="{A68B9F6E-B4EF-498F-98DC-D6697D01D55D}" srcId="{7640A2BE-936A-4BE1-B46B-FC3A8A254860}" destId="{3D92AE1B-CA2B-4629-BFB8-E92F5A4832C4}" srcOrd="0" destOrd="0" parTransId="{6221A2D0-FE18-4A4D-ACC6-28D4425FC30C}" sibTransId="{1F531DD8-E04E-4BAE-8063-68E9E1C8622C}"/>
    <dgm:cxn modelId="{86395559-B9F7-4961-BA4F-016C2DD66D5F}" type="presOf" srcId="{597F32A8-633E-4F97-B92F-A0B7DAEE77F5}" destId="{DF81EC9A-E474-4790-9F91-77B69CECA72C}" srcOrd="1" destOrd="0" presId="urn:microsoft.com/office/officeart/2016/7/layout/BasicLinearProcessNumbered"/>
    <dgm:cxn modelId="{2802878C-91C5-4547-9088-446CD667FF3B}" type="presOf" srcId="{442248CE-2917-4DDB-92AA-3E60F9D802F8}" destId="{8337F426-3C6D-4838-A3AD-D2477F55387E}" srcOrd="0" destOrd="0" presId="urn:microsoft.com/office/officeart/2016/7/layout/BasicLinearProcessNumbered"/>
    <dgm:cxn modelId="{4436BE8E-7134-494A-B38C-3459A03B28A7}" type="presOf" srcId="{9213373B-14AE-4203-8C20-CF30E27A1120}" destId="{88365CF8-2B51-4BE5-AF4A-8F6475671E67}" srcOrd="1" destOrd="0" presId="urn:microsoft.com/office/officeart/2016/7/layout/BasicLinearProcessNumbered"/>
    <dgm:cxn modelId="{B5D66196-87CC-4F03-B1A9-CC9EC433E4B8}" type="presOf" srcId="{9213373B-14AE-4203-8C20-CF30E27A1120}" destId="{E6A6AB41-2177-4CCF-9508-2D1091CF0D65}" srcOrd="0" destOrd="0" presId="urn:microsoft.com/office/officeart/2016/7/layout/BasicLinearProcessNumbered"/>
    <dgm:cxn modelId="{AF4F8497-DB3E-4479-B76D-2048B3A43FC4}" type="presOf" srcId="{20793A85-1210-4E94-A683-B76A4974CC85}" destId="{896E09EB-69F3-41BD-9BD2-0227929376F6}" srcOrd="0" destOrd="0" presId="urn:microsoft.com/office/officeart/2016/7/layout/BasicLinearProcessNumbered"/>
    <dgm:cxn modelId="{B93B24AD-E8F3-46A7-B605-52A6CCD63BD0}" type="presOf" srcId="{3D92AE1B-CA2B-4629-BFB8-E92F5A4832C4}" destId="{DFA490F6-0EB1-412A-BAEC-BF04442BF1F4}" srcOrd="0" destOrd="0" presId="urn:microsoft.com/office/officeart/2016/7/layout/BasicLinearProcessNumbered"/>
    <dgm:cxn modelId="{1FBF0EB3-D497-44F8-8A46-2D669AD3212D}" type="presOf" srcId="{E5019970-F5FC-49CD-B342-0E247E5FA0D6}" destId="{4609623B-D3FC-4110-92B4-7F748E0126F0}" srcOrd="0" destOrd="0" presId="urn:microsoft.com/office/officeart/2016/7/layout/BasicLinearProcessNumbered"/>
    <dgm:cxn modelId="{702B63C6-8E53-4A5D-9C22-5FB5001EF593}" type="presOf" srcId="{5238BCE4-1D40-4236-A116-D138A25A123F}" destId="{C1C928A9-D49E-4872-AA75-12A174F236EE}" srcOrd="1" destOrd="0" presId="urn:microsoft.com/office/officeart/2016/7/layout/BasicLinearProcessNumbered"/>
    <dgm:cxn modelId="{7E3BDCCC-242D-4136-BA02-905E6DD56C51}" type="presOf" srcId="{3D92AE1B-CA2B-4629-BFB8-E92F5A4832C4}" destId="{2C34E3DF-6C4A-4F75-9A37-28F1695E7544}" srcOrd="1" destOrd="0" presId="urn:microsoft.com/office/officeart/2016/7/layout/BasicLinearProcessNumbered"/>
    <dgm:cxn modelId="{17AB4AD7-C530-4555-B8A3-21B971CEFD46}" type="presOf" srcId="{5238BCE4-1D40-4236-A116-D138A25A123F}" destId="{CA5E6404-10E7-41E9-A60D-938D9DC6EFE7}" srcOrd="0" destOrd="0" presId="urn:microsoft.com/office/officeart/2016/7/layout/BasicLinearProcessNumbered"/>
    <dgm:cxn modelId="{FA166ED8-2E30-491B-A674-381C8A5266DE}" srcId="{7640A2BE-936A-4BE1-B46B-FC3A8A254860}" destId="{5238BCE4-1D40-4236-A116-D138A25A123F}" srcOrd="1" destOrd="0" parTransId="{42BD908B-50B9-47D1-993C-89938AA5B8DE}" sibTransId="{442248CE-2917-4DDB-92AA-3E60F9D802F8}"/>
    <dgm:cxn modelId="{CA9DEDA1-B9F6-4D3A-8733-E8FE07ADC775}" type="presParOf" srcId="{E237779C-35AC-4A51-84E2-7ECD09301BCF}" destId="{517C991C-BE1D-460F-92BC-6EF08550DDE7}" srcOrd="0" destOrd="0" presId="urn:microsoft.com/office/officeart/2016/7/layout/BasicLinearProcessNumbered"/>
    <dgm:cxn modelId="{6C4D65A3-4CB6-49DB-8949-76C33D7C0E2D}" type="presParOf" srcId="{517C991C-BE1D-460F-92BC-6EF08550DDE7}" destId="{DFA490F6-0EB1-412A-BAEC-BF04442BF1F4}" srcOrd="0" destOrd="0" presId="urn:microsoft.com/office/officeart/2016/7/layout/BasicLinearProcessNumbered"/>
    <dgm:cxn modelId="{12BA4A95-D36D-4C50-8F0E-7129D9752591}" type="presParOf" srcId="{517C991C-BE1D-460F-92BC-6EF08550DDE7}" destId="{5A5610A1-1E27-43C6-99E5-8C09CD72A9B5}" srcOrd="1" destOrd="0" presId="urn:microsoft.com/office/officeart/2016/7/layout/BasicLinearProcessNumbered"/>
    <dgm:cxn modelId="{0028412F-4792-4456-A084-AD94B6A660B6}" type="presParOf" srcId="{517C991C-BE1D-460F-92BC-6EF08550DDE7}" destId="{142EF463-618A-409C-98C9-FF1DC69397A5}" srcOrd="2" destOrd="0" presId="urn:microsoft.com/office/officeart/2016/7/layout/BasicLinearProcessNumbered"/>
    <dgm:cxn modelId="{0A4477A8-EBFC-4237-970E-5E4D97F6FA46}" type="presParOf" srcId="{517C991C-BE1D-460F-92BC-6EF08550DDE7}" destId="{2C34E3DF-6C4A-4F75-9A37-28F1695E7544}" srcOrd="3" destOrd="0" presId="urn:microsoft.com/office/officeart/2016/7/layout/BasicLinearProcessNumbered"/>
    <dgm:cxn modelId="{5DE489C8-3E83-42E2-B2A3-C530264B33E1}" type="presParOf" srcId="{E237779C-35AC-4A51-84E2-7ECD09301BCF}" destId="{CF68BE16-D3BE-4730-9CC2-B5D027A632A5}" srcOrd="1" destOrd="0" presId="urn:microsoft.com/office/officeart/2016/7/layout/BasicLinearProcessNumbered"/>
    <dgm:cxn modelId="{AC8E202A-54AD-44F6-90E9-52C8BE2487D7}" type="presParOf" srcId="{E237779C-35AC-4A51-84E2-7ECD09301BCF}" destId="{0901B3DF-3138-44BD-B587-2FB5E1329F75}" srcOrd="2" destOrd="0" presId="urn:microsoft.com/office/officeart/2016/7/layout/BasicLinearProcessNumbered"/>
    <dgm:cxn modelId="{9F98A9D1-7B94-49EF-A6A0-51FB337ADF7B}" type="presParOf" srcId="{0901B3DF-3138-44BD-B587-2FB5E1329F75}" destId="{CA5E6404-10E7-41E9-A60D-938D9DC6EFE7}" srcOrd="0" destOrd="0" presId="urn:microsoft.com/office/officeart/2016/7/layout/BasicLinearProcessNumbered"/>
    <dgm:cxn modelId="{9ACA4A23-C920-4E12-8544-EBB80D68478C}" type="presParOf" srcId="{0901B3DF-3138-44BD-B587-2FB5E1329F75}" destId="{8337F426-3C6D-4838-A3AD-D2477F55387E}" srcOrd="1" destOrd="0" presId="urn:microsoft.com/office/officeart/2016/7/layout/BasicLinearProcessNumbered"/>
    <dgm:cxn modelId="{F31C8EAD-383E-4810-B0FE-683303EA670F}" type="presParOf" srcId="{0901B3DF-3138-44BD-B587-2FB5E1329F75}" destId="{6057E48D-1CBA-4DC7-840A-06711E265897}" srcOrd="2" destOrd="0" presId="urn:microsoft.com/office/officeart/2016/7/layout/BasicLinearProcessNumbered"/>
    <dgm:cxn modelId="{0710EE64-47B5-4896-BA78-924E86669EDE}" type="presParOf" srcId="{0901B3DF-3138-44BD-B587-2FB5E1329F75}" destId="{C1C928A9-D49E-4872-AA75-12A174F236EE}" srcOrd="3" destOrd="0" presId="urn:microsoft.com/office/officeart/2016/7/layout/BasicLinearProcessNumbered"/>
    <dgm:cxn modelId="{AFB9DC48-FD3C-4AF0-9BB0-91ACBABF6EEF}" type="presParOf" srcId="{E237779C-35AC-4A51-84E2-7ECD09301BCF}" destId="{BB5E3CA1-8F11-4DAA-8C48-87DFC02C98DC}" srcOrd="3" destOrd="0" presId="urn:microsoft.com/office/officeart/2016/7/layout/BasicLinearProcessNumbered"/>
    <dgm:cxn modelId="{7B6486CB-1C1A-419D-BACC-9CD8ACC3E4E2}" type="presParOf" srcId="{E237779C-35AC-4A51-84E2-7ECD09301BCF}" destId="{F0BA6E11-9922-4667-B6C8-15A3A8259438}" srcOrd="4" destOrd="0" presId="urn:microsoft.com/office/officeart/2016/7/layout/BasicLinearProcessNumbered"/>
    <dgm:cxn modelId="{963708B7-CDF0-4FFC-9028-C01B132AF2F6}" type="presParOf" srcId="{F0BA6E11-9922-4667-B6C8-15A3A8259438}" destId="{E6A6AB41-2177-4CCF-9508-2D1091CF0D65}" srcOrd="0" destOrd="0" presId="urn:microsoft.com/office/officeart/2016/7/layout/BasicLinearProcessNumbered"/>
    <dgm:cxn modelId="{C20A49C8-5473-455A-A1A9-8B2849043EB5}" type="presParOf" srcId="{F0BA6E11-9922-4667-B6C8-15A3A8259438}" destId="{4609623B-D3FC-4110-92B4-7F748E0126F0}" srcOrd="1" destOrd="0" presId="urn:microsoft.com/office/officeart/2016/7/layout/BasicLinearProcessNumbered"/>
    <dgm:cxn modelId="{9FCFDD90-90A3-4F07-BE06-42D24455689D}" type="presParOf" srcId="{F0BA6E11-9922-4667-B6C8-15A3A8259438}" destId="{2718F34C-9362-4F37-8A74-DDCE150080AC}" srcOrd="2" destOrd="0" presId="urn:microsoft.com/office/officeart/2016/7/layout/BasicLinearProcessNumbered"/>
    <dgm:cxn modelId="{BAE49300-065F-4564-ACFB-FC7864DABE2B}" type="presParOf" srcId="{F0BA6E11-9922-4667-B6C8-15A3A8259438}" destId="{88365CF8-2B51-4BE5-AF4A-8F6475671E67}" srcOrd="3" destOrd="0" presId="urn:microsoft.com/office/officeart/2016/7/layout/BasicLinearProcessNumbered"/>
    <dgm:cxn modelId="{FA981B5B-092B-48CC-B7E5-DE8EB110E3A0}" type="presParOf" srcId="{E237779C-35AC-4A51-84E2-7ECD09301BCF}" destId="{2A447D13-E377-46E0-96BD-9EFA91C29259}" srcOrd="5" destOrd="0" presId="urn:microsoft.com/office/officeart/2016/7/layout/BasicLinearProcessNumbered"/>
    <dgm:cxn modelId="{293B956A-A2F6-490F-96E5-716434B499D5}" type="presParOf" srcId="{E237779C-35AC-4A51-84E2-7ECD09301BCF}" destId="{0D5D604C-447E-4709-95F8-95C3C5A94EC0}" srcOrd="6" destOrd="0" presId="urn:microsoft.com/office/officeart/2016/7/layout/BasicLinearProcessNumbered"/>
    <dgm:cxn modelId="{EC47EFF7-D6F0-4734-A1FF-E91340F830AB}" type="presParOf" srcId="{0D5D604C-447E-4709-95F8-95C3C5A94EC0}" destId="{E60D7C2F-E229-4E60-8499-3811BA905040}" srcOrd="0" destOrd="0" presId="urn:microsoft.com/office/officeart/2016/7/layout/BasicLinearProcessNumbered"/>
    <dgm:cxn modelId="{ABE65E7F-FF8B-4AF3-AAF6-0678A087F9A6}" type="presParOf" srcId="{0D5D604C-447E-4709-95F8-95C3C5A94EC0}" destId="{896E09EB-69F3-41BD-9BD2-0227929376F6}" srcOrd="1" destOrd="0" presId="urn:microsoft.com/office/officeart/2016/7/layout/BasicLinearProcessNumbered"/>
    <dgm:cxn modelId="{B8BD08AF-ADA3-4437-9C84-69E65AA032EA}" type="presParOf" srcId="{0D5D604C-447E-4709-95F8-95C3C5A94EC0}" destId="{89D41827-3462-4D35-ABB6-64509E1434DE}" srcOrd="2" destOrd="0" presId="urn:microsoft.com/office/officeart/2016/7/layout/BasicLinearProcessNumbered"/>
    <dgm:cxn modelId="{FC6657A3-CCE7-4C06-A898-1EE3173F9CEA}" type="presParOf" srcId="{0D5D604C-447E-4709-95F8-95C3C5A94EC0}" destId="{DF81EC9A-E474-4790-9F91-77B69CECA72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490F6-0EB1-412A-BAEC-BF04442BF1F4}">
      <dsp:nvSpPr>
        <dsp:cNvPr id="0" name=""/>
        <dsp:cNvSpPr/>
      </dsp:nvSpPr>
      <dsp:spPr>
        <a:xfrm>
          <a:off x="3198" y="0"/>
          <a:ext cx="2537086" cy="347894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7801" tIns="330200" rIns="197801" bIns="330200" numCol="1" spcCol="1270" anchor="t" anchorCtr="0">
          <a:noAutofit/>
        </a:bodyPr>
        <a:lstStyle/>
        <a:p>
          <a:pPr marL="0" lvl="0" indent="0" algn="l" defTabSz="711200">
            <a:lnSpc>
              <a:spcPct val="90000"/>
            </a:lnSpc>
            <a:spcBef>
              <a:spcPct val="0"/>
            </a:spcBef>
            <a:spcAft>
              <a:spcPct val="35000"/>
            </a:spcAft>
            <a:buNone/>
          </a:pPr>
          <a:r>
            <a:rPr lang="en-GB" sz="1600" b="0" kern="1200"/>
            <a:t>Identify the role of schooled approaches, e.g. reading, writing and vocabulary in common understandings of literacy</a:t>
          </a:r>
          <a:endParaRPr lang="en-US" sz="1600" kern="1200"/>
        </a:p>
      </dsp:txBody>
      <dsp:txXfrm>
        <a:off x="3198" y="1321997"/>
        <a:ext cx="2537086" cy="2087364"/>
      </dsp:txXfrm>
    </dsp:sp>
    <dsp:sp modelId="{5A5610A1-1E27-43C6-99E5-8C09CD72A9B5}">
      <dsp:nvSpPr>
        <dsp:cNvPr id="0" name=""/>
        <dsp:cNvSpPr/>
      </dsp:nvSpPr>
      <dsp:spPr>
        <a:xfrm>
          <a:off x="749900" y="347893"/>
          <a:ext cx="1043682" cy="104368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370" tIns="12700" rIns="8137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02744" y="500737"/>
        <a:ext cx="737994" cy="737994"/>
      </dsp:txXfrm>
    </dsp:sp>
    <dsp:sp modelId="{142EF463-618A-409C-98C9-FF1DC69397A5}">
      <dsp:nvSpPr>
        <dsp:cNvPr id="0" name=""/>
        <dsp:cNvSpPr/>
      </dsp:nvSpPr>
      <dsp:spPr>
        <a:xfrm>
          <a:off x="3198" y="3478868"/>
          <a:ext cx="2537086" cy="72"/>
        </a:xfrm>
        <a:prstGeom prst="rect">
          <a:avLst/>
        </a:prstGeom>
        <a:solidFill>
          <a:schemeClr val="accent2">
            <a:hueOff val="422348"/>
            <a:satOff val="34"/>
            <a:lumOff val="84"/>
            <a:alphaOff val="0"/>
          </a:schemeClr>
        </a:solidFill>
        <a:ln w="12700" cap="flat" cmpd="sng" algn="ctr">
          <a:solidFill>
            <a:schemeClr val="accent2">
              <a:hueOff val="422348"/>
              <a:satOff val="34"/>
              <a:lumOff val="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E6404-10E7-41E9-A60D-938D9DC6EFE7}">
      <dsp:nvSpPr>
        <dsp:cNvPr id="0" name=""/>
        <dsp:cNvSpPr/>
      </dsp:nvSpPr>
      <dsp:spPr>
        <a:xfrm>
          <a:off x="2793993" y="0"/>
          <a:ext cx="2537086" cy="3478940"/>
        </a:xfrm>
        <a:prstGeom prst="rect">
          <a:avLst/>
        </a:prstGeom>
        <a:solidFill>
          <a:schemeClr val="accent2">
            <a:tint val="40000"/>
            <a:alpha val="90000"/>
            <a:hueOff val="857285"/>
            <a:satOff val="133"/>
            <a:lumOff val="51"/>
            <a:alphaOff val="0"/>
          </a:schemeClr>
        </a:solidFill>
        <a:ln w="12700" cap="flat" cmpd="sng" algn="ctr">
          <a:solidFill>
            <a:schemeClr val="accent2">
              <a:tint val="40000"/>
              <a:alpha val="90000"/>
              <a:hueOff val="857285"/>
              <a:satOff val="133"/>
              <a:lumOff val="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7801" tIns="330200" rIns="197801" bIns="330200" numCol="1" spcCol="1270" anchor="t" anchorCtr="0">
          <a:noAutofit/>
        </a:bodyPr>
        <a:lstStyle/>
        <a:p>
          <a:pPr marL="0" lvl="0" indent="0" algn="l" defTabSz="711200">
            <a:lnSpc>
              <a:spcPct val="90000"/>
            </a:lnSpc>
            <a:spcBef>
              <a:spcPct val="0"/>
            </a:spcBef>
            <a:spcAft>
              <a:spcPct val="35000"/>
            </a:spcAft>
            <a:buNone/>
          </a:pPr>
          <a:r>
            <a:rPr lang="en-GB" sz="1600" b="0" kern="1200"/>
            <a:t>Reimagine literacy to include everyday, taken for granted spaces   </a:t>
          </a:r>
          <a:endParaRPr lang="en-US" sz="1600" kern="1200"/>
        </a:p>
      </dsp:txBody>
      <dsp:txXfrm>
        <a:off x="2793993" y="1321997"/>
        <a:ext cx="2537086" cy="2087364"/>
      </dsp:txXfrm>
    </dsp:sp>
    <dsp:sp modelId="{8337F426-3C6D-4838-A3AD-D2477F55387E}">
      <dsp:nvSpPr>
        <dsp:cNvPr id="0" name=""/>
        <dsp:cNvSpPr/>
      </dsp:nvSpPr>
      <dsp:spPr>
        <a:xfrm>
          <a:off x="3540695" y="347893"/>
          <a:ext cx="1043682" cy="1043682"/>
        </a:xfrm>
        <a:prstGeom prst="ellipse">
          <a:avLst/>
        </a:prstGeom>
        <a:solidFill>
          <a:schemeClr val="accent2">
            <a:hueOff val="844695"/>
            <a:satOff val="69"/>
            <a:lumOff val="168"/>
            <a:alphaOff val="0"/>
          </a:schemeClr>
        </a:solidFill>
        <a:ln w="12700" cap="flat" cmpd="sng" algn="ctr">
          <a:solidFill>
            <a:schemeClr val="accent2">
              <a:hueOff val="844695"/>
              <a:satOff val="69"/>
              <a:lumOff val="1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370" tIns="12700" rIns="8137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693539" y="500737"/>
        <a:ext cx="737994" cy="737994"/>
      </dsp:txXfrm>
    </dsp:sp>
    <dsp:sp modelId="{6057E48D-1CBA-4DC7-840A-06711E265897}">
      <dsp:nvSpPr>
        <dsp:cNvPr id="0" name=""/>
        <dsp:cNvSpPr/>
      </dsp:nvSpPr>
      <dsp:spPr>
        <a:xfrm>
          <a:off x="2793993" y="3478868"/>
          <a:ext cx="2537086" cy="72"/>
        </a:xfrm>
        <a:prstGeom prst="rect">
          <a:avLst/>
        </a:prstGeom>
        <a:solidFill>
          <a:schemeClr val="accent2">
            <a:hueOff val="1267043"/>
            <a:satOff val="103"/>
            <a:lumOff val="252"/>
            <a:alphaOff val="0"/>
          </a:schemeClr>
        </a:solidFill>
        <a:ln w="12700" cap="flat" cmpd="sng" algn="ctr">
          <a:solidFill>
            <a:schemeClr val="accent2">
              <a:hueOff val="1267043"/>
              <a:satOff val="103"/>
              <a:lumOff val="2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6AB41-2177-4CCF-9508-2D1091CF0D65}">
      <dsp:nvSpPr>
        <dsp:cNvPr id="0" name=""/>
        <dsp:cNvSpPr/>
      </dsp:nvSpPr>
      <dsp:spPr>
        <a:xfrm>
          <a:off x="5584788" y="0"/>
          <a:ext cx="2537086" cy="3478940"/>
        </a:xfrm>
        <a:prstGeom prst="rect">
          <a:avLst/>
        </a:prstGeom>
        <a:solidFill>
          <a:schemeClr val="accent2">
            <a:tint val="40000"/>
            <a:alpha val="90000"/>
            <a:hueOff val="1714571"/>
            <a:satOff val="266"/>
            <a:lumOff val="101"/>
            <a:alphaOff val="0"/>
          </a:schemeClr>
        </a:solidFill>
        <a:ln w="12700" cap="flat" cmpd="sng" algn="ctr">
          <a:solidFill>
            <a:schemeClr val="accent2">
              <a:tint val="40000"/>
              <a:alpha val="90000"/>
              <a:hueOff val="1714571"/>
              <a:satOff val="266"/>
              <a:lumOff val="1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7801" tIns="330200" rIns="197801" bIns="330200" numCol="1" spcCol="1270" anchor="t" anchorCtr="0">
          <a:noAutofit/>
        </a:bodyPr>
        <a:lstStyle/>
        <a:p>
          <a:pPr marL="0" lvl="0" indent="0" algn="l" defTabSz="711200">
            <a:lnSpc>
              <a:spcPct val="90000"/>
            </a:lnSpc>
            <a:spcBef>
              <a:spcPct val="0"/>
            </a:spcBef>
            <a:spcAft>
              <a:spcPct val="35000"/>
            </a:spcAft>
            <a:buNone/>
          </a:pPr>
          <a:r>
            <a:rPr lang="en-GB" sz="1600" b="0" kern="1200"/>
            <a:t>Explore how literacy can be understood in emotional, social and physical ways </a:t>
          </a:r>
          <a:endParaRPr lang="en-US" sz="1600" kern="1200"/>
        </a:p>
      </dsp:txBody>
      <dsp:txXfrm>
        <a:off x="5584788" y="1321997"/>
        <a:ext cx="2537086" cy="2087364"/>
      </dsp:txXfrm>
    </dsp:sp>
    <dsp:sp modelId="{4609623B-D3FC-4110-92B4-7F748E0126F0}">
      <dsp:nvSpPr>
        <dsp:cNvPr id="0" name=""/>
        <dsp:cNvSpPr/>
      </dsp:nvSpPr>
      <dsp:spPr>
        <a:xfrm>
          <a:off x="6331491" y="347893"/>
          <a:ext cx="1043682" cy="1043682"/>
        </a:xfrm>
        <a:prstGeom prst="ellipse">
          <a:avLst/>
        </a:prstGeom>
        <a:solidFill>
          <a:schemeClr val="accent2">
            <a:hueOff val="1689391"/>
            <a:satOff val="138"/>
            <a:lumOff val="336"/>
            <a:alphaOff val="0"/>
          </a:schemeClr>
        </a:solidFill>
        <a:ln w="12700" cap="flat" cmpd="sng" algn="ctr">
          <a:solidFill>
            <a:schemeClr val="accent2">
              <a:hueOff val="1689391"/>
              <a:satOff val="138"/>
              <a:lumOff val="3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370" tIns="12700" rIns="8137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484335" y="500737"/>
        <a:ext cx="737994" cy="737994"/>
      </dsp:txXfrm>
    </dsp:sp>
    <dsp:sp modelId="{2718F34C-9362-4F37-8A74-DDCE150080AC}">
      <dsp:nvSpPr>
        <dsp:cNvPr id="0" name=""/>
        <dsp:cNvSpPr/>
      </dsp:nvSpPr>
      <dsp:spPr>
        <a:xfrm>
          <a:off x="5584788" y="3478868"/>
          <a:ext cx="2537086" cy="72"/>
        </a:xfrm>
        <a:prstGeom prst="rect">
          <a:avLst/>
        </a:prstGeom>
        <a:solidFill>
          <a:schemeClr val="accent2">
            <a:hueOff val="2111738"/>
            <a:satOff val="172"/>
            <a:lumOff val="420"/>
            <a:alphaOff val="0"/>
          </a:schemeClr>
        </a:solidFill>
        <a:ln w="12700" cap="flat" cmpd="sng" algn="ctr">
          <a:solidFill>
            <a:schemeClr val="accent2">
              <a:hueOff val="2111738"/>
              <a:satOff val="172"/>
              <a:lumOff val="4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D7C2F-E229-4E60-8499-3811BA905040}">
      <dsp:nvSpPr>
        <dsp:cNvPr id="0" name=""/>
        <dsp:cNvSpPr/>
      </dsp:nvSpPr>
      <dsp:spPr>
        <a:xfrm>
          <a:off x="8375584" y="0"/>
          <a:ext cx="2537086" cy="3478940"/>
        </a:xfrm>
        <a:prstGeom prst="rect">
          <a:avLst/>
        </a:prstGeom>
        <a:solidFill>
          <a:schemeClr val="accent2">
            <a:tint val="40000"/>
            <a:alpha val="90000"/>
            <a:hueOff val="2571856"/>
            <a:satOff val="399"/>
            <a:lumOff val="152"/>
            <a:alphaOff val="0"/>
          </a:schemeClr>
        </a:solidFill>
        <a:ln w="12700" cap="flat" cmpd="sng" algn="ctr">
          <a:solidFill>
            <a:schemeClr val="accent2">
              <a:tint val="40000"/>
              <a:alpha val="90000"/>
              <a:hueOff val="2571856"/>
              <a:satOff val="399"/>
              <a:lumOff val="1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7801" tIns="330200" rIns="197801" bIns="330200" numCol="1" spcCol="1270" anchor="t" anchorCtr="0">
          <a:noAutofit/>
        </a:bodyPr>
        <a:lstStyle/>
        <a:p>
          <a:pPr marL="0" lvl="0" indent="0" algn="l" defTabSz="711200">
            <a:lnSpc>
              <a:spcPct val="90000"/>
            </a:lnSpc>
            <a:spcBef>
              <a:spcPct val="0"/>
            </a:spcBef>
            <a:spcAft>
              <a:spcPct val="35000"/>
            </a:spcAft>
            <a:buNone/>
          </a:pPr>
          <a:r>
            <a:rPr lang="en-GB" sz="1600" b="0" kern="1200"/>
            <a:t>Understand the relationship between language, literacy, culture and background </a:t>
          </a:r>
          <a:endParaRPr lang="en-US" sz="1600" kern="1200"/>
        </a:p>
      </dsp:txBody>
      <dsp:txXfrm>
        <a:off x="8375584" y="1321997"/>
        <a:ext cx="2537086" cy="2087364"/>
      </dsp:txXfrm>
    </dsp:sp>
    <dsp:sp modelId="{896E09EB-69F3-41BD-9BD2-0227929376F6}">
      <dsp:nvSpPr>
        <dsp:cNvPr id="0" name=""/>
        <dsp:cNvSpPr/>
      </dsp:nvSpPr>
      <dsp:spPr>
        <a:xfrm>
          <a:off x="9122286" y="347893"/>
          <a:ext cx="1043682" cy="1043682"/>
        </a:xfrm>
        <a:prstGeom prst="ellipse">
          <a:avLst/>
        </a:prstGeom>
        <a:solidFill>
          <a:schemeClr val="accent2">
            <a:hueOff val="2534086"/>
            <a:satOff val="207"/>
            <a:lumOff val="504"/>
            <a:alphaOff val="0"/>
          </a:schemeClr>
        </a:solidFill>
        <a:ln w="12700" cap="flat" cmpd="sng" algn="ctr">
          <a:solidFill>
            <a:schemeClr val="accent2">
              <a:hueOff val="2534086"/>
              <a:satOff val="207"/>
              <a:lumOff val="5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370" tIns="12700" rIns="8137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275130" y="500737"/>
        <a:ext cx="737994" cy="737994"/>
      </dsp:txXfrm>
    </dsp:sp>
    <dsp:sp modelId="{89D41827-3462-4D35-ABB6-64509E1434DE}">
      <dsp:nvSpPr>
        <dsp:cNvPr id="0" name=""/>
        <dsp:cNvSpPr/>
      </dsp:nvSpPr>
      <dsp:spPr>
        <a:xfrm>
          <a:off x="8375584" y="3478868"/>
          <a:ext cx="2537086" cy="72"/>
        </a:xfrm>
        <a:prstGeom prst="rect">
          <a:avLst/>
        </a:prstGeom>
        <a:solidFill>
          <a:schemeClr val="accent2">
            <a:hueOff val="2956434"/>
            <a:satOff val="241"/>
            <a:lumOff val="588"/>
            <a:alphaOff val="0"/>
          </a:schemeClr>
        </a:solidFill>
        <a:ln w="12700" cap="flat" cmpd="sng" algn="ctr">
          <a:solidFill>
            <a:schemeClr val="accent2">
              <a:hueOff val="2956434"/>
              <a:satOff val="241"/>
              <a:lumOff val="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E770-44AE-47D5-B4B1-71BEC9A9D725}"/>
              </a:ext>
            </a:extLst>
          </p:cNvPr>
          <p:cNvSpPr>
            <a:spLocks noGrp="1"/>
          </p:cNvSpPr>
          <p:nvPr>
            <p:ph type="ctrTitle"/>
          </p:nvPr>
        </p:nvSpPr>
        <p:spPr>
          <a:xfrm>
            <a:off x="841248" y="663960"/>
            <a:ext cx="9456049" cy="3594112"/>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4CA91C7-81A9-46F3-B0F4-D9AB8808514E}"/>
              </a:ext>
            </a:extLst>
          </p:cNvPr>
          <p:cNvSpPr>
            <a:spLocks noGrp="1"/>
          </p:cNvSpPr>
          <p:nvPr>
            <p:ph type="subTitle" idx="1"/>
          </p:nvPr>
        </p:nvSpPr>
        <p:spPr>
          <a:xfrm>
            <a:off x="841248" y="4667581"/>
            <a:ext cx="9456049" cy="1197387"/>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AA648C8-9681-4994-B52A-1A8BC79127E1}"/>
              </a:ext>
            </a:extLst>
          </p:cNvPr>
          <p:cNvSpPr>
            <a:spLocks noGrp="1"/>
          </p:cNvSpPr>
          <p:nvPr>
            <p:ph type="dt" sz="half" idx="10"/>
          </p:nvPr>
        </p:nvSpPr>
        <p:spPr>
          <a:xfrm>
            <a:off x="841248" y="6102693"/>
            <a:ext cx="2743200" cy="365125"/>
          </a:xfrm>
        </p:spPr>
        <p:txBody>
          <a:bodyPr/>
          <a:lstStyle/>
          <a:p>
            <a:fld id="{AE3425CA-4B9D-4420-BB9E-C250DB30E421}" type="datetime1">
              <a:rPr lang="en-US" smtClean="0"/>
              <a:t>6/12/2023</a:t>
            </a:fld>
            <a:endParaRPr lang="en-US"/>
          </a:p>
        </p:txBody>
      </p:sp>
      <p:sp>
        <p:nvSpPr>
          <p:cNvPr id="5" name="Footer Placeholder 4">
            <a:extLst>
              <a:ext uri="{FF2B5EF4-FFF2-40B4-BE49-F238E27FC236}">
                <a16:creationId xmlns:a16="http://schemas.microsoft.com/office/drawing/2014/main" id="{6677F203-CB10-488B-82DC-9D0571A5E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B2E9B-C8B7-4716-9D05-265A04246E05}"/>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9EED8031-DD67-43C6-94A0-646636C95560}"/>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266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C3B3-C67F-4C48-A663-EF010429E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4C4B3F-B3CB-4CF0-AEC8-1893A6A27E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D005-2B71-4325-A646-A2278C3A2EAA}"/>
              </a:ext>
            </a:extLst>
          </p:cNvPr>
          <p:cNvSpPr>
            <a:spLocks noGrp="1"/>
          </p:cNvSpPr>
          <p:nvPr>
            <p:ph type="dt" sz="half" idx="10"/>
          </p:nvPr>
        </p:nvSpPr>
        <p:spPr/>
        <p:txBody>
          <a:bodyPr/>
          <a:lstStyle/>
          <a:p>
            <a:fld id="{6A14B861-3779-4E37-8DF0-E9EB3EA96210}" type="datetime1">
              <a:rPr lang="en-US" smtClean="0"/>
              <a:t>6/12/2023</a:t>
            </a:fld>
            <a:endParaRPr lang="en-US"/>
          </a:p>
        </p:txBody>
      </p:sp>
      <p:sp>
        <p:nvSpPr>
          <p:cNvPr id="5" name="Footer Placeholder 4">
            <a:extLst>
              <a:ext uri="{FF2B5EF4-FFF2-40B4-BE49-F238E27FC236}">
                <a16:creationId xmlns:a16="http://schemas.microsoft.com/office/drawing/2014/main" id="{DB356B01-AE16-42EF-B970-5CAF0C89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F9BE2-24F4-4F83-8E64-4307C9794E1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36422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01120-856A-4F01-B7C1-D87A1E5F8150}"/>
              </a:ext>
            </a:extLst>
          </p:cNvPr>
          <p:cNvSpPr>
            <a:spLocks noGrp="1"/>
          </p:cNvSpPr>
          <p:nvPr>
            <p:ph type="title" orient="vert"/>
          </p:nvPr>
        </p:nvSpPr>
        <p:spPr>
          <a:xfrm>
            <a:off x="7874324" y="552782"/>
            <a:ext cx="2620891" cy="52947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9D62358-C84C-4947-B826-FF738422EA5B}"/>
              </a:ext>
            </a:extLst>
          </p:cNvPr>
          <p:cNvSpPr>
            <a:spLocks noGrp="1"/>
          </p:cNvSpPr>
          <p:nvPr>
            <p:ph type="body" orient="vert" idx="1"/>
          </p:nvPr>
        </p:nvSpPr>
        <p:spPr>
          <a:xfrm>
            <a:off x="838200" y="552782"/>
            <a:ext cx="6803155" cy="529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971139-AA1A-46DB-B793-17FB8E6E8A77}"/>
              </a:ext>
            </a:extLst>
          </p:cNvPr>
          <p:cNvSpPr>
            <a:spLocks noGrp="1"/>
          </p:cNvSpPr>
          <p:nvPr>
            <p:ph type="dt" sz="half" idx="10"/>
          </p:nvPr>
        </p:nvSpPr>
        <p:spPr/>
        <p:txBody>
          <a:bodyPr/>
          <a:lstStyle/>
          <a:p>
            <a:fld id="{53E38388-E864-4553-9937-AE9FC5E50CFC}" type="datetime1">
              <a:rPr lang="en-US" smtClean="0"/>
              <a:t>6/12/2023</a:t>
            </a:fld>
            <a:endParaRPr lang="en-US"/>
          </a:p>
        </p:txBody>
      </p:sp>
      <p:sp>
        <p:nvSpPr>
          <p:cNvPr id="5" name="Footer Placeholder 4">
            <a:extLst>
              <a:ext uri="{FF2B5EF4-FFF2-40B4-BE49-F238E27FC236}">
                <a16:creationId xmlns:a16="http://schemas.microsoft.com/office/drawing/2014/main" id="{1B2E06F6-0FE2-40FB-BFEE-010C22293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A7B1B-13A1-41BA-B924-FD11450C14E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664223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B9A-9384-46B2-8B4F-B9C2035CAB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B413CF4-CD0B-4F3C-A1CE-1BA3EFDEEB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1DE659-17B0-4F70-8F1C-93BF4DB64390}"/>
              </a:ext>
            </a:extLst>
          </p:cNvPr>
          <p:cNvSpPr>
            <a:spLocks noGrp="1"/>
          </p:cNvSpPr>
          <p:nvPr>
            <p:ph type="dt" sz="half" idx="10"/>
          </p:nvPr>
        </p:nvSpPr>
        <p:spPr/>
        <p:txBody>
          <a:bodyPr/>
          <a:lstStyle/>
          <a:p>
            <a:fld id="{62751E1E-C50D-4FD4-8B1E-ECD78340D9AB}" type="datetime1">
              <a:rPr lang="en-US" smtClean="0"/>
              <a:t>6/12/2023</a:t>
            </a:fld>
            <a:endParaRPr lang="en-US"/>
          </a:p>
        </p:txBody>
      </p:sp>
      <p:sp>
        <p:nvSpPr>
          <p:cNvPr id="5" name="Footer Placeholder 4">
            <a:extLst>
              <a:ext uri="{FF2B5EF4-FFF2-40B4-BE49-F238E27FC236}">
                <a16:creationId xmlns:a16="http://schemas.microsoft.com/office/drawing/2014/main" id="{37AB0750-AB4E-4FCF-9B52-BC954760B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66B99-C716-4464-B695-623F4C5A9D9B}"/>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81437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233A-AD59-4FB1-A1CA-AABFAE040805}"/>
              </a:ext>
            </a:extLst>
          </p:cNvPr>
          <p:cNvSpPr>
            <a:spLocks noGrp="1"/>
          </p:cNvSpPr>
          <p:nvPr>
            <p:ph type="title"/>
          </p:nvPr>
        </p:nvSpPr>
        <p:spPr>
          <a:xfrm>
            <a:off x="841249" y="552782"/>
            <a:ext cx="9538428" cy="371441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656964-650B-4E87-9541-0E659DEC0365}"/>
              </a:ext>
            </a:extLst>
          </p:cNvPr>
          <p:cNvSpPr>
            <a:spLocks noGrp="1"/>
          </p:cNvSpPr>
          <p:nvPr>
            <p:ph type="body" idx="1"/>
          </p:nvPr>
        </p:nvSpPr>
        <p:spPr>
          <a:xfrm>
            <a:off x="841249" y="4672584"/>
            <a:ext cx="9538428" cy="1143802"/>
          </a:xfrm>
        </p:spPr>
        <p:txBody>
          <a:bodyPr>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000"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1BB50-DF4A-47B5-A3AD-18712A3AD40E}"/>
              </a:ext>
            </a:extLst>
          </p:cNvPr>
          <p:cNvSpPr>
            <a:spLocks noGrp="1"/>
          </p:cNvSpPr>
          <p:nvPr>
            <p:ph type="dt" sz="half" idx="10"/>
          </p:nvPr>
        </p:nvSpPr>
        <p:spPr/>
        <p:txBody>
          <a:bodyPr/>
          <a:lstStyle/>
          <a:p>
            <a:fld id="{43C83AFB-9E54-459E-8C6D-0913AC3BA5D7}" type="datetime1">
              <a:rPr lang="en-US" smtClean="0"/>
              <a:t>6/12/2023</a:t>
            </a:fld>
            <a:endParaRPr lang="en-US"/>
          </a:p>
        </p:txBody>
      </p:sp>
      <p:sp>
        <p:nvSpPr>
          <p:cNvPr id="5" name="Footer Placeholder 4">
            <a:extLst>
              <a:ext uri="{FF2B5EF4-FFF2-40B4-BE49-F238E27FC236}">
                <a16:creationId xmlns:a16="http://schemas.microsoft.com/office/drawing/2014/main" id="{3CDF59B3-D1B8-4A51-AD6E-868C5BF6F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CA779-6272-4A15-A566-20C4E9A60D47}"/>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F0B86E8F-91EA-4626-BCA8-3B4973C7C9D6}"/>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675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2A00-5BBD-436C-BB6D-CE650FC46202}"/>
              </a:ext>
            </a:extLst>
          </p:cNvPr>
          <p:cNvSpPr>
            <a:spLocks noGrp="1"/>
          </p:cNvSpPr>
          <p:nvPr>
            <p:ph type="title"/>
          </p:nvPr>
        </p:nvSpPr>
        <p:spPr>
          <a:xfrm>
            <a:off x="841248" y="552783"/>
            <a:ext cx="9683871"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DFB3E2E-F3C4-4CDD-9138-86AE7A1B566D}"/>
              </a:ext>
            </a:extLst>
          </p:cNvPr>
          <p:cNvSpPr>
            <a:spLocks noGrp="1"/>
          </p:cNvSpPr>
          <p:nvPr>
            <p:ph sz="half" idx="1"/>
          </p:nvPr>
        </p:nvSpPr>
        <p:spPr>
          <a:xfrm>
            <a:off x="841248" y="2108362"/>
            <a:ext cx="4507926"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795CD01-B639-46B6-B53D-18FE1E39AF50}"/>
              </a:ext>
            </a:extLst>
          </p:cNvPr>
          <p:cNvSpPr>
            <a:spLocks noGrp="1"/>
          </p:cNvSpPr>
          <p:nvPr>
            <p:ph sz="half" idx="2"/>
          </p:nvPr>
        </p:nvSpPr>
        <p:spPr>
          <a:xfrm>
            <a:off x="5699171" y="2108362"/>
            <a:ext cx="4825948"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96E34C3-86AC-48F9-92A4-F17BFAF9EF06}"/>
              </a:ext>
            </a:extLst>
          </p:cNvPr>
          <p:cNvSpPr>
            <a:spLocks noGrp="1"/>
          </p:cNvSpPr>
          <p:nvPr>
            <p:ph type="dt" sz="half" idx="10"/>
          </p:nvPr>
        </p:nvSpPr>
        <p:spPr/>
        <p:txBody>
          <a:bodyPr/>
          <a:lstStyle/>
          <a:p>
            <a:fld id="{F10144B6-0CA7-46BA-A00B-1E68E5C3ED0C}" type="datetime1">
              <a:rPr lang="en-US" smtClean="0"/>
              <a:t>6/12/2023</a:t>
            </a:fld>
            <a:endParaRPr lang="en-US"/>
          </a:p>
        </p:txBody>
      </p:sp>
      <p:sp>
        <p:nvSpPr>
          <p:cNvPr id="6" name="Footer Placeholder 5">
            <a:extLst>
              <a:ext uri="{FF2B5EF4-FFF2-40B4-BE49-F238E27FC236}">
                <a16:creationId xmlns:a16="http://schemas.microsoft.com/office/drawing/2014/main" id="{275D6A29-C51F-4654-82AD-04056FA6C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1EEB6-57E6-40E7-9702-1D5999B505DC}"/>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8" name="Straight Connector 7">
            <a:extLst>
              <a:ext uri="{FF2B5EF4-FFF2-40B4-BE49-F238E27FC236}">
                <a16:creationId xmlns:a16="http://schemas.microsoft.com/office/drawing/2014/main" id="{F929C81A-4806-44FF-99D8-13A65B2D066F}"/>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8DDCF9-5353-4B5F-8565-8C27F795A4BF}"/>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90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D1A9-BF08-4C6D-805E-244B234EE852}"/>
              </a:ext>
            </a:extLst>
          </p:cNvPr>
          <p:cNvSpPr>
            <a:spLocks noGrp="1"/>
          </p:cNvSpPr>
          <p:nvPr>
            <p:ph type="title"/>
          </p:nvPr>
        </p:nvSpPr>
        <p:spPr>
          <a:xfrm>
            <a:off x="841248" y="557784"/>
            <a:ext cx="943957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20C1D8-0907-4FDB-BFAD-36E14AF98D81}"/>
              </a:ext>
            </a:extLst>
          </p:cNvPr>
          <p:cNvSpPr>
            <a:spLocks noGrp="1"/>
          </p:cNvSpPr>
          <p:nvPr>
            <p:ph type="body" idx="1"/>
          </p:nvPr>
        </p:nvSpPr>
        <p:spPr>
          <a:xfrm>
            <a:off x="841248" y="2114185"/>
            <a:ext cx="4438887"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A4441-5FC3-4F86-8ADE-ED90424DB9B8}"/>
              </a:ext>
            </a:extLst>
          </p:cNvPr>
          <p:cNvSpPr>
            <a:spLocks noGrp="1"/>
          </p:cNvSpPr>
          <p:nvPr>
            <p:ph sz="half" idx="2"/>
          </p:nvPr>
        </p:nvSpPr>
        <p:spPr>
          <a:xfrm>
            <a:off x="841248" y="2900451"/>
            <a:ext cx="4438887"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CEB34D-DB36-47E0-AE2C-FBEBA272076E}"/>
              </a:ext>
            </a:extLst>
          </p:cNvPr>
          <p:cNvSpPr>
            <a:spLocks noGrp="1"/>
          </p:cNvSpPr>
          <p:nvPr>
            <p:ph type="body" sz="quarter" idx="3"/>
          </p:nvPr>
        </p:nvSpPr>
        <p:spPr>
          <a:xfrm>
            <a:off x="5795090" y="2114185"/>
            <a:ext cx="4485728"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56219-D498-410D-8F2C-03045AE48016}"/>
              </a:ext>
            </a:extLst>
          </p:cNvPr>
          <p:cNvSpPr>
            <a:spLocks noGrp="1"/>
          </p:cNvSpPr>
          <p:nvPr>
            <p:ph sz="quarter" idx="4"/>
          </p:nvPr>
        </p:nvSpPr>
        <p:spPr>
          <a:xfrm>
            <a:off x="5795090" y="2900451"/>
            <a:ext cx="4485730"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8DC9AD-F6B8-44D0-8169-84553C1F92C9}"/>
              </a:ext>
            </a:extLst>
          </p:cNvPr>
          <p:cNvSpPr>
            <a:spLocks noGrp="1"/>
          </p:cNvSpPr>
          <p:nvPr>
            <p:ph type="dt" sz="half" idx="10"/>
          </p:nvPr>
        </p:nvSpPr>
        <p:spPr/>
        <p:txBody>
          <a:bodyPr/>
          <a:lstStyle/>
          <a:p>
            <a:fld id="{0051F549-537C-41EC-B9CC-5B6A9AC2A6A7}" type="datetime1">
              <a:rPr lang="en-US" smtClean="0"/>
              <a:t>6/12/2023</a:t>
            </a:fld>
            <a:endParaRPr lang="en-US"/>
          </a:p>
        </p:txBody>
      </p:sp>
      <p:sp>
        <p:nvSpPr>
          <p:cNvPr id="8" name="Footer Placeholder 7">
            <a:extLst>
              <a:ext uri="{FF2B5EF4-FFF2-40B4-BE49-F238E27FC236}">
                <a16:creationId xmlns:a16="http://schemas.microsoft.com/office/drawing/2014/main" id="{FF9985ED-7382-4F00-845D-4F27841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2CC25-9EC7-4706-9BD4-5E20C4B33200}"/>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12" name="Straight Connector 11">
            <a:extLst>
              <a:ext uri="{FF2B5EF4-FFF2-40B4-BE49-F238E27FC236}">
                <a16:creationId xmlns:a16="http://schemas.microsoft.com/office/drawing/2014/main" id="{4DBC7D26-1B30-46B8-8221-09886FA3D030}"/>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186A75-E140-4995-A8BB-89B5ACE678D2}"/>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27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21C2-B85F-435F-8DF3-C714A5472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9FE38-24D5-4D5F-A92E-E4F8B23FB7FC}"/>
              </a:ext>
            </a:extLst>
          </p:cNvPr>
          <p:cNvSpPr>
            <a:spLocks noGrp="1"/>
          </p:cNvSpPr>
          <p:nvPr>
            <p:ph type="dt" sz="half" idx="10"/>
          </p:nvPr>
        </p:nvSpPr>
        <p:spPr/>
        <p:txBody>
          <a:bodyPr/>
          <a:lstStyle/>
          <a:p>
            <a:fld id="{952F8D56-3D0E-48B8-8218-1F3A06A96C62}" type="datetime1">
              <a:rPr lang="en-US" smtClean="0"/>
              <a:t>6/12/2023</a:t>
            </a:fld>
            <a:endParaRPr lang="en-US"/>
          </a:p>
        </p:txBody>
      </p:sp>
      <p:sp>
        <p:nvSpPr>
          <p:cNvPr id="4" name="Footer Placeholder 3">
            <a:extLst>
              <a:ext uri="{FF2B5EF4-FFF2-40B4-BE49-F238E27FC236}">
                <a16:creationId xmlns:a16="http://schemas.microsoft.com/office/drawing/2014/main" id="{E629DF69-BE29-4038-9744-17BFC57B8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B9496F-64EC-46E7-97F0-BCB7E79F820A}"/>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245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F19E0-8FE3-45E8-A227-D74EEF1A6322}"/>
              </a:ext>
            </a:extLst>
          </p:cNvPr>
          <p:cNvSpPr>
            <a:spLocks noGrp="1"/>
          </p:cNvSpPr>
          <p:nvPr>
            <p:ph type="dt" sz="half" idx="10"/>
          </p:nvPr>
        </p:nvSpPr>
        <p:spPr/>
        <p:txBody>
          <a:bodyPr/>
          <a:lstStyle/>
          <a:p>
            <a:fld id="{E8EC309E-27D4-401F-A74A-DEA16C7B51DC}" type="datetime1">
              <a:rPr lang="en-US" smtClean="0"/>
              <a:t>6/12/2023</a:t>
            </a:fld>
            <a:endParaRPr lang="en-US"/>
          </a:p>
        </p:txBody>
      </p:sp>
      <p:sp>
        <p:nvSpPr>
          <p:cNvPr id="3" name="Footer Placeholder 2">
            <a:extLst>
              <a:ext uri="{FF2B5EF4-FFF2-40B4-BE49-F238E27FC236}">
                <a16:creationId xmlns:a16="http://schemas.microsoft.com/office/drawing/2014/main" id="{ABFB1926-56F3-40BC-A03F-62B969419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FE2B6-07A4-4AA0-9BCE-204E13DA447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487301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266A-CB24-44C5-B2E8-011420844A17}"/>
              </a:ext>
            </a:extLst>
          </p:cNvPr>
          <p:cNvSpPr>
            <a:spLocks noGrp="1"/>
          </p:cNvSpPr>
          <p:nvPr>
            <p:ph type="title"/>
          </p:nvPr>
        </p:nvSpPr>
        <p:spPr>
          <a:xfrm>
            <a:off x="841248" y="549283"/>
            <a:ext cx="4603963" cy="2572489"/>
          </a:xfrm>
        </p:spPr>
        <p:txBody>
          <a:bodyPr anchor="ctr">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39DBD1-7133-47A5-A771-2CEA18533491}"/>
              </a:ext>
            </a:extLst>
          </p:cNvPr>
          <p:cNvSpPr>
            <a:spLocks noGrp="1"/>
          </p:cNvSpPr>
          <p:nvPr>
            <p:ph idx="1"/>
          </p:nvPr>
        </p:nvSpPr>
        <p:spPr>
          <a:xfrm>
            <a:off x="5870796" y="549283"/>
            <a:ext cx="4455517" cy="531970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76A729F-B24D-424E-B067-003B0601F259}"/>
              </a:ext>
            </a:extLst>
          </p:cNvPr>
          <p:cNvSpPr>
            <a:spLocks noGrp="1"/>
          </p:cNvSpPr>
          <p:nvPr>
            <p:ph type="body" sz="half" idx="2"/>
          </p:nvPr>
        </p:nvSpPr>
        <p:spPr>
          <a:xfrm>
            <a:off x="841248" y="3296498"/>
            <a:ext cx="4603963" cy="2572489"/>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A7323-5497-426C-9DD9-3CF69E88EC38}"/>
              </a:ext>
            </a:extLst>
          </p:cNvPr>
          <p:cNvSpPr>
            <a:spLocks noGrp="1"/>
          </p:cNvSpPr>
          <p:nvPr>
            <p:ph type="dt" sz="half" idx="10"/>
          </p:nvPr>
        </p:nvSpPr>
        <p:spPr/>
        <p:txBody>
          <a:bodyPr/>
          <a:lstStyle/>
          <a:p>
            <a:fld id="{6DEA2B81-2BC3-42D7-B67D-05C685AA80AD}" type="datetime1">
              <a:rPr lang="en-US" smtClean="0"/>
              <a:t>6/12/2023</a:t>
            </a:fld>
            <a:endParaRPr lang="en-US"/>
          </a:p>
        </p:txBody>
      </p:sp>
      <p:sp>
        <p:nvSpPr>
          <p:cNvPr id="6" name="Footer Placeholder 5">
            <a:extLst>
              <a:ext uri="{FF2B5EF4-FFF2-40B4-BE49-F238E27FC236}">
                <a16:creationId xmlns:a16="http://schemas.microsoft.com/office/drawing/2014/main" id="{45FD7667-4D25-40AF-9D6D-FCB2C21E8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50918-EDF8-47A5-BEA8-AC9A7A1536D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37208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5D2B-FAFB-4BC9-A917-610FDCD0B859}"/>
              </a:ext>
            </a:extLst>
          </p:cNvPr>
          <p:cNvSpPr>
            <a:spLocks noGrp="1"/>
          </p:cNvSpPr>
          <p:nvPr>
            <p:ph type="title"/>
          </p:nvPr>
        </p:nvSpPr>
        <p:spPr>
          <a:xfrm>
            <a:off x="841249" y="552782"/>
            <a:ext cx="4608576" cy="2569464"/>
          </a:xfrm>
        </p:spPr>
        <p:txBody>
          <a:bodyPr anchor="ctr">
            <a:noAutofit/>
          </a:bodyPr>
          <a:lstStyle>
            <a:lvl1pPr algn="l" defTabSz="914400" rtl="0" eaLnBrk="1" latinLnBrk="0" hangingPunct="1">
              <a:lnSpc>
                <a:spcPct val="90000"/>
              </a:lnSpc>
              <a:spcBef>
                <a:spcPct val="0"/>
              </a:spcBef>
              <a:buNone/>
              <a:defRPr lang="en-US" sz="44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226A694-5302-42BE-8A7A-6007C10F8F70}"/>
              </a:ext>
            </a:extLst>
          </p:cNvPr>
          <p:cNvSpPr>
            <a:spLocks noGrp="1"/>
          </p:cNvSpPr>
          <p:nvPr>
            <p:ph type="pic" idx="1"/>
          </p:nvPr>
        </p:nvSpPr>
        <p:spPr>
          <a:xfrm>
            <a:off x="5825952" y="552783"/>
            <a:ext cx="4663440" cy="53082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E4481C-81D6-4329-8203-70B3FCC3F8FE}"/>
              </a:ext>
            </a:extLst>
          </p:cNvPr>
          <p:cNvSpPr>
            <a:spLocks noGrp="1"/>
          </p:cNvSpPr>
          <p:nvPr>
            <p:ph type="body" sz="half" idx="2"/>
          </p:nvPr>
        </p:nvSpPr>
        <p:spPr>
          <a:xfrm>
            <a:off x="841249" y="3300984"/>
            <a:ext cx="4608576" cy="2569464"/>
          </a:xfrm>
        </p:spPr>
        <p:txBody>
          <a:bodyPr>
            <a:normAutofit/>
          </a:bodyPr>
          <a:lstStyle>
            <a:lvl1pPr marL="0" indent="0">
              <a:buNone/>
              <a:defRPr lang="en-US" sz="20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D6C12-26C4-4DF7-B013-56D0849AC7DE}"/>
              </a:ext>
            </a:extLst>
          </p:cNvPr>
          <p:cNvSpPr>
            <a:spLocks noGrp="1"/>
          </p:cNvSpPr>
          <p:nvPr>
            <p:ph type="dt" sz="half" idx="10"/>
          </p:nvPr>
        </p:nvSpPr>
        <p:spPr/>
        <p:txBody>
          <a:bodyPr/>
          <a:lstStyle/>
          <a:p>
            <a:fld id="{F0DB8F2B-E487-4905-B553-FB649F2B6F23}" type="datetime1">
              <a:rPr lang="en-US" smtClean="0"/>
              <a:t>6/12/2023</a:t>
            </a:fld>
            <a:endParaRPr lang="en-US"/>
          </a:p>
        </p:txBody>
      </p:sp>
      <p:sp>
        <p:nvSpPr>
          <p:cNvPr id="6" name="Footer Placeholder 5">
            <a:extLst>
              <a:ext uri="{FF2B5EF4-FFF2-40B4-BE49-F238E27FC236}">
                <a16:creationId xmlns:a16="http://schemas.microsoft.com/office/drawing/2014/main" id="{5CE2F307-FB97-40EC-8517-E6F351B3D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1B397-305A-42B7-A763-829634B939A9}"/>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94225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BD48A-4D17-4225-AC4D-67B4C686C55D}"/>
              </a:ext>
            </a:extLst>
          </p:cNvPr>
          <p:cNvSpPr>
            <a:spLocks noGrp="1"/>
          </p:cNvSpPr>
          <p:nvPr>
            <p:ph type="title"/>
          </p:nvPr>
        </p:nvSpPr>
        <p:spPr>
          <a:xfrm>
            <a:off x="841248" y="552782"/>
            <a:ext cx="9489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F14A2B-77AF-4E51-B0C1-0D361EF81A2C}"/>
              </a:ext>
            </a:extLst>
          </p:cNvPr>
          <p:cNvSpPr>
            <a:spLocks noGrp="1"/>
          </p:cNvSpPr>
          <p:nvPr>
            <p:ph type="body" idx="1"/>
          </p:nvPr>
        </p:nvSpPr>
        <p:spPr>
          <a:xfrm>
            <a:off x="841248" y="2096199"/>
            <a:ext cx="9489000" cy="3747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39C2F5-57CA-4152-A766-8F877538FB16}"/>
              </a:ext>
            </a:extLst>
          </p:cNvPr>
          <p:cNvSpPr>
            <a:spLocks noGrp="1"/>
          </p:cNvSpPr>
          <p:nvPr>
            <p:ph type="dt" sz="half" idx="2"/>
          </p:nvPr>
        </p:nvSpPr>
        <p:spPr>
          <a:xfrm>
            <a:off x="841248" y="6102693"/>
            <a:ext cx="2743200" cy="365125"/>
          </a:xfrm>
          <a:prstGeom prst="rect">
            <a:avLst/>
          </a:prstGeom>
        </p:spPr>
        <p:txBody>
          <a:bodyPr vert="horz" lIns="91440" tIns="45720" rIns="91440" bIns="45720" rtlCol="0" anchor="ctr"/>
          <a:lstStyle>
            <a:lvl1pPr algn="l">
              <a:defRPr lang="en-US" sz="1000" b="1" kern="1200" cap="all" spc="300" baseline="0" smtClean="0">
                <a:solidFill>
                  <a:schemeClr val="tx1"/>
                </a:solidFill>
                <a:latin typeface="+mn-lt"/>
                <a:ea typeface="+mn-ea"/>
                <a:cs typeface="+mn-cs"/>
              </a:defRPr>
            </a:lvl1pPr>
          </a:lstStyle>
          <a:p>
            <a:fld id="{6EF7C3A7-D6F6-4D38-A7C3-B72967BB81A6}" type="datetime1">
              <a:rPr lang="en-US" smtClean="0"/>
              <a:t>6/12/2023</a:t>
            </a:fld>
            <a:endParaRPr lang="en-US"/>
          </a:p>
        </p:txBody>
      </p:sp>
      <p:sp>
        <p:nvSpPr>
          <p:cNvPr id="5" name="Footer Placeholder 4">
            <a:extLst>
              <a:ext uri="{FF2B5EF4-FFF2-40B4-BE49-F238E27FC236}">
                <a16:creationId xmlns:a16="http://schemas.microsoft.com/office/drawing/2014/main" id="{A1225FB5-D02B-4BB9-8B8B-D1A11CFE8961}"/>
              </a:ext>
            </a:extLst>
          </p:cNvPr>
          <p:cNvSpPr>
            <a:spLocks noGrp="1"/>
          </p:cNvSpPr>
          <p:nvPr>
            <p:ph type="ftr" sz="quarter" idx="3"/>
          </p:nvPr>
        </p:nvSpPr>
        <p:spPr>
          <a:xfrm rot="5400000">
            <a:off x="9234260" y="2427620"/>
            <a:ext cx="4114800" cy="365125"/>
          </a:xfrm>
          <a:prstGeom prst="rect">
            <a:avLst/>
          </a:prstGeom>
        </p:spPr>
        <p:txBody>
          <a:bodyPr vert="horz" lIns="91440" tIns="45720" rIns="91440" bIns="45720" rtlCol="0" anchor="ctr"/>
          <a:lstStyle>
            <a:lvl1pPr algn="l">
              <a:defRPr lang="en-US" sz="1000" b="1" kern="1200" cap="all" spc="300" baseline="0">
                <a:solidFill>
                  <a:schemeClr val="tx1"/>
                </a:solidFill>
                <a:latin typeface="+mn-lt"/>
                <a:ea typeface="+mn-ea"/>
                <a:cs typeface="+mn-cs"/>
              </a:defRPr>
            </a:lvl1pPr>
          </a:lstStyle>
          <a:p>
            <a:endParaRPr lang="en-US"/>
          </a:p>
        </p:txBody>
      </p:sp>
      <p:sp>
        <p:nvSpPr>
          <p:cNvPr id="6" name="Slide Number Placeholder 5">
            <a:extLst>
              <a:ext uri="{FF2B5EF4-FFF2-40B4-BE49-F238E27FC236}">
                <a16:creationId xmlns:a16="http://schemas.microsoft.com/office/drawing/2014/main" id="{EF6244FF-6F88-4090-A77F-499DF9AAEA8B}"/>
              </a:ext>
            </a:extLst>
          </p:cNvPr>
          <p:cNvSpPr>
            <a:spLocks noGrp="1"/>
          </p:cNvSpPr>
          <p:nvPr>
            <p:ph type="sldNum" sz="quarter" idx="4"/>
          </p:nvPr>
        </p:nvSpPr>
        <p:spPr>
          <a:xfrm>
            <a:off x="10815546" y="5878515"/>
            <a:ext cx="952229" cy="420381"/>
          </a:xfrm>
          <a:prstGeom prst="rect">
            <a:avLst/>
          </a:prstGeom>
        </p:spPr>
        <p:txBody>
          <a:bodyPr vert="horz" lIns="91440" tIns="45720" rIns="91440" bIns="45720" rtlCol="0" anchor="ctr"/>
          <a:lstStyle>
            <a:lvl1pPr algn="ctr">
              <a:defRPr lang="en-US" sz="3200" b="1" kern="1200" cap="all" spc="300" baseline="0" smtClean="0">
                <a:solidFill>
                  <a:schemeClr val="tx1"/>
                </a:solidFill>
                <a:latin typeface="+mn-lt"/>
                <a:ea typeface="+mn-ea"/>
                <a:cs typeface="+mn-cs"/>
              </a:defRPr>
            </a:lvl1pPr>
          </a:lstStyle>
          <a:p>
            <a:fld id="{6586042B-6341-4E38-A80C-926D3BB8AAC9}" type="slidenum">
              <a:rPr lang="en-US" smtClean="0"/>
              <a:t>‹#›</a:t>
            </a:fld>
            <a:endParaRPr lang="en-US"/>
          </a:p>
        </p:txBody>
      </p:sp>
      <p:sp>
        <p:nvSpPr>
          <p:cNvPr id="7" name="Rectangle 6">
            <a:extLst>
              <a:ext uri="{FF2B5EF4-FFF2-40B4-BE49-F238E27FC236}">
                <a16:creationId xmlns:a16="http://schemas.microsoft.com/office/drawing/2014/main" id="{F194AEDE-F25F-43E6-A2C4-7FFF41074990}"/>
              </a:ext>
            </a:extLst>
          </p:cNvPr>
          <p:cNvSpPr/>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C793C08-EF4C-422B-A728-6C717C47DF6F}"/>
              </a:ext>
            </a:extLst>
          </p:cNvPr>
          <p:cNvCxnSpPr>
            <a:cxnSpLocks/>
          </p:cNvCxnSpPr>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825BC6-56A8-46DE-8037-A9A577624B0D}"/>
              </a:ext>
            </a:extLst>
          </p:cNvPr>
          <p:cNvCxnSpPr>
            <a:cxnSpLocks/>
          </p:cNvCxnSpPr>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12963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rise.mmu.ac.uk/assessmen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resources.leicestershire.gov.uk/sites/resource/files/field/pdf/2017/1/17/storysacks_chatterboxes_parent_workshop.pdf" TargetMode="External"/><Relationship Id="rId2" Type="http://schemas.openxmlformats.org/officeDocument/2006/relationships/hyperlink" Target="https://cdn.literacytrust.org.uk/media/documents/Story_Sacks_Guide.pdf" TargetMode="External"/><Relationship Id="rId1" Type="http://schemas.openxmlformats.org/officeDocument/2006/relationships/slideLayout" Target="../slideLayouts/slideLayout2.xml"/><Relationship Id="rId4" Type="http://schemas.openxmlformats.org/officeDocument/2006/relationships/hyperlink" Target="https://youtu.be/dx2L5DTrG4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E8120F53-868F-587E-A2FC-0856F220279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58"/>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8509A13B-4750-4C28-974C-8E9C13C5B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55816" y="-1555818"/>
            <a:ext cx="6858000" cy="9969624"/>
          </a:xfrm>
          <a:prstGeom prst="rect">
            <a:avLst/>
          </a:prstGeom>
          <a:gradFill>
            <a:gsLst>
              <a:gs pos="41000">
                <a:srgbClr val="000000">
                  <a:alpha val="50000"/>
                </a:srgbClr>
              </a:gs>
              <a:gs pos="100000">
                <a:srgbClr val="000000">
                  <a:alpha val="0"/>
                </a:srgbClr>
              </a:gs>
              <a:gs pos="0">
                <a:schemeClr val="tx1"/>
              </a:gs>
              <a:gs pos="0">
                <a:srgbClr val="000000">
                  <a:alpha val="5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792E633-023F-4D51-BDB6-6DF0DD540B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0541" y="1913965"/>
            <a:ext cx="10378157"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Main Frame">
            <a:extLst>
              <a:ext uri="{FF2B5EF4-FFF2-40B4-BE49-F238E27FC236}">
                <a16:creationId xmlns:a16="http://schemas.microsoft.com/office/drawing/2014/main" id="{9502469D-C562-48E3-ABA2-3CFA55C52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9093C-191B-44E8-98AB-240A4E2621EB}"/>
              </a:ext>
            </a:extLst>
          </p:cNvPr>
          <p:cNvSpPr>
            <a:spLocks noGrp="1"/>
          </p:cNvSpPr>
          <p:nvPr>
            <p:ph type="ctrTitle"/>
          </p:nvPr>
        </p:nvSpPr>
        <p:spPr>
          <a:xfrm>
            <a:off x="841249" y="663960"/>
            <a:ext cx="7435244" cy="1067530"/>
          </a:xfrm>
        </p:spPr>
        <p:txBody>
          <a:bodyPr anchor="ctr">
            <a:normAutofit/>
          </a:bodyPr>
          <a:lstStyle/>
          <a:p>
            <a:r>
              <a:rPr lang="en-GB" sz="5000">
                <a:solidFill>
                  <a:srgbClr val="FFFFFF"/>
                </a:solidFill>
              </a:rPr>
              <a:t>Assessment Workshop</a:t>
            </a:r>
          </a:p>
        </p:txBody>
      </p:sp>
      <p:sp>
        <p:nvSpPr>
          <p:cNvPr id="3" name="Subtitle 2">
            <a:extLst>
              <a:ext uri="{FF2B5EF4-FFF2-40B4-BE49-F238E27FC236}">
                <a16:creationId xmlns:a16="http://schemas.microsoft.com/office/drawing/2014/main" id="{DB615A79-57CC-4BC7-A9F6-14D6095AF66B}"/>
              </a:ext>
            </a:extLst>
          </p:cNvPr>
          <p:cNvSpPr>
            <a:spLocks noGrp="1"/>
          </p:cNvSpPr>
          <p:nvPr>
            <p:ph type="subTitle" idx="1"/>
          </p:nvPr>
        </p:nvSpPr>
        <p:spPr>
          <a:xfrm>
            <a:off x="841248" y="3892069"/>
            <a:ext cx="5254751" cy="1972900"/>
          </a:xfrm>
        </p:spPr>
        <p:txBody>
          <a:bodyPr anchor="b">
            <a:normAutofit/>
          </a:bodyPr>
          <a:lstStyle/>
          <a:p>
            <a:r>
              <a:rPr lang="en-GB" dirty="0">
                <a:solidFill>
                  <a:srgbClr val="FFFFFF"/>
                </a:solidFill>
              </a:rPr>
              <a:t>Workshop 6</a:t>
            </a:r>
          </a:p>
        </p:txBody>
      </p:sp>
      <p:cxnSp>
        <p:nvCxnSpPr>
          <p:cNvPr id="17" name="Main Horizontal Connector">
            <a:extLst>
              <a:ext uri="{FF2B5EF4-FFF2-40B4-BE49-F238E27FC236}">
                <a16:creationId xmlns:a16="http://schemas.microsoft.com/office/drawing/2014/main" id="{4D594499-F983-4364-8ABC-5BCDC2E906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Main Vertical Connector">
            <a:extLst>
              <a:ext uri="{FF2B5EF4-FFF2-40B4-BE49-F238E27FC236}">
                <a16:creationId xmlns:a16="http://schemas.microsoft.com/office/drawing/2014/main" id="{6D4C177C-581F-4CC8-A686-0B6D25DC6A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6834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51FB-7335-44B8-A6B7-7FA609A8E96D}"/>
              </a:ext>
            </a:extLst>
          </p:cNvPr>
          <p:cNvSpPr>
            <a:spLocks noGrp="1"/>
          </p:cNvSpPr>
          <p:nvPr>
            <p:ph type="title"/>
          </p:nvPr>
        </p:nvSpPr>
        <p:spPr/>
        <p:txBody>
          <a:bodyPr/>
          <a:lstStyle/>
          <a:p>
            <a:r>
              <a:rPr lang="en-GB" dirty="0"/>
              <a:t>Activity</a:t>
            </a:r>
          </a:p>
        </p:txBody>
      </p:sp>
      <p:sp>
        <p:nvSpPr>
          <p:cNvPr id="3" name="Content Placeholder 2">
            <a:extLst>
              <a:ext uri="{FF2B5EF4-FFF2-40B4-BE49-F238E27FC236}">
                <a16:creationId xmlns:a16="http://schemas.microsoft.com/office/drawing/2014/main" id="{BA1DCE64-0799-42F5-8A34-C88453EE8E6F}"/>
              </a:ext>
            </a:extLst>
          </p:cNvPr>
          <p:cNvSpPr>
            <a:spLocks noGrp="1"/>
          </p:cNvSpPr>
          <p:nvPr>
            <p:ph idx="1"/>
          </p:nvPr>
        </p:nvSpPr>
        <p:spPr/>
        <p:txBody>
          <a:bodyPr/>
          <a:lstStyle/>
          <a:p>
            <a:r>
              <a:rPr lang="en-GB" dirty="0"/>
              <a:t>Discuss ideas with one another</a:t>
            </a:r>
          </a:p>
          <a:p>
            <a:r>
              <a:rPr lang="en-GB" dirty="0"/>
              <a:t>Keep working on your idea</a:t>
            </a:r>
          </a:p>
          <a:p>
            <a:r>
              <a:rPr lang="en-GB" dirty="0"/>
              <a:t>Discuss with tutor</a:t>
            </a:r>
          </a:p>
        </p:txBody>
      </p:sp>
    </p:spTree>
    <p:extLst>
      <p:ext uri="{BB962C8B-B14F-4D97-AF65-F5344CB8AC3E}">
        <p14:creationId xmlns:p14="http://schemas.microsoft.com/office/powerpoint/2010/main" val="418034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B9284-96F5-4D68-BB1C-DA6FE4894800}"/>
              </a:ext>
            </a:extLst>
          </p:cNvPr>
          <p:cNvSpPr>
            <a:spLocks noGrp="1"/>
          </p:cNvSpPr>
          <p:nvPr>
            <p:ph type="title"/>
          </p:nvPr>
        </p:nvSpPr>
        <p:spPr/>
        <p:txBody>
          <a:bodyPr/>
          <a:lstStyle/>
          <a:p>
            <a:r>
              <a:rPr lang="en-GB" dirty="0"/>
              <a:t>Evaluating your idea</a:t>
            </a:r>
          </a:p>
        </p:txBody>
      </p:sp>
      <p:sp>
        <p:nvSpPr>
          <p:cNvPr id="3" name="Content Placeholder 2">
            <a:extLst>
              <a:ext uri="{FF2B5EF4-FFF2-40B4-BE49-F238E27FC236}">
                <a16:creationId xmlns:a16="http://schemas.microsoft.com/office/drawing/2014/main" id="{9DACC228-99B0-4935-9086-CED7257651D9}"/>
              </a:ext>
            </a:extLst>
          </p:cNvPr>
          <p:cNvSpPr>
            <a:spLocks noGrp="1"/>
          </p:cNvSpPr>
          <p:nvPr>
            <p:ph idx="1"/>
          </p:nvPr>
        </p:nvSpPr>
        <p:spPr/>
        <p:txBody>
          <a:bodyPr/>
          <a:lstStyle/>
          <a:p>
            <a:r>
              <a:rPr lang="en-GB" dirty="0"/>
              <a:t>Is your intervention sympathetic to:</a:t>
            </a:r>
          </a:p>
          <a:p>
            <a:pPr lvl="1"/>
            <a:r>
              <a:rPr lang="en-GB" dirty="0"/>
              <a:t>What learners need to support literacy</a:t>
            </a:r>
          </a:p>
          <a:p>
            <a:pPr lvl="1"/>
            <a:r>
              <a:rPr lang="en-GB" dirty="0" err="1"/>
              <a:t>Decentering</a:t>
            </a:r>
            <a:r>
              <a:rPr lang="en-GB" dirty="0"/>
              <a:t> schooled notions of literacy</a:t>
            </a:r>
          </a:p>
          <a:p>
            <a:r>
              <a:rPr lang="en-GB" dirty="0"/>
              <a:t>Have you included clear instructions?</a:t>
            </a:r>
          </a:p>
          <a:p>
            <a:r>
              <a:rPr lang="en-GB" dirty="0"/>
              <a:t>Do you explain the rationale for the activity?</a:t>
            </a:r>
          </a:p>
        </p:txBody>
      </p:sp>
    </p:spTree>
    <p:extLst>
      <p:ext uri="{BB962C8B-B14F-4D97-AF65-F5344CB8AC3E}">
        <p14:creationId xmlns:p14="http://schemas.microsoft.com/office/powerpoint/2010/main" val="257149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7750-1815-40E8-9EBD-969D18287E22}"/>
              </a:ext>
            </a:extLst>
          </p:cNvPr>
          <p:cNvSpPr>
            <a:spLocks noGrp="1"/>
          </p:cNvSpPr>
          <p:nvPr>
            <p:ph type="title"/>
          </p:nvPr>
        </p:nvSpPr>
        <p:spPr/>
        <p:txBody>
          <a:bodyPr/>
          <a:lstStyle/>
          <a:p>
            <a:r>
              <a:rPr lang="en-GB" dirty="0"/>
              <a:t>In today’s workshop</a:t>
            </a:r>
          </a:p>
        </p:txBody>
      </p:sp>
      <p:sp>
        <p:nvSpPr>
          <p:cNvPr id="3" name="Content Placeholder 2">
            <a:extLst>
              <a:ext uri="{FF2B5EF4-FFF2-40B4-BE49-F238E27FC236}">
                <a16:creationId xmlns:a16="http://schemas.microsoft.com/office/drawing/2014/main" id="{995A0ADE-CB4B-4882-84D9-0CD24D7D462C}"/>
              </a:ext>
            </a:extLst>
          </p:cNvPr>
          <p:cNvSpPr>
            <a:spLocks noGrp="1"/>
          </p:cNvSpPr>
          <p:nvPr>
            <p:ph idx="1"/>
          </p:nvPr>
        </p:nvSpPr>
        <p:spPr/>
        <p:txBody>
          <a:bodyPr/>
          <a:lstStyle/>
          <a:p>
            <a:r>
              <a:rPr lang="en-GB" dirty="0"/>
              <a:t>The story so far</a:t>
            </a:r>
          </a:p>
          <a:p>
            <a:r>
              <a:rPr lang="en-GB" dirty="0"/>
              <a:t>Assessment ideas</a:t>
            </a:r>
          </a:p>
          <a:p>
            <a:r>
              <a:rPr lang="en-GB" dirty="0"/>
              <a:t>How to submit the assessment </a:t>
            </a:r>
          </a:p>
        </p:txBody>
      </p:sp>
    </p:spTree>
    <p:extLst>
      <p:ext uri="{BB962C8B-B14F-4D97-AF65-F5344CB8AC3E}">
        <p14:creationId xmlns:p14="http://schemas.microsoft.com/office/powerpoint/2010/main" val="3970847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C30-0169-4E55-9A52-443F92251557}"/>
              </a:ext>
            </a:extLst>
          </p:cNvPr>
          <p:cNvSpPr>
            <a:spLocks noGrp="1"/>
          </p:cNvSpPr>
          <p:nvPr>
            <p:ph type="title"/>
          </p:nvPr>
        </p:nvSpPr>
        <p:spPr/>
        <p:txBody>
          <a:bodyPr/>
          <a:lstStyle/>
          <a:p>
            <a:r>
              <a:rPr lang="en-GB" dirty="0"/>
              <a:t>Recap</a:t>
            </a:r>
          </a:p>
        </p:txBody>
      </p:sp>
      <p:sp>
        <p:nvSpPr>
          <p:cNvPr id="3" name="Content Placeholder 2">
            <a:extLst>
              <a:ext uri="{FF2B5EF4-FFF2-40B4-BE49-F238E27FC236}">
                <a16:creationId xmlns:a16="http://schemas.microsoft.com/office/drawing/2014/main" id="{528E4A35-4DE8-4FBD-B563-BB138C44468F}"/>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89895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AC5E-C382-8E6F-FDD0-50A1A4CAF9F5}"/>
              </a:ext>
            </a:extLst>
          </p:cNvPr>
          <p:cNvSpPr>
            <a:spLocks noGrp="1"/>
          </p:cNvSpPr>
          <p:nvPr>
            <p:ph type="title"/>
          </p:nvPr>
        </p:nvSpPr>
        <p:spPr>
          <a:xfrm>
            <a:off x="635000" y="634029"/>
            <a:ext cx="10921640" cy="1314698"/>
          </a:xfrm>
        </p:spPr>
        <p:txBody>
          <a:bodyPr anchor="ctr">
            <a:normAutofit/>
          </a:bodyPr>
          <a:lstStyle/>
          <a:p>
            <a:pPr algn="ctr"/>
            <a:r>
              <a:rPr lang="en-GB" sz="7200"/>
              <a:t>This unit will help us</a:t>
            </a:r>
          </a:p>
        </p:txBody>
      </p:sp>
      <p:graphicFrame>
        <p:nvGraphicFramePr>
          <p:cNvPr id="5" name="Content Placeholder 2">
            <a:extLst>
              <a:ext uri="{FF2B5EF4-FFF2-40B4-BE49-F238E27FC236}">
                <a16:creationId xmlns:a16="http://schemas.microsoft.com/office/drawing/2014/main" id="{24CB2909-92F6-2958-F5B0-7E322008467A}"/>
              </a:ext>
            </a:extLst>
          </p:cNvPr>
          <p:cNvGraphicFramePr>
            <a:graphicFrameLocks noGrp="1"/>
          </p:cNvGraphicFramePr>
          <p:nvPr>
            <p:ph idx="1"/>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273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CE8A5-2350-C80E-8395-0DBE9928E926}"/>
              </a:ext>
            </a:extLst>
          </p:cNvPr>
          <p:cNvSpPr>
            <a:spLocks noGrp="1"/>
          </p:cNvSpPr>
          <p:nvPr>
            <p:ph type="title"/>
          </p:nvPr>
        </p:nvSpPr>
        <p:spPr>
          <a:xfrm>
            <a:off x="989400" y="395289"/>
            <a:ext cx="6328800" cy="1112836"/>
          </a:xfrm>
        </p:spPr>
        <p:txBody>
          <a:bodyPr>
            <a:normAutofit/>
          </a:bodyPr>
          <a:lstStyle/>
          <a:p>
            <a:pPr algn="ctr"/>
            <a:r>
              <a:rPr lang="en-GB"/>
              <a:t>Learning outcomes</a:t>
            </a:r>
          </a:p>
        </p:txBody>
      </p:sp>
      <p:sp>
        <p:nvSpPr>
          <p:cNvPr id="3" name="Content Placeholder 2">
            <a:extLst>
              <a:ext uri="{FF2B5EF4-FFF2-40B4-BE49-F238E27FC236}">
                <a16:creationId xmlns:a16="http://schemas.microsoft.com/office/drawing/2014/main" id="{6AC06F3F-32E5-ACC4-EF78-D8CF019B4E58}"/>
              </a:ext>
            </a:extLst>
          </p:cNvPr>
          <p:cNvSpPr>
            <a:spLocks noGrp="1"/>
          </p:cNvSpPr>
          <p:nvPr>
            <p:ph idx="1"/>
          </p:nvPr>
        </p:nvSpPr>
        <p:spPr>
          <a:xfrm>
            <a:off x="989400" y="1864801"/>
            <a:ext cx="6328800" cy="3913700"/>
          </a:xfrm>
        </p:spPr>
        <p:txBody>
          <a:bodyPr>
            <a:normAutofit/>
          </a:bodyPr>
          <a:lstStyle/>
          <a:p>
            <a:pPr marL="457200" indent="-457200">
              <a:buFont typeface="Arial" panose="020B0604020202020204" pitchFamily="34" charset="0"/>
              <a:buChar char="•"/>
            </a:pPr>
            <a:r>
              <a:rPr lang="en-GB" b="0"/>
              <a:t>Apply an understanding of the relationship between literacy and everyday life.</a:t>
            </a:r>
          </a:p>
          <a:p>
            <a:pPr marL="457200" indent="-457200">
              <a:buFont typeface="Arial" panose="020B0604020202020204" pitchFamily="34" charset="0"/>
              <a:buChar char="•"/>
            </a:pPr>
            <a:r>
              <a:rPr lang="en-GB" b="0"/>
              <a:t>Enhance traditional theorisations of language and literacy with disruptive contemporary issues </a:t>
            </a:r>
          </a:p>
          <a:p>
            <a:pPr marL="457200" indent="-457200">
              <a:buFont typeface="Arial" panose="020B0604020202020204" pitchFamily="34" charset="0"/>
              <a:buChar char="•"/>
            </a:pPr>
            <a:r>
              <a:rPr lang="en-GB" b="0"/>
              <a:t>Take an holistic approach to literacy teaching and learning in practice </a:t>
            </a:r>
          </a:p>
          <a:p>
            <a:endParaRPr lang="en-GB"/>
          </a:p>
        </p:txBody>
      </p:sp>
      <p:pic>
        <p:nvPicPr>
          <p:cNvPr id="2050" name="Picture 2" descr="Activities to Encourage Literacy in Children - Boys &amp; Girls Nursery">
            <a:extLst>
              <a:ext uri="{FF2B5EF4-FFF2-40B4-BE49-F238E27FC236}">
                <a16:creationId xmlns:a16="http://schemas.microsoft.com/office/drawing/2014/main" id="{7FB23449-4179-C25A-46FB-36913DD8AD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86" r="33971" b="1"/>
          <a:stretch/>
        </p:blipFill>
        <p:spPr bwMode="auto">
          <a:xfrm>
            <a:off x="7766050" y="540000"/>
            <a:ext cx="3884962" cy="5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82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047F2-DF4D-457F-B8FB-5BE6FC546385}"/>
              </a:ext>
            </a:extLst>
          </p:cNvPr>
          <p:cNvSpPr>
            <a:spLocks noGrp="1"/>
          </p:cNvSpPr>
          <p:nvPr>
            <p:ph type="title"/>
          </p:nvPr>
        </p:nvSpPr>
        <p:spPr/>
        <p:txBody>
          <a:bodyPr/>
          <a:lstStyle/>
          <a:p>
            <a:r>
              <a:rPr lang="en-GB" dirty="0"/>
              <a:t>Assessment format</a:t>
            </a:r>
          </a:p>
        </p:txBody>
      </p:sp>
      <p:sp>
        <p:nvSpPr>
          <p:cNvPr id="3" name="Content Placeholder 2">
            <a:extLst>
              <a:ext uri="{FF2B5EF4-FFF2-40B4-BE49-F238E27FC236}">
                <a16:creationId xmlns:a16="http://schemas.microsoft.com/office/drawing/2014/main" id="{FE8BC65C-FE54-4F43-B718-A4F32AF03B7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139537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DE20-BC29-0A6C-E71F-2F007B58484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EF56694-5D5C-E350-59E8-1E27B5B9B651}"/>
              </a:ext>
            </a:extLst>
          </p:cNvPr>
          <p:cNvSpPr>
            <a:spLocks noGrp="1"/>
          </p:cNvSpPr>
          <p:nvPr>
            <p:ph idx="1"/>
          </p:nvPr>
        </p:nvSpPr>
        <p:spPr/>
        <p:txBody>
          <a:bodyPr>
            <a:normAutofit/>
          </a:bodyPr>
          <a:lstStyle/>
          <a:p>
            <a:r>
              <a:rPr lang="en-GB" sz="1800" dirty="0">
                <a:effectLst/>
                <a:highlight>
                  <a:srgbClr val="C0C0C0"/>
                </a:highlight>
                <a:latin typeface="Calibri" panose="020F0502020204030204" pitchFamily="34" charset="0"/>
                <a:ea typeface="Calibri" panose="020F0502020204030204" pitchFamily="34" charset="0"/>
              </a:rPr>
              <a:t>For students the main resources on this are available on </a:t>
            </a:r>
            <a:r>
              <a:rPr lang="en-GB" sz="1800" dirty="0">
                <a:highlight>
                  <a:srgbClr val="C0C0C0"/>
                </a:highlight>
                <a:latin typeface="Calibri" panose="020F0502020204030204" pitchFamily="34" charset="0"/>
                <a:ea typeface="Calibri" panose="020F0502020204030204" pitchFamily="34" charset="0"/>
              </a:rPr>
              <a:t>Moodle </a:t>
            </a:r>
          </a:p>
          <a:p>
            <a:r>
              <a:rPr lang="en-GB" sz="1800" dirty="0">
                <a:effectLst/>
                <a:latin typeface="Calibri" panose="020F0502020204030204" pitchFamily="34" charset="0"/>
                <a:ea typeface="Calibri" panose="020F0502020204030204" pitchFamily="34" charset="0"/>
              </a:rPr>
              <a:t>Just a reminder, that the assessment is optional for Rise students and you won’t be able to see or access the Moodle submission page for your unit. So if you plan to submit an assessment then email it and I can </a:t>
            </a:r>
            <a:r>
              <a:rPr lang="en-GB" sz="1800">
                <a:effectLst/>
                <a:latin typeface="Calibri" panose="020F0502020204030204" pitchFamily="34" charset="0"/>
                <a:ea typeface="Calibri" panose="020F0502020204030204" pitchFamily="34" charset="0"/>
              </a:rPr>
              <a:t>give feedback.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This assessment choice is not to be confused with the Rise assessment that is available to students to complete once they collect 300 points. Info about this is here: </a:t>
            </a:r>
            <a:r>
              <a:rPr lang="en-GB" sz="1800" u="sng" dirty="0">
                <a:solidFill>
                  <a:srgbClr val="0563C1"/>
                </a:solidFill>
                <a:effectLst/>
                <a:latin typeface="Calibri" panose="020F0502020204030204" pitchFamily="34" charset="0"/>
                <a:ea typeface="Calibri" panose="020F0502020204030204" pitchFamily="34" charset="0"/>
                <a:hlinkClick r:id="rId2"/>
              </a:rPr>
              <a:t>Rise at Manchester Met (mmu.ac.uk)</a:t>
            </a:r>
            <a:endParaRPr lang="en-GB" sz="1800"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1590527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67D1-6CDC-46E0-A94B-34E71F782D0B}"/>
              </a:ext>
            </a:extLst>
          </p:cNvPr>
          <p:cNvSpPr>
            <a:spLocks noGrp="1"/>
          </p:cNvSpPr>
          <p:nvPr>
            <p:ph type="title"/>
          </p:nvPr>
        </p:nvSpPr>
        <p:spPr/>
        <p:txBody>
          <a:bodyPr/>
          <a:lstStyle/>
          <a:p>
            <a:r>
              <a:rPr lang="en-GB" dirty="0"/>
              <a:t>Submitting the assessment</a:t>
            </a:r>
          </a:p>
        </p:txBody>
      </p:sp>
      <p:sp>
        <p:nvSpPr>
          <p:cNvPr id="3" name="Content Placeholder 2">
            <a:extLst>
              <a:ext uri="{FF2B5EF4-FFF2-40B4-BE49-F238E27FC236}">
                <a16:creationId xmlns:a16="http://schemas.microsoft.com/office/drawing/2014/main" id="{76D1945D-9E11-44AA-955F-DDC8BF64A336}"/>
              </a:ext>
            </a:extLst>
          </p:cNvPr>
          <p:cNvSpPr>
            <a:spLocks noGrp="1"/>
          </p:cNvSpPr>
          <p:nvPr>
            <p:ph idx="1"/>
          </p:nvPr>
        </p:nvSpPr>
        <p:spPr/>
        <p:txBody>
          <a:bodyPr/>
          <a:lstStyle/>
          <a:p>
            <a:r>
              <a:rPr lang="en-GB" dirty="0"/>
              <a:t>You will submit your assignment digitally via Moodle</a:t>
            </a:r>
          </a:p>
          <a:p>
            <a:r>
              <a:rPr lang="en-GB" sz="1800" dirty="0">
                <a:solidFill>
                  <a:srgbClr val="000000"/>
                </a:solidFill>
                <a:effectLst/>
                <a:latin typeface="Calibri" panose="020F0502020204030204" pitchFamily="34" charset="0"/>
                <a:ea typeface="Calibri" panose="020F0502020204030204" pitchFamily="34" charset="0"/>
              </a:rPr>
              <a:t>Wednesday 28th June 2023</a:t>
            </a:r>
            <a:endParaRPr lang="en-GB" dirty="0"/>
          </a:p>
          <a:p>
            <a:r>
              <a:rPr lang="en-GB" dirty="0"/>
              <a:t>9pm </a:t>
            </a:r>
          </a:p>
          <a:p>
            <a:endParaRPr lang="en-GB" dirty="0"/>
          </a:p>
        </p:txBody>
      </p:sp>
    </p:spTree>
    <p:extLst>
      <p:ext uri="{BB962C8B-B14F-4D97-AF65-F5344CB8AC3E}">
        <p14:creationId xmlns:p14="http://schemas.microsoft.com/office/powerpoint/2010/main" val="1318531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D7312-0BC7-44F5-B9D0-65967CE82203}"/>
              </a:ext>
            </a:extLst>
          </p:cNvPr>
          <p:cNvSpPr>
            <a:spLocks noGrp="1"/>
          </p:cNvSpPr>
          <p:nvPr>
            <p:ph type="title"/>
          </p:nvPr>
        </p:nvSpPr>
        <p:spPr/>
        <p:txBody>
          <a:bodyPr/>
          <a:lstStyle/>
          <a:p>
            <a:r>
              <a:rPr lang="en-GB" dirty="0"/>
              <a:t>Inspiration</a:t>
            </a:r>
          </a:p>
        </p:txBody>
      </p:sp>
      <p:sp>
        <p:nvSpPr>
          <p:cNvPr id="3" name="Content Placeholder 2">
            <a:extLst>
              <a:ext uri="{FF2B5EF4-FFF2-40B4-BE49-F238E27FC236}">
                <a16:creationId xmlns:a16="http://schemas.microsoft.com/office/drawing/2014/main" id="{95ACFBF8-E513-443E-9500-FBDC89C49B79}"/>
              </a:ext>
            </a:extLst>
          </p:cNvPr>
          <p:cNvSpPr>
            <a:spLocks noGrp="1"/>
          </p:cNvSpPr>
          <p:nvPr>
            <p:ph idx="1"/>
          </p:nvPr>
        </p:nvSpPr>
        <p:spPr/>
        <p:txBody>
          <a:bodyPr/>
          <a:lstStyle/>
          <a:p>
            <a:r>
              <a:rPr lang="en-GB" dirty="0">
                <a:hlinkClick r:id="rId2"/>
              </a:rPr>
              <a:t>Story_Sacks_Guide.pdf (literacytrust.org.uk)</a:t>
            </a:r>
            <a:endParaRPr lang="en-GB" dirty="0">
              <a:hlinkClick r:id="rId3"/>
            </a:endParaRPr>
          </a:p>
          <a:p>
            <a:r>
              <a:rPr lang="en-GB" dirty="0">
                <a:hlinkClick r:id="rId3"/>
              </a:rPr>
              <a:t>Microsoft Word - </a:t>
            </a:r>
            <a:r>
              <a:rPr lang="en-GB" dirty="0" err="1">
                <a:hlinkClick r:id="rId3"/>
              </a:rPr>
              <a:t>Storysacks_chatterboxes_Parent</a:t>
            </a:r>
            <a:r>
              <a:rPr lang="en-GB" dirty="0">
                <a:hlinkClick r:id="rId3"/>
              </a:rPr>
              <a:t> Workshop.doc (leicestershire.gov.uk)</a:t>
            </a:r>
            <a:endParaRPr lang="en-GB" dirty="0"/>
          </a:p>
          <a:p>
            <a:r>
              <a:rPr lang="en-GB" dirty="0">
                <a:hlinkClick r:id="rId4"/>
              </a:rPr>
              <a:t>https://youtu.be/dx2L5DTrG4w</a:t>
            </a:r>
            <a:endParaRPr lang="en-GB" dirty="0"/>
          </a:p>
          <a:p>
            <a:endParaRPr lang="en-GB" dirty="0"/>
          </a:p>
          <a:p>
            <a:endParaRPr lang="en-GB" dirty="0"/>
          </a:p>
        </p:txBody>
      </p:sp>
    </p:spTree>
    <p:extLst>
      <p:ext uri="{BB962C8B-B14F-4D97-AF65-F5344CB8AC3E}">
        <p14:creationId xmlns:p14="http://schemas.microsoft.com/office/powerpoint/2010/main" val="35737757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373cb201-1a44-408c-a38e-643290badb64"/>
</p:tagLst>
</file>

<file path=ppt/theme/theme1.xml><?xml version="1.0" encoding="utf-8"?>
<a:theme xmlns:a="http://schemas.openxmlformats.org/drawingml/2006/main" name="MimeoVTI">
  <a:themeElements>
    <a:clrScheme name="AnalogousFromLightSeed_2SEEDS">
      <a:dk1>
        <a:srgbClr val="000000"/>
      </a:dk1>
      <a:lt1>
        <a:srgbClr val="FFFFFF"/>
      </a:lt1>
      <a:dk2>
        <a:srgbClr val="413424"/>
      </a:dk2>
      <a:lt2>
        <a:srgbClr val="E8E8E2"/>
      </a:lt2>
      <a:accent1>
        <a:srgbClr val="6F6FCA"/>
      </a:accent1>
      <a:accent2>
        <a:srgbClr val="87A6D3"/>
      </a:accent2>
      <a:accent3>
        <a:srgbClr val="A889D4"/>
      </a:accent3>
      <a:accent4>
        <a:srgbClr val="CA836F"/>
      </a:accent4>
      <a:accent5>
        <a:srgbClr val="BFA067"/>
      </a:accent5>
      <a:accent6>
        <a:srgbClr val="A5A95D"/>
      </a:accent6>
      <a:hlink>
        <a:srgbClr val="858551"/>
      </a:hlink>
      <a:folHlink>
        <a:srgbClr val="7F7F7F"/>
      </a:folHlink>
    </a:clrScheme>
    <a:fontScheme name="Custom 3">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meoVTI" id="{63E3BFD8-7F9C-46D1-A4F3-04054403C108}" vid="{C505C190-EE38-45FD-8294-6454536D04BA}"/>
    </a:ext>
  </a:extLst>
</a:theme>
</file>

<file path=docProps/app.xml><?xml version="1.0" encoding="utf-8"?>
<Properties xmlns="http://schemas.openxmlformats.org/officeDocument/2006/extended-properties" xmlns:vt="http://schemas.openxmlformats.org/officeDocument/2006/docPropsVTypes">
  <TotalTime>28</TotalTime>
  <Words>321</Words>
  <Application>Microsoft Office PowerPoint</Application>
  <PresentationFormat>Widescreen</PresentationFormat>
  <Paragraphs>38</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Elephant</vt:lpstr>
      <vt:lpstr>Univers Condensed</vt:lpstr>
      <vt:lpstr>MimeoVTI</vt:lpstr>
      <vt:lpstr>Assessment Workshop</vt:lpstr>
      <vt:lpstr>In today’s workshop</vt:lpstr>
      <vt:lpstr>Recap</vt:lpstr>
      <vt:lpstr>This unit will help us</vt:lpstr>
      <vt:lpstr>Learning outcomes</vt:lpstr>
      <vt:lpstr>Assessment format</vt:lpstr>
      <vt:lpstr>PowerPoint Presentation</vt:lpstr>
      <vt:lpstr>Submitting the assessment</vt:lpstr>
      <vt:lpstr>Inspiration</vt:lpstr>
      <vt:lpstr>Activity</vt:lpstr>
      <vt:lpstr>Evaluating your idea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Workshop</dc:title>
  <dc:creator>Melanie Hall</dc:creator>
  <cp:lastModifiedBy>Melanie Hall</cp:lastModifiedBy>
  <cp:revision>1</cp:revision>
  <dcterms:created xsi:type="dcterms:W3CDTF">2022-08-24T07:04:09Z</dcterms:created>
  <dcterms:modified xsi:type="dcterms:W3CDTF">2023-06-12T11:58:46Z</dcterms:modified>
</cp:coreProperties>
</file>