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2" r:id="rId4"/>
    <p:sldId id="259" r:id="rId5"/>
    <p:sldId id="261" r:id="rId6"/>
    <p:sldId id="265" r:id="rId7"/>
    <p:sldId id="260" r:id="rId8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545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anie Hall" userId="bd26d866-d018-47f3-8d12-64bed1808dc4" providerId="ADAL" clId="{7E212026-AD46-4BF3-9B13-60067662E29C}"/>
    <pc:docChg chg="custSel addSld delSld modSld sldOrd replTag delTag">
      <pc:chgData name="Melanie Hall" userId="bd26d866-d018-47f3-8d12-64bed1808dc4" providerId="ADAL" clId="{7E212026-AD46-4BF3-9B13-60067662E29C}" dt="2023-06-05T07:49:10.692" v="306"/>
      <pc:docMkLst>
        <pc:docMk/>
      </pc:docMkLst>
      <pc:sldChg chg="del">
        <pc:chgData name="Melanie Hall" userId="bd26d866-d018-47f3-8d12-64bed1808dc4" providerId="ADAL" clId="{7E212026-AD46-4BF3-9B13-60067662E29C}" dt="2023-05-31T16:56:11.224" v="26" actId="2696"/>
        <pc:sldMkLst>
          <pc:docMk/>
          <pc:sldMk cId="310370468" sldId="257"/>
        </pc:sldMkLst>
      </pc:sldChg>
      <pc:sldChg chg="modSp del mod">
        <pc:chgData name="Melanie Hall" userId="bd26d866-d018-47f3-8d12-64bed1808dc4" providerId="ADAL" clId="{7E212026-AD46-4BF3-9B13-60067662E29C}" dt="2023-05-31T16:56:13.603" v="27" actId="2696"/>
        <pc:sldMkLst>
          <pc:docMk/>
          <pc:sldMk cId="1237331888" sldId="258"/>
        </pc:sldMkLst>
        <pc:spChg chg="mod">
          <ac:chgData name="Melanie Hall" userId="bd26d866-d018-47f3-8d12-64bed1808dc4" providerId="ADAL" clId="{7E212026-AD46-4BF3-9B13-60067662E29C}" dt="2023-05-31T12:06:10.642" v="0" actId="20577"/>
          <ac:spMkLst>
            <pc:docMk/>
            <pc:sldMk cId="1237331888" sldId="258"/>
            <ac:spMk id="2" creationId="{0CFC2AA6-B936-4AA9-BC62-8B8D2D7A4CA4}"/>
          </ac:spMkLst>
        </pc:spChg>
      </pc:sldChg>
      <pc:sldChg chg="modSp mod">
        <pc:chgData name="Melanie Hall" userId="bd26d866-d018-47f3-8d12-64bed1808dc4" providerId="ADAL" clId="{7E212026-AD46-4BF3-9B13-60067662E29C}" dt="2023-06-05T07:46:11.705" v="241" actId="5793"/>
        <pc:sldMkLst>
          <pc:docMk/>
          <pc:sldMk cId="3387554435" sldId="260"/>
        </pc:sldMkLst>
        <pc:spChg chg="mod">
          <ac:chgData name="Melanie Hall" userId="bd26d866-d018-47f3-8d12-64bed1808dc4" providerId="ADAL" clId="{7E212026-AD46-4BF3-9B13-60067662E29C}" dt="2023-06-05T07:46:11.705" v="241" actId="5793"/>
          <ac:spMkLst>
            <pc:docMk/>
            <pc:sldMk cId="3387554435" sldId="260"/>
            <ac:spMk id="2" creationId="{901AC6FD-5173-4CAE-968A-2F9AD6B550A6}"/>
          </ac:spMkLst>
        </pc:spChg>
      </pc:sldChg>
      <pc:sldChg chg="addSp modSp mod ord setBg addAnim">
        <pc:chgData name="Melanie Hall" userId="bd26d866-d018-47f3-8d12-64bed1808dc4" providerId="ADAL" clId="{7E212026-AD46-4BF3-9B13-60067662E29C}" dt="2023-06-05T07:48:35.863" v="263" actId="5793"/>
        <pc:sldMkLst>
          <pc:docMk/>
          <pc:sldMk cId="1445095858" sldId="261"/>
        </pc:sldMkLst>
        <pc:spChg chg="mod">
          <ac:chgData name="Melanie Hall" userId="bd26d866-d018-47f3-8d12-64bed1808dc4" providerId="ADAL" clId="{7E212026-AD46-4BF3-9B13-60067662E29C}" dt="2023-06-05T07:46:21.071" v="245" actId="26606"/>
          <ac:spMkLst>
            <pc:docMk/>
            <pc:sldMk cId="1445095858" sldId="261"/>
            <ac:spMk id="2" creationId="{6F558275-A7C8-45BF-B125-58414B9C5B4C}"/>
          </ac:spMkLst>
        </pc:spChg>
        <pc:spChg chg="mod">
          <ac:chgData name="Melanie Hall" userId="bd26d866-d018-47f3-8d12-64bed1808dc4" providerId="ADAL" clId="{7E212026-AD46-4BF3-9B13-60067662E29C}" dt="2023-06-05T07:48:35.863" v="263" actId="5793"/>
          <ac:spMkLst>
            <pc:docMk/>
            <pc:sldMk cId="1445095858" sldId="261"/>
            <ac:spMk id="3" creationId="{1A13FEC3-5E9B-467A-A768-E056A20FB4CC}"/>
          </ac:spMkLst>
        </pc:spChg>
        <pc:spChg chg="add">
          <ac:chgData name="Melanie Hall" userId="bd26d866-d018-47f3-8d12-64bed1808dc4" providerId="ADAL" clId="{7E212026-AD46-4BF3-9B13-60067662E29C}" dt="2023-06-05T07:46:21.071" v="245" actId="26606"/>
          <ac:spMkLst>
            <pc:docMk/>
            <pc:sldMk cId="1445095858" sldId="261"/>
            <ac:spMk id="9" creationId="{2C61293E-6EBE-43EF-A52C-9BEBFD7679D4}"/>
          </ac:spMkLst>
        </pc:spChg>
        <pc:spChg chg="add">
          <ac:chgData name="Melanie Hall" userId="bd26d866-d018-47f3-8d12-64bed1808dc4" providerId="ADAL" clId="{7E212026-AD46-4BF3-9B13-60067662E29C}" dt="2023-06-05T07:46:21.071" v="245" actId="26606"/>
          <ac:spMkLst>
            <pc:docMk/>
            <pc:sldMk cId="1445095858" sldId="261"/>
            <ac:spMk id="11" creationId="{21540236-BFD5-4A9D-8840-4703E7F76825}"/>
          </ac:spMkLst>
        </pc:spChg>
        <pc:picChg chg="add">
          <ac:chgData name="Melanie Hall" userId="bd26d866-d018-47f3-8d12-64bed1808dc4" providerId="ADAL" clId="{7E212026-AD46-4BF3-9B13-60067662E29C}" dt="2023-06-05T07:46:21.071" v="245" actId="26606"/>
          <ac:picMkLst>
            <pc:docMk/>
            <pc:sldMk cId="1445095858" sldId="261"/>
            <ac:picMk id="5" creationId="{F16C6220-5EFF-9189-FFB2-36D149F21C77}"/>
          </ac:picMkLst>
        </pc:picChg>
      </pc:sldChg>
      <pc:sldChg chg="modSp new mod">
        <pc:chgData name="Melanie Hall" userId="bd26d866-d018-47f3-8d12-64bed1808dc4" providerId="ADAL" clId="{7E212026-AD46-4BF3-9B13-60067662E29C}" dt="2023-05-31T17:11:58.312" v="53" actId="20577"/>
        <pc:sldMkLst>
          <pc:docMk/>
          <pc:sldMk cId="3502169266" sldId="263"/>
        </pc:sldMkLst>
        <pc:spChg chg="mod">
          <ac:chgData name="Melanie Hall" userId="bd26d866-d018-47f3-8d12-64bed1808dc4" providerId="ADAL" clId="{7E212026-AD46-4BF3-9B13-60067662E29C}" dt="2023-05-31T17:11:58.312" v="53" actId="20577"/>
          <ac:spMkLst>
            <pc:docMk/>
            <pc:sldMk cId="3502169266" sldId="263"/>
            <ac:spMk id="3" creationId="{6CF5A89F-5C4A-7786-861E-AB306D9ABA5C}"/>
          </ac:spMkLst>
        </pc:spChg>
      </pc:sldChg>
      <pc:sldChg chg="modSp new del mod">
        <pc:chgData name="Melanie Hall" userId="bd26d866-d018-47f3-8d12-64bed1808dc4" providerId="ADAL" clId="{7E212026-AD46-4BF3-9B13-60067662E29C}" dt="2023-06-05T07:48:41.040" v="264" actId="2696"/>
        <pc:sldMkLst>
          <pc:docMk/>
          <pc:sldMk cId="2944620652" sldId="264"/>
        </pc:sldMkLst>
        <pc:spChg chg="mod">
          <ac:chgData name="Melanie Hall" userId="bd26d866-d018-47f3-8d12-64bed1808dc4" providerId="ADAL" clId="{7E212026-AD46-4BF3-9B13-60067662E29C}" dt="2023-06-05T07:48:30.936" v="257" actId="21"/>
          <ac:spMkLst>
            <pc:docMk/>
            <pc:sldMk cId="2944620652" sldId="264"/>
            <ac:spMk id="3" creationId="{E9E30B7F-208F-2DFF-0F0B-01AF72DF247F}"/>
          </ac:spMkLst>
        </pc:spChg>
      </pc:sldChg>
      <pc:sldChg chg="modSp new mod">
        <pc:chgData name="Melanie Hall" userId="bd26d866-d018-47f3-8d12-64bed1808dc4" providerId="ADAL" clId="{7E212026-AD46-4BF3-9B13-60067662E29C}" dt="2023-06-05T07:49:02.834" v="303" actId="5793"/>
        <pc:sldMkLst>
          <pc:docMk/>
          <pc:sldMk cId="2588885588" sldId="265"/>
        </pc:sldMkLst>
        <pc:spChg chg="mod">
          <ac:chgData name="Melanie Hall" userId="bd26d866-d018-47f3-8d12-64bed1808dc4" providerId="ADAL" clId="{7E212026-AD46-4BF3-9B13-60067662E29C}" dt="2023-05-31T17:58:09.148" v="204" actId="20577"/>
          <ac:spMkLst>
            <pc:docMk/>
            <pc:sldMk cId="2588885588" sldId="265"/>
            <ac:spMk id="2" creationId="{85256A27-580D-A174-03ED-E532C33F7B67}"/>
          </ac:spMkLst>
        </pc:spChg>
        <pc:spChg chg="mod">
          <ac:chgData name="Melanie Hall" userId="bd26d866-d018-47f3-8d12-64bed1808dc4" providerId="ADAL" clId="{7E212026-AD46-4BF3-9B13-60067662E29C}" dt="2023-06-05T07:49:02.834" v="303" actId="5793"/>
          <ac:spMkLst>
            <pc:docMk/>
            <pc:sldMk cId="2588885588" sldId="265"/>
            <ac:spMk id="3" creationId="{70D4D3B8-45B0-8D6F-40F9-1AC978D28D17}"/>
          </ac:spMkLst>
        </pc:spChg>
      </pc:sldChg>
    </pc:docChg>
  </pc:docChgLst>
  <pc:docChgLst>
    <pc:chgData name="Melanie Hall" userId="bd26d866-d018-47f3-8d12-64bed1808dc4" providerId="ADAL" clId="{1D3B393A-313F-472C-854A-2BBE1835369C}"/>
    <pc:docChg chg="custSel modSld replTag delTag">
      <pc:chgData name="Melanie Hall" userId="bd26d866-d018-47f3-8d12-64bed1808dc4" providerId="ADAL" clId="{1D3B393A-313F-472C-854A-2BBE1835369C}" dt="2022-08-24T08:39:15.294" v="28"/>
      <pc:docMkLst>
        <pc:docMk/>
      </pc:docMkLst>
      <pc:sldChg chg="addSp delSp modSp mod setBg setClrOvrMap">
        <pc:chgData name="Melanie Hall" userId="bd26d866-d018-47f3-8d12-64bed1808dc4" providerId="ADAL" clId="{1D3B393A-313F-472C-854A-2BBE1835369C}" dt="2022-08-24T08:39:10.043" v="25" actId="26606"/>
        <pc:sldMkLst>
          <pc:docMk/>
          <pc:sldMk cId="1260406769" sldId="262"/>
        </pc:sldMkLst>
        <pc:spChg chg="mod ord">
          <ac:chgData name="Melanie Hall" userId="bd26d866-d018-47f3-8d12-64bed1808dc4" providerId="ADAL" clId="{1D3B393A-313F-472C-854A-2BBE1835369C}" dt="2022-08-24T08:39:10.043" v="25" actId="26606"/>
          <ac:spMkLst>
            <pc:docMk/>
            <pc:sldMk cId="1260406769" sldId="262"/>
            <ac:spMk id="2" creationId="{020CBD3C-44BF-453B-8270-7560F0C68FB0}"/>
          </ac:spMkLst>
        </pc:spChg>
        <pc:spChg chg="del">
          <ac:chgData name="Melanie Hall" userId="bd26d866-d018-47f3-8d12-64bed1808dc4" providerId="ADAL" clId="{1D3B393A-313F-472C-854A-2BBE1835369C}" dt="2022-08-24T08:37:53.801" v="16" actId="26606"/>
          <ac:spMkLst>
            <pc:docMk/>
            <pc:sldMk cId="1260406769" sldId="262"/>
            <ac:spMk id="3" creationId="{3425F863-71CA-46ED-86C5-3FC38A197F7F}"/>
          </ac:spMkLst>
        </pc:spChg>
        <pc:spChg chg="add del mod">
          <ac:chgData name="Melanie Hall" userId="bd26d866-d018-47f3-8d12-64bed1808dc4" providerId="ADAL" clId="{1D3B393A-313F-472C-854A-2BBE1835369C}" dt="2022-08-24T08:39:10.043" v="25" actId="26606"/>
          <ac:spMkLst>
            <pc:docMk/>
            <pc:sldMk cId="1260406769" sldId="262"/>
            <ac:spMk id="4" creationId="{F6B1F625-F74A-428D-8161-C134AE6C0791}"/>
          </ac:spMkLst>
        </pc:spChg>
        <pc:spChg chg="add del">
          <ac:chgData name="Melanie Hall" userId="bd26d866-d018-47f3-8d12-64bed1808dc4" providerId="ADAL" clId="{1D3B393A-313F-472C-854A-2BBE1835369C}" dt="2022-08-24T08:39:10.043" v="25" actId="26606"/>
          <ac:spMkLst>
            <pc:docMk/>
            <pc:sldMk cId="1260406769" sldId="262"/>
            <ac:spMk id="1031" creationId="{665DBBEF-238B-476B-96AB-8AAC3224ECEA}"/>
          </ac:spMkLst>
        </pc:spChg>
        <pc:spChg chg="add del">
          <ac:chgData name="Melanie Hall" userId="bd26d866-d018-47f3-8d12-64bed1808dc4" providerId="ADAL" clId="{1D3B393A-313F-472C-854A-2BBE1835369C}" dt="2022-08-24T08:39:10.043" v="25" actId="26606"/>
          <ac:spMkLst>
            <pc:docMk/>
            <pc:sldMk cId="1260406769" sldId="262"/>
            <ac:spMk id="1033" creationId="{3FCFB1DE-0B7E-48CC-BA90-B2AB0889F9D6}"/>
          </ac:spMkLst>
        </pc:spChg>
        <pc:spChg chg="add">
          <ac:chgData name="Melanie Hall" userId="bd26d866-d018-47f3-8d12-64bed1808dc4" providerId="ADAL" clId="{1D3B393A-313F-472C-854A-2BBE1835369C}" dt="2022-08-24T08:39:10.043" v="25" actId="26606"/>
          <ac:spMkLst>
            <pc:docMk/>
            <pc:sldMk cId="1260406769" sldId="262"/>
            <ac:spMk id="1038" creationId="{657F69E0-C4B0-4BEC-A689-4F8D877F05D4}"/>
          </ac:spMkLst>
        </pc:spChg>
        <pc:spChg chg="add">
          <ac:chgData name="Melanie Hall" userId="bd26d866-d018-47f3-8d12-64bed1808dc4" providerId="ADAL" clId="{1D3B393A-313F-472C-854A-2BBE1835369C}" dt="2022-08-24T08:39:10.043" v="25" actId="26606"/>
          <ac:spMkLst>
            <pc:docMk/>
            <pc:sldMk cId="1260406769" sldId="262"/>
            <ac:spMk id="1040" creationId="{9F6380B4-6A1C-481E-8408-B4E6C75B9B81}"/>
          </ac:spMkLst>
        </pc:spChg>
        <pc:picChg chg="add mod">
          <ac:chgData name="Melanie Hall" userId="bd26d866-d018-47f3-8d12-64bed1808dc4" providerId="ADAL" clId="{1D3B393A-313F-472C-854A-2BBE1835369C}" dt="2022-08-24T08:39:10.043" v="25" actId="26606"/>
          <ac:picMkLst>
            <pc:docMk/>
            <pc:sldMk cId="1260406769" sldId="262"/>
            <ac:picMk id="5" creationId="{C1278B83-EB75-4D5A-A3D7-08961E4B4D50}"/>
          </ac:picMkLst>
        </pc:picChg>
        <pc:picChg chg="del mod">
          <ac:chgData name="Melanie Hall" userId="bd26d866-d018-47f3-8d12-64bed1808dc4" providerId="ADAL" clId="{1D3B393A-313F-472C-854A-2BBE1835369C}" dt="2022-08-24T08:38:00.031" v="20" actId="21"/>
          <ac:picMkLst>
            <pc:docMk/>
            <pc:sldMk cId="1260406769" sldId="262"/>
            <ac:picMk id="1026" creationId="{18C6CE25-16D7-4DFB-92B9-74899C9C365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C1512-39D2-4C14-B3E5-942352D78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5748B-D638-4E03-B000-281074FF3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72678-F7A2-4E1B-A364-CCE34E42A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FB869-883D-4161-98B6-0A1DA84CA7C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9122D-9335-4A7E-9064-440C22FF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22BB2-F5B4-4BAB-B432-17399A7C4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6FD1-9A71-42C2-A5E5-6CF84D59C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548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094D8-95F6-48F6-9E78-6B8759F74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0304FE-0638-4C9B-B0F8-872D04B46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FA8F6-5246-4D49-8C7A-448B7522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FB869-883D-4161-98B6-0A1DA84CA7C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C768-3532-483A-96B5-CEB9A2E0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0764-0CAE-49DB-9764-856E14586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6FD1-9A71-42C2-A5E5-6CF84D59C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680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2F11E7-033C-40A6-8CE1-99EC2E8433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6A86F6-9578-4B4B-A27C-33074AC0F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1C3E-DE64-4554-83CC-FEA7C57BC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FB869-883D-4161-98B6-0A1DA84CA7C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8189C-007B-4412-A9FB-6C4D69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A81AF-BDD3-4CF7-AA57-ABE4E8A1C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6FD1-9A71-42C2-A5E5-6CF84D59C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36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85B3C-07A0-485E-ABAC-D30957396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E6E23-9DAB-4D9D-B04E-A88C5681A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D3DB-1DB6-43AB-9E7D-9762A9E89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FB869-883D-4161-98B6-0A1DA84CA7C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F730F-6269-48FA-AA93-878DC5FA4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8AB38-AD12-4FFF-9735-CE970983A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6FD1-9A71-42C2-A5E5-6CF84D59C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30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9F41C-FC50-4B35-B302-97D1174A0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49A0F-02C0-4247-9018-2F716A1EB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769A2-39FF-44C8-AF44-2423EE234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FB869-883D-4161-98B6-0A1DA84CA7C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8E544-F834-4088-9E58-B322789DE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81150-F450-4B28-9F0C-0A39B54FB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6FD1-9A71-42C2-A5E5-6CF84D59C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516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EF2AF-D70B-4205-A08F-BFF8442E7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0AD4F-B128-4CD1-84BA-D42CFE3C3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6672D-3B41-45FB-8636-7289479B6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815B6-1BDF-4DF7-911B-A29DD5BD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FB869-883D-4161-98B6-0A1DA84CA7C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2CF33-617A-469F-977C-22CE776A5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5E799-3846-4D38-91E5-1E53E9ED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6FD1-9A71-42C2-A5E5-6CF84D59C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14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752C-DAA8-4AC6-A34B-A3CC6EEE4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A05DA-9B0E-457A-B6BA-1A27D6E95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DFAB6-9ECA-4E68-8833-5FE814E28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D85483-B25F-4606-B2D0-7D165027A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5E0BC8-7208-42FD-A14E-F01FAAA1CF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6EA3ED-3335-465B-9E89-9CB58CC9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FB869-883D-4161-98B6-0A1DA84CA7C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BAE31C-AD79-45F9-A56A-3E91FD606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E7E7AE-4F95-4BF3-B5AF-360632A9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6FD1-9A71-42C2-A5E5-6CF84D59C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74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370F-15AA-49CE-B700-87200C124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50E522-5044-4BCB-9A87-EB7567CD1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FB869-883D-4161-98B6-0A1DA84CA7C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27A4FE-CA8A-41BC-95F6-1BB4B0181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94A2A-340B-445B-807F-3809C8B5C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6FD1-9A71-42C2-A5E5-6CF84D59C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8C4DAA-D61D-4079-AD40-66895B854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FB869-883D-4161-98B6-0A1DA84CA7C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3B5783-20AD-4AF3-B85A-C079E4B30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136E5-FFB1-4FD5-8408-2334B4E59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6FD1-9A71-42C2-A5E5-6CF84D59C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88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AD4CF-8B93-4423-8B29-D446E1B7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A2C87-90C9-4718-A42D-C3AAFB2C5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DD49B-9018-4A64-86C7-ACC06EEED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178489-0656-41E0-9BB6-33D99AB1A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FB869-883D-4161-98B6-0A1DA84CA7C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16F04-0233-4B6E-813E-550B9D3AF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48E5B-94BC-428F-842A-4BCE6273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6FD1-9A71-42C2-A5E5-6CF84D59C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754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D2BEC-5F6F-4B89-8487-88DE4FBB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7553B1-F22E-4465-8E3A-18D1235C5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38147-8F95-4D49-8887-0E1641FDB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88EAF-84A5-4F25-B964-EE9E76AEC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FB869-883D-4161-98B6-0A1DA84CA7C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79CBC-DA5E-45A6-AB32-EDA8710BB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544B53-C9C5-4043-8F94-6A75C780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6FD1-9A71-42C2-A5E5-6CF84D59C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10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014E4-2472-422D-BA12-282B790BB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E3518-0E90-447E-BEBF-03407A2EA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50FF5-DAAA-4866-B0DC-C2CA663F33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FB869-883D-4161-98B6-0A1DA84CA7C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8E056-C31B-4EC0-8911-D56FF4265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615AE-6FBF-401C-A8D0-DEF8EF61C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96FD1-9A71-42C2-A5E5-6CF84D59C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69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kla.org/wp-content/uploads/View-Literacy-in-Early-Education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62AD43A3-222B-24AE-0FE5-A0D1687933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9BF98-0F82-4482-9EE9-617FFA5A5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 dirty="0">
                <a:solidFill>
                  <a:srgbClr val="FFFFFF"/>
                </a:solidFill>
              </a:rPr>
              <a:t>Bringing literacies to life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E47C7F-B074-43AC-9BBD-2E50D1109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Workshop 5</a:t>
            </a:r>
          </a:p>
        </p:txBody>
      </p:sp>
    </p:spTree>
    <p:extLst>
      <p:ext uri="{BB962C8B-B14F-4D97-AF65-F5344CB8AC3E}">
        <p14:creationId xmlns:p14="http://schemas.microsoft.com/office/powerpoint/2010/main" val="242943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4BA30-1B0D-D93C-3AF4-4A1EDD5BD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5A89F-5C4A-7786-861E-AB306D9AB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Layout 1 (ukla.org)</a:t>
            </a:r>
            <a:r>
              <a:rPr lang="en-GB" dirty="0"/>
              <a:t> </a:t>
            </a:r>
          </a:p>
          <a:p>
            <a:r>
              <a:rPr lang="en-GB" dirty="0"/>
              <a:t>Story sacks</a:t>
            </a:r>
          </a:p>
        </p:txBody>
      </p:sp>
    </p:spTree>
    <p:extLst>
      <p:ext uri="{BB962C8B-B14F-4D97-AF65-F5344CB8AC3E}">
        <p14:creationId xmlns:p14="http://schemas.microsoft.com/office/powerpoint/2010/main" val="3502169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hoose your Complete Story Sacks inc. Props, books, sack etc (Dear Zoo,  Gruffalo | Story sack, Gruffalo's child, Toddler stories">
            <a:extLst>
              <a:ext uri="{FF2B5EF4-FFF2-40B4-BE49-F238E27FC236}">
                <a16:creationId xmlns:a16="http://schemas.microsoft.com/office/drawing/2014/main" id="{C1278B83-EB75-4D5A-A3D7-08961E4B4D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2" r="-1" b="3938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CBD3C-44BF-453B-8270-7560F0C6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rgbClr val="FFFFFF"/>
                </a:solidFill>
              </a:rPr>
              <a:t>Story sacks</a:t>
            </a:r>
          </a:p>
        </p:txBody>
      </p:sp>
      <p:sp>
        <p:nvSpPr>
          <p:cNvPr id="1040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06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eading a book and drinking coffee on the table">
            <a:extLst>
              <a:ext uri="{FF2B5EF4-FFF2-40B4-BE49-F238E27FC236}">
                <a16:creationId xmlns:a16="http://schemas.microsoft.com/office/drawing/2014/main" id="{C3D9DD17-3503-6C8E-5595-08C0E31B4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278" b="134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6F6AAA-8D96-462B-B9AB-CFE9E63FD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Designing an intervention</a:t>
            </a:r>
          </a:p>
        </p:txBody>
      </p:sp>
    </p:spTree>
    <p:extLst>
      <p:ext uri="{BB962C8B-B14F-4D97-AF65-F5344CB8AC3E}">
        <p14:creationId xmlns:p14="http://schemas.microsoft.com/office/powerpoint/2010/main" val="815982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558275-A7C8-45BF-B125-58414B9C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GB" sz="5400"/>
              <a:t>Ideas so far…</a:t>
            </a:r>
          </a:p>
        </p:txBody>
      </p:sp>
      <p:pic>
        <p:nvPicPr>
          <p:cNvPr id="5" name="Picture 4" descr="Light bulb over people discussing">
            <a:extLst>
              <a:ext uri="{FF2B5EF4-FFF2-40B4-BE49-F238E27FC236}">
                <a16:creationId xmlns:a16="http://schemas.microsoft.com/office/drawing/2014/main" id="{F16C6220-5EFF-9189-FFB2-36D149F21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51" r="21618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3FEC3-5E9B-467A-A768-E056A20FB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GB" sz="2200" dirty="0"/>
              <a:t>Workshop your ideas</a:t>
            </a:r>
          </a:p>
          <a:p>
            <a:r>
              <a:rPr lang="en-GB" sz="2400" dirty="0"/>
              <a:t>If you have prepared this, share your idea</a:t>
            </a:r>
          </a:p>
          <a:p>
            <a:r>
              <a:rPr lang="en-GB" sz="2400" dirty="0"/>
              <a:t>If not – have a go at storyboarding an idea </a:t>
            </a:r>
          </a:p>
          <a:p>
            <a:pPr marL="0" indent="0"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44509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56A27-580D-A174-03ED-E532C33F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Getting creative/ideas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4D3B8-45B0-8D6F-40F9-1AC978D28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Story sacks </a:t>
            </a:r>
          </a:p>
          <a:p>
            <a:r>
              <a:rPr lang="en-GB" dirty="0"/>
              <a:t>Books</a:t>
            </a:r>
          </a:p>
          <a:p>
            <a:r>
              <a:rPr lang="en-GB" dirty="0"/>
              <a:t>Comics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885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AC6FD-5173-4CAE-968A-2F9AD6B55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If you are needing inspiration…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4D0E5-3C3F-4E38-9E7A-345A849AC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In your context, where do children themselves invest their energy and enthusiasm? 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What happens in spite of, rather than because of, what is planned and organised? 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What challenges do families you work with face? What strengths do they bring?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75544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4aa109dc-ce6f-4cf8-aba8-4c56dcc238b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112</Words>
  <Application>Microsoft Office PowerPoint</Application>
  <PresentationFormat>Widescreen</PresentationFormat>
  <Paragraphs>18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Bringing literacies to life</vt:lpstr>
      <vt:lpstr>PowerPoint Presentation</vt:lpstr>
      <vt:lpstr>Story sacks</vt:lpstr>
      <vt:lpstr>Designing an intervention</vt:lpstr>
      <vt:lpstr>Ideas so far…</vt:lpstr>
      <vt:lpstr>Getting creative/ideas</vt:lpstr>
      <vt:lpstr>If you are needing inspiration…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Bringing literacies to life</dc:title>
  <dc:creator>Melanie Hall</dc:creator>
  <cp:lastModifiedBy>Melanie Hall</cp:lastModifiedBy>
  <cp:revision>1</cp:revision>
  <dcterms:created xsi:type="dcterms:W3CDTF">2022-08-24T08:27:40Z</dcterms:created>
  <dcterms:modified xsi:type="dcterms:W3CDTF">2023-06-05T07:49:10Z</dcterms:modified>
</cp:coreProperties>
</file>