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 id="2147483674" r:id="rId2"/>
  </p:sldMasterIdLst>
  <p:sldIdLst>
    <p:sldId id="256" r:id="rId3"/>
    <p:sldId id="433" r:id="rId4"/>
    <p:sldId id="264" r:id="rId5"/>
    <p:sldId id="265" r:id="rId6"/>
    <p:sldId id="434" r:id="rId7"/>
    <p:sldId id="257" r:id="rId8"/>
    <p:sldId id="435" r:id="rId9"/>
    <p:sldId id="436" r:id="rId10"/>
    <p:sldId id="437" r:id="rId11"/>
    <p:sldId id="438" r:id="rId12"/>
    <p:sldId id="431" r:id="rId13"/>
    <p:sldId id="277" r:id="rId14"/>
    <p:sldId id="263" r:id="rId15"/>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B13AE-D0DD-46C4-8859-D29792FFC9DC}" v="26" dt="2023-05-18T07:41:23.3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545"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Hall" userId="bd26d866-d018-47f3-8d12-64bed1808dc4" providerId="ADAL" clId="{08BB13AE-D0DD-46C4-8859-D29792FFC9DC}"/>
    <pc:docChg chg="undo custSel addSld delSld modSld sldOrd replTag delTag">
      <pc:chgData name="Melanie Hall" userId="bd26d866-d018-47f3-8d12-64bed1808dc4" providerId="ADAL" clId="{08BB13AE-D0DD-46C4-8859-D29792FFC9DC}" dt="2023-05-18T07:45:58.005" v="1001"/>
      <pc:docMkLst>
        <pc:docMk/>
      </pc:docMkLst>
      <pc:sldChg chg="addSp delSp modSp mod">
        <pc:chgData name="Melanie Hall" userId="bd26d866-d018-47f3-8d12-64bed1808dc4" providerId="ADAL" clId="{08BB13AE-D0DD-46C4-8859-D29792FFC9DC}" dt="2023-05-18T07:33:40.475" v="495" actId="26606"/>
        <pc:sldMkLst>
          <pc:docMk/>
          <pc:sldMk cId="760978075" sldId="256"/>
        </pc:sldMkLst>
        <pc:spChg chg="mod">
          <ac:chgData name="Melanie Hall" userId="bd26d866-d018-47f3-8d12-64bed1808dc4" providerId="ADAL" clId="{08BB13AE-D0DD-46C4-8859-D29792FFC9DC}" dt="2023-05-18T07:33:40.475" v="495" actId="26606"/>
          <ac:spMkLst>
            <pc:docMk/>
            <pc:sldMk cId="760978075" sldId="256"/>
            <ac:spMk id="2" creationId="{0C1EE6F5-DB3E-4F6F-80AB-4C182AAC3B2C}"/>
          </ac:spMkLst>
        </pc:spChg>
        <pc:spChg chg="mod">
          <ac:chgData name="Melanie Hall" userId="bd26d866-d018-47f3-8d12-64bed1808dc4" providerId="ADAL" clId="{08BB13AE-D0DD-46C4-8859-D29792FFC9DC}" dt="2023-05-18T07:33:40.475" v="495" actId="26606"/>
          <ac:spMkLst>
            <pc:docMk/>
            <pc:sldMk cId="760978075" sldId="256"/>
            <ac:spMk id="3" creationId="{56B0C618-78AD-49DD-B1FC-DF5EA3F52896}"/>
          </ac:spMkLst>
        </pc:spChg>
        <pc:spChg chg="del">
          <ac:chgData name="Melanie Hall" userId="bd26d866-d018-47f3-8d12-64bed1808dc4" providerId="ADAL" clId="{08BB13AE-D0DD-46C4-8859-D29792FFC9DC}" dt="2023-05-17T18:19:14.160" v="320" actId="26606"/>
          <ac:spMkLst>
            <pc:docMk/>
            <pc:sldMk cId="760978075" sldId="256"/>
            <ac:spMk id="16" creationId="{42EC32AE-E4F8-4BC6-BEF2-B48BDD157D3F}"/>
          </ac:spMkLst>
        </pc:spChg>
        <pc:spChg chg="add del">
          <ac:chgData name="Melanie Hall" userId="bd26d866-d018-47f3-8d12-64bed1808dc4" providerId="ADAL" clId="{08BB13AE-D0DD-46C4-8859-D29792FFC9DC}" dt="2023-05-18T07:33:40.475" v="495" actId="26606"/>
          <ac:spMkLst>
            <pc:docMk/>
            <pc:sldMk cId="760978075" sldId="256"/>
            <ac:spMk id="23" creationId="{D3F13AAF-525E-4953-A67E-7B34FDB4D899}"/>
          </ac:spMkLst>
        </pc:spChg>
        <pc:spChg chg="add">
          <ac:chgData name="Melanie Hall" userId="bd26d866-d018-47f3-8d12-64bed1808dc4" providerId="ADAL" clId="{08BB13AE-D0DD-46C4-8859-D29792FFC9DC}" dt="2023-05-18T07:33:40.475" v="495" actId="26606"/>
          <ac:spMkLst>
            <pc:docMk/>
            <pc:sldMk cId="760978075" sldId="256"/>
            <ac:spMk id="3079" creationId="{72C53508-B3F0-4B95-A7BB-3FB94033C4EC}"/>
          </ac:spMkLst>
        </pc:spChg>
        <pc:grpChg chg="add">
          <ac:chgData name="Melanie Hall" userId="bd26d866-d018-47f3-8d12-64bed1808dc4" providerId="ADAL" clId="{08BB13AE-D0DD-46C4-8859-D29792FFC9DC}" dt="2023-05-18T07:33:40.475" v="495" actId="26606"/>
          <ac:grpSpMkLst>
            <pc:docMk/>
            <pc:sldMk cId="760978075" sldId="256"/>
            <ac:grpSpMk id="3081" creationId="{7DC925D4-A222-4AF4-B410-4AFDEE4557B2}"/>
          </ac:grpSpMkLst>
        </pc:grpChg>
        <pc:grpChg chg="add">
          <ac:chgData name="Melanie Hall" userId="bd26d866-d018-47f3-8d12-64bed1808dc4" providerId="ADAL" clId="{08BB13AE-D0DD-46C4-8859-D29792FFC9DC}" dt="2023-05-18T07:33:40.475" v="495" actId="26606"/>
          <ac:grpSpMkLst>
            <pc:docMk/>
            <pc:sldMk cId="760978075" sldId="256"/>
            <ac:grpSpMk id="3091" creationId="{5EE5DB50-1341-4A9E-A206-967EBBDE449F}"/>
          </ac:grpSpMkLst>
        </pc:grpChg>
        <pc:picChg chg="del mod">
          <ac:chgData name="Melanie Hall" userId="bd26d866-d018-47f3-8d12-64bed1808dc4" providerId="ADAL" clId="{08BB13AE-D0DD-46C4-8859-D29792FFC9DC}" dt="2023-05-18T07:32:23.830" v="490" actId="21"/>
          <ac:picMkLst>
            <pc:docMk/>
            <pc:sldMk cId="760978075" sldId="256"/>
            <ac:picMk id="4" creationId="{DD989365-61B0-5758-5BB9-B887D8BDA95D}"/>
          </ac:picMkLst>
        </pc:picChg>
        <pc:picChg chg="add mod">
          <ac:chgData name="Melanie Hall" userId="bd26d866-d018-47f3-8d12-64bed1808dc4" providerId="ADAL" clId="{08BB13AE-D0DD-46C4-8859-D29792FFC9DC}" dt="2023-05-18T07:33:40.475" v="495" actId="26606"/>
          <ac:picMkLst>
            <pc:docMk/>
            <pc:sldMk cId="760978075" sldId="256"/>
            <ac:picMk id="3074" creationId="{18AAAA5E-CB1A-635F-FCD5-55C15F2952B1}"/>
          </ac:picMkLst>
        </pc:picChg>
        <pc:cxnChg chg="del">
          <ac:chgData name="Melanie Hall" userId="bd26d866-d018-47f3-8d12-64bed1808dc4" providerId="ADAL" clId="{08BB13AE-D0DD-46C4-8859-D29792FFC9DC}" dt="2023-05-17T18:19:14.160" v="320" actId="26606"/>
          <ac:cxnSpMkLst>
            <pc:docMk/>
            <pc:sldMk cId="760978075" sldId="256"/>
            <ac:cxnSpMk id="18" creationId="{5211C822-2379-4749-95C7-3CDA93294E14}"/>
          </ac:cxnSpMkLst>
        </pc:cxnChg>
        <pc:cxnChg chg="add del">
          <ac:chgData name="Melanie Hall" userId="bd26d866-d018-47f3-8d12-64bed1808dc4" providerId="ADAL" clId="{08BB13AE-D0DD-46C4-8859-D29792FFC9DC}" dt="2023-05-18T07:33:40.475" v="495" actId="26606"/>
          <ac:cxnSpMkLst>
            <pc:docMk/>
            <pc:sldMk cId="760978075" sldId="256"/>
            <ac:cxnSpMk id="25" creationId="{32E97E5C-7A5F-424E-AAE4-654396E90799}"/>
          </ac:cxnSpMkLst>
        </pc:cxnChg>
      </pc:sldChg>
      <pc:sldChg chg="addSp delSp modSp mod setBg">
        <pc:chgData name="Melanie Hall" userId="bd26d866-d018-47f3-8d12-64bed1808dc4" providerId="ADAL" clId="{08BB13AE-D0DD-46C4-8859-D29792FFC9DC}" dt="2023-05-18T07:30:42.083" v="436" actId="26606"/>
        <pc:sldMkLst>
          <pc:docMk/>
          <pc:sldMk cId="3145963270" sldId="257"/>
        </pc:sldMkLst>
        <pc:spChg chg="mod ord">
          <ac:chgData name="Melanie Hall" userId="bd26d866-d018-47f3-8d12-64bed1808dc4" providerId="ADAL" clId="{08BB13AE-D0DD-46C4-8859-D29792FFC9DC}" dt="2023-05-18T07:30:42.083" v="436" actId="26606"/>
          <ac:spMkLst>
            <pc:docMk/>
            <pc:sldMk cId="3145963270" sldId="257"/>
            <ac:spMk id="2" creationId="{0EA48CB7-528C-41D1-8F38-510306514459}"/>
          </ac:spMkLst>
        </pc:spChg>
        <pc:spChg chg="del">
          <ac:chgData name="Melanie Hall" userId="bd26d866-d018-47f3-8d12-64bed1808dc4" providerId="ADAL" clId="{08BB13AE-D0DD-46C4-8859-D29792FFC9DC}" dt="2023-05-18T07:29:10.565" v="352" actId="26606"/>
          <ac:spMkLst>
            <pc:docMk/>
            <pc:sldMk cId="3145963270" sldId="257"/>
            <ac:spMk id="3" creationId="{D2457360-ADB4-485D-8D34-101667F90289}"/>
          </ac:spMkLst>
        </pc:spChg>
        <pc:spChg chg="add del">
          <ac:chgData name="Melanie Hall" userId="bd26d866-d018-47f3-8d12-64bed1808dc4" providerId="ADAL" clId="{08BB13AE-D0DD-46C4-8859-D29792FFC9DC}" dt="2023-05-18T07:27:48.924" v="346" actId="22"/>
          <ac:spMkLst>
            <pc:docMk/>
            <pc:sldMk cId="3145963270" sldId="257"/>
            <ac:spMk id="5" creationId="{28B3BA50-D135-42E5-B341-2F0A6FC80BE1}"/>
          </ac:spMkLst>
        </pc:spChg>
        <pc:spChg chg="add del">
          <ac:chgData name="Melanie Hall" userId="bd26d866-d018-47f3-8d12-64bed1808dc4" providerId="ADAL" clId="{08BB13AE-D0DD-46C4-8859-D29792FFC9DC}" dt="2023-05-18T07:29:25.886" v="356" actId="26606"/>
          <ac:spMkLst>
            <pc:docMk/>
            <pc:sldMk cId="3145963270" sldId="257"/>
            <ac:spMk id="1039" creationId="{D3F13AAF-525E-4953-A67E-7B34FDB4D899}"/>
          </ac:spMkLst>
        </pc:spChg>
        <pc:spChg chg="add del">
          <ac:chgData name="Melanie Hall" userId="bd26d866-d018-47f3-8d12-64bed1808dc4" providerId="ADAL" clId="{08BB13AE-D0DD-46C4-8859-D29792FFC9DC}" dt="2023-05-18T07:29:32.231" v="359" actId="26606"/>
          <ac:spMkLst>
            <pc:docMk/>
            <pc:sldMk cId="3145963270" sldId="257"/>
            <ac:spMk id="1045" creationId="{AEF8E54F-0696-65E7-FCE9-9CA710568CE5}"/>
          </ac:spMkLst>
        </pc:spChg>
        <pc:spChg chg="add del">
          <ac:chgData name="Melanie Hall" userId="bd26d866-d018-47f3-8d12-64bed1808dc4" providerId="ADAL" clId="{08BB13AE-D0DD-46C4-8859-D29792FFC9DC}" dt="2023-05-18T07:29:32.231" v="359" actId="26606"/>
          <ac:spMkLst>
            <pc:docMk/>
            <pc:sldMk cId="3145963270" sldId="257"/>
            <ac:spMk id="1048" creationId="{DB66C9CD-6BF4-44CA-8078-0BB819080761}"/>
          </ac:spMkLst>
        </pc:spChg>
        <pc:spChg chg="add del">
          <ac:chgData name="Melanie Hall" userId="bd26d866-d018-47f3-8d12-64bed1808dc4" providerId="ADAL" clId="{08BB13AE-D0DD-46C4-8859-D29792FFC9DC}" dt="2023-05-18T07:30:26.625" v="432" actId="26606"/>
          <ac:spMkLst>
            <pc:docMk/>
            <pc:sldMk cId="3145963270" sldId="257"/>
            <ac:spMk id="1063" creationId="{1F4CD6D0-88B6-45F4-AC60-54587D3C92A0}"/>
          </ac:spMkLst>
        </pc:spChg>
        <pc:spChg chg="add del">
          <ac:chgData name="Melanie Hall" userId="bd26d866-d018-47f3-8d12-64bed1808dc4" providerId="ADAL" clId="{08BB13AE-D0DD-46C4-8859-D29792FFC9DC}" dt="2023-05-18T07:30:26.625" v="432" actId="26606"/>
          <ac:spMkLst>
            <pc:docMk/>
            <pc:sldMk cId="3145963270" sldId="257"/>
            <ac:spMk id="1065" creationId="{C2E86F6D-198D-45C3-AC93-8D31B8A4DDDD}"/>
          </ac:spMkLst>
        </pc:spChg>
        <pc:spChg chg="add mod">
          <ac:chgData name="Melanie Hall" userId="bd26d866-d018-47f3-8d12-64bed1808dc4" providerId="ADAL" clId="{08BB13AE-D0DD-46C4-8859-D29792FFC9DC}" dt="2023-05-18T07:30:42.083" v="436" actId="26606"/>
          <ac:spMkLst>
            <pc:docMk/>
            <pc:sldMk cId="3145963270" sldId="257"/>
            <ac:spMk id="1071" creationId="{F3B54197-B624-0114-724E-5215B201402B}"/>
          </ac:spMkLst>
        </pc:spChg>
        <pc:spChg chg="add del">
          <ac:chgData name="Melanie Hall" userId="bd26d866-d018-47f3-8d12-64bed1808dc4" providerId="ADAL" clId="{08BB13AE-D0DD-46C4-8859-D29792FFC9DC}" dt="2023-05-18T07:30:42.083" v="436" actId="26606"/>
          <ac:spMkLst>
            <pc:docMk/>
            <pc:sldMk cId="3145963270" sldId="257"/>
            <ac:spMk id="1074" creationId="{DB66C9CD-6BF4-44CA-8078-0BB819080761}"/>
          </ac:spMkLst>
        </pc:spChg>
        <pc:spChg chg="add">
          <ac:chgData name="Melanie Hall" userId="bd26d866-d018-47f3-8d12-64bed1808dc4" providerId="ADAL" clId="{08BB13AE-D0DD-46C4-8859-D29792FFC9DC}" dt="2023-05-18T07:30:42.083" v="436" actId="26606"/>
          <ac:spMkLst>
            <pc:docMk/>
            <pc:sldMk cId="3145963270" sldId="257"/>
            <ac:spMk id="1081" creationId="{DB66C9CD-6BF4-44CA-8078-0BB819080761}"/>
          </ac:spMkLst>
        </pc:spChg>
        <pc:spChg chg="add">
          <ac:chgData name="Melanie Hall" userId="bd26d866-d018-47f3-8d12-64bed1808dc4" providerId="ADAL" clId="{08BB13AE-D0DD-46C4-8859-D29792FFC9DC}" dt="2023-05-18T07:30:42.083" v="436" actId="26606"/>
          <ac:spMkLst>
            <pc:docMk/>
            <pc:sldMk cId="3145963270" sldId="257"/>
            <ac:spMk id="1085" creationId="{E95A6F56-5B66-4656-B01E-938834D6A329}"/>
          </ac:spMkLst>
        </pc:spChg>
        <pc:grpChg chg="add del">
          <ac:chgData name="Melanie Hall" userId="bd26d866-d018-47f3-8d12-64bed1808dc4" providerId="ADAL" clId="{08BB13AE-D0DD-46C4-8859-D29792FFC9DC}" dt="2023-05-18T07:29:25.886" v="356" actId="26606"/>
          <ac:grpSpMkLst>
            <pc:docMk/>
            <pc:sldMk cId="3145963270" sldId="257"/>
            <ac:grpSpMk id="1033" creationId="{9494E066-0146-46E9-BAF1-C33240ABA294}"/>
          </ac:grpSpMkLst>
        </pc:grpChg>
        <pc:grpChg chg="add del">
          <ac:chgData name="Melanie Hall" userId="bd26d866-d018-47f3-8d12-64bed1808dc4" providerId="ADAL" clId="{08BB13AE-D0DD-46C4-8859-D29792FFC9DC}" dt="2023-05-18T07:30:26.625" v="432" actId="26606"/>
          <ac:grpSpMkLst>
            <pc:docMk/>
            <pc:sldMk cId="3145963270" sldId="257"/>
            <ac:grpSpMk id="1057" creationId="{9494E066-0146-46E9-BAF1-C33240ABA294}"/>
          </ac:grpSpMkLst>
        </pc:grpChg>
        <pc:picChg chg="add mod ord">
          <ac:chgData name="Melanie Hall" userId="bd26d866-d018-47f3-8d12-64bed1808dc4" providerId="ADAL" clId="{08BB13AE-D0DD-46C4-8859-D29792FFC9DC}" dt="2023-05-18T07:30:26.625" v="432" actId="26606"/>
          <ac:picMkLst>
            <pc:docMk/>
            <pc:sldMk cId="3145963270" sldId="257"/>
            <ac:picMk id="1026" creationId="{F8808D6D-F4E5-1F8C-5AD1-394305CA58E3}"/>
          </ac:picMkLst>
        </pc:picChg>
        <pc:cxnChg chg="add del">
          <ac:chgData name="Melanie Hall" userId="bd26d866-d018-47f3-8d12-64bed1808dc4" providerId="ADAL" clId="{08BB13AE-D0DD-46C4-8859-D29792FFC9DC}" dt="2023-05-18T07:29:25.886" v="356" actId="26606"/>
          <ac:cxnSpMkLst>
            <pc:docMk/>
            <pc:sldMk cId="3145963270" sldId="257"/>
            <ac:cxnSpMk id="1031" creationId="{AE0C0B2A-3FD1-4235-A16E-0ED1E028A93E}"/>
          </ac:cxnSpMkLst>
        </pc:cxnChg>
        <pc:cxnChg chg="add del">
          <ac:chgData name="Melanie Hall" userId="bd26d866-d018-47f3-8d12-64bed1808dc4" providerId="ADAL" clId="{08BB13AE-D0DD-46C4-8859-D29792FFC9DC}" dt="2023-05-18T07:29:25.886" v="356" actId="26606"/>
          <ac:cxnSpMkLst>
            <pc:docMk/>
            <pc:sldMk cId="3145963270" sldId="257"/>
            <ac:cxnSpMk id="1041" creationId="{32E97E5C-7A5F-424E-AAE4-654396E90799}"/>
          </ac:cxnSpMkLst>
        </pc:cxnChg>
        <pc:cxnChg chg="add del">
          <ac:chgData name="Melanie Hall" userId="bd26d866-d018-47f3-8d12-64bed1808dc4" providerId="ADAL" clId="{08BB13AE-D0DD-46C4-8859-D29792FFC9DC}" dt="2023-05-18T07:29:32.231" v="359" actId="26606"/>
          <ac:cxnSpMkLst>
            <pc:docMk/>
            <pc:sldMk cId="3145963270" sldId="257"/>
            <ac:cxnSpMk id="1050" creationId="{CC9CF63D-A2A3-4ECF-BC53-4B0D56918FB4}"/>
          </ac:cxnSpMkLst>
        </pc:cxnChg>
        <pc:cxnChg chg="add del">
          <ac:chgData name="Melanie Hall" userId="bd26d866-d018-47f3-8d12-64bed1808dc4" providerId="ADAL" clId="{08BB13AE-D0DD-46C4-8859-D29792FFC9DC}" dt="2023-05-18T07:30:26.625" v="432" actId="26606"/>
          <ac:cxnSpMkLst>
            <pc:docMk/>
            <pc:sldMk cId="3145963270" sldId="257"/>
            <ac:cxnSpMk id="1055" creationId="{AE0C0B2A-3FD1-4235-A16E-0ED1E028A93E}"/>
          </ac:cxnSpMkLst>
        </pc:cxnChg>
        <pc:cxnChg chg="add del">
          <ac:chgData name="Melanie Hall" userId="bd26d866-d018-47f3-8d12-64bed1808dc4" providerId="ADAL" clId="{08BB13AE-D0DD-46C4-8859-D29792FFC9DC}" dt="2023-05-18T07:30:26.625" v="432" actId="26606"/>
          <ac:cxnSpMkLst>
            <pc:docMk/>
            <pc:sldMk cId="3145963270" sldId="257"/>
            <ac:cxnSpMk id="1067" creationId="{6C14D892-36B8-4065-9158-50C22E1E6986}"/>
          </ac:cxnSpMkLst>
        </pc:cxnChg>
        <pc:cxnChg chg="add del">
          <ac:chgData name="Melanie Hall" userId="bd26d866-d018-47f3-8d12-64bed1808dc4" providerId="ADAL" clId="{08BB13AE-D0DD-46C4-8859-D29792FFC9DC}" dt="2023-05-18T07:30:42.083" v="436" actId="26606"/>
          <ac:cxnSpMkLst>
            <pc:docMk/>
            <pc:sldMk cId="3145963270" sldId="257"/>
            <ac:cxnSpMk id="1076" creationId="{CC9CF63D-A2A3-4ECF-BC53-4B0D56918FB4}"/>
          </ac:cxnSpMkLst>
        </pc:cxnChg>
        <pc:cxnChg chg="add">
          <ac:chgData name="Melanie Hall" userId="bd26d866-d018-47f3-8d12-64bed1808dc4" providerId="ADAL" clId="{08BB13AE-D0DD-46C4-8859-D29792FFC9DC}" dt="2023-05-18T07:30:42.083" v="436" actId="26606"/>
          <ac:cxnSpMkLst>
            <pc:docMk/>
            <pc:sldMk cId="3145963270" sldId="257"/>
            <ac:cxnSpMk id="1083" creationId="{76D745DA-D03E-47A2-9936-01C39D51A469}"/>
          </ac:cxnSpMkLst>
        </pc:cxnChg>
      </pc:sldChg>
      <pc:sldChg chg="del">
        <pc:chgData name="Melanie Hall" userId="bd26d866-d018-47f3-8d12-64bed1808dc4" providerId="ADAL" clId="{08BB13AE-D0DD-46C4-8859-D29792FFC9DC}" dt="2023-05-17T18:17:28.989" v="169" actId="2696"/>
        <pc:sldMkLst>
          <pc:docMk/>
          <pc:sldMk cId="2783530791" sldId="259"/>
        </pc:sldMkLst>
      </pc:sldChg>
      <pc:sldChg chg="del">
        <pc:chgData name="Melanie Hall" userId="bd26d866-d018-47f3-8d12-64bed1808dc4" providerId="ADAL" clId="{08BB13AE-D0DD-46C4-8859-D29792FFC9DC}" dt="2023-05-17T18:17:59.549" v="173" actId="2696"/>
        <pc:sldMkLst>
          <pc:docMk/>
          <pc:sldMk cId="693296446" sldId="260"/>
        </pc:sldMkLst>
      </pc:sldChg>
      <pc:sldChg chg="del">
        <pc:chgData name="Melanie Hall" userId="bd26d866-d018-47f3-8d12-64bed1808dc4" providerId="ADAL" clId="{08BB13AE-D0DD-46C4-8859-D29792FFC9DC}" dt="2023-05-17T18:17:59.549" v="173" actId="2696"/>
        <pc:sldMkLst>
          <pc:docMk/>
          <pc:sldMk cId="1875444126" sldId="261"/>
        </pc:sldMkLst>
      </pc:sldChg>
      <pc:sldChg chg="modSp mod">
        <pc:chgData name="Melanie Hall" userId="bd26d866-d018-47f3-8d12-64bed1808dc4" providerId="ADAL" clId="{08BB13AE-D0DD-46C4-8859-D29792FFC9DC}" dt="2023-05-18T07:45:56.201" v="998" actId="20577"/>
        <pc:sldMkLst>
          <pc:docMk/>
          <pc:sldMk cId="598789974" sldId="263"/>
        </pc:sldMkLst>
        <pc:spChg chg="mod">
          <ac:chgData name="Melanie Hall" userId="bd26d866-d018-47f3-8d12-64bed1808dc4" providerId="ADAL" clId="{08BB13AE-D0DD-46C4-8859-D29792FFC9DC}" dt="2023-05-18T07:45:56.201" v="998" actId="20577"/>
          <ac:spMkLst>
            <pc:docMk/>
            <pc:sldMk cId="598789974" sldId="263"/>
            <ac:spMk id="3" creationId="{835D07CF-D414-4DB5-9C40-F9F5582D20BB}"/>
          </ac:spMkLst>
        </pc:spChg>
      </pc:sldChg>
      <pc:sldChg chg="modSp mod">
        <pc:chgData name="Melanie Hall" userId="bd26d866-d018-47f3-8d12-64bed1808dc4" providerId="ADAL" clId="{08BB13AE-D0DD-46C4-8859-D29792FFC9DC}" dt="2023-05-17T18:10:08.756" v="96" actId="20577"/>
        <pc:sldMkLst>
          <pc:docMk/>
          <pc:sldMk cId="2173998825" sldId="264"/>
        </pc:sldMkLst>
        <pc:spChg chg="mod">
          <ac:chgData name="Melanie Hall" userId="bd26d866-d018-47f3-8d12-64bed1808dc4" providerId="ADAL" clId="{08BB13AE-D0DD-46C4-8859-D29792FFC9DC}" dt="2023-05-17T18:10:08.756" v="96" actId="20577"/>
          <ac:spMkLst>
            <pc:docMk/>
            <pc:sldMk cId="2173998825" sldId="264"/>
            <ac:spMk id="3" creationId="{EDE6533D-58C3-1C74-853D-1F73C1E7C805}"/>
          </ac:spMkLst>
        </pc:spChg>
      </pc:sldChg>
      <pc:sldChg chg="addSp delSp modSp mod">
        <pc:chgData name="Melanie Hall" userId="bd26d866-d018-47f3-8d12-64bed1808dc4" providerId="ADAL" clId="{08BB13AE-D0DD-46C4-8859-D29792FFC9DC}" dt="2023-05-18T07:43:01.991" v="898" actId="255"/>
        <pc:sldMkLst>
          <pc:docMk/>
          <pc:sldMk cId="3291366145" sldId="265"/>
        </pc:sldMkLst>
        <pc:spChg chg="mod">
          <ac:chgData name="Melanie Hall" userId="bd26d866-d018-47f3-8d12-64bed1808dc4" providerId="ADAL" clId="{08BB13AE-D0DD-46C4-8859-D29792FFC9DC}" dt="2023-05-18T07:34:04.255" v="518" actId="20577"/>
          <ac:spMkLst>
            <pc:docMk/>
            <pc:sldMk cId="3291366145" sldId="265"/>
            <ac:spMk id="2" creationId="{D3D13461-C030-E55E-A56F-AC7F06EAF083}"/>
          </ac:spMkLst>
        </pc:spChg>
        <pc:spChg chg="mod">
          <ac:chgData name="Melanie Hall" userId="bd26d866-d018-47f3-8d12-64bed1808dc4" providerId="ADAL" clId="{08BB13AE-D0DD-46C4-8859-D29792FFC9DC}" dt="2023-05-18T07:43:01.991" v="898" actId="255"/>
          <ac:spMkLst>
            <pc:docMk/>
            <pc:sldMk cId="3291366145" sldId="265"/>
            <ac:spMk id="3" creationId="{6CCFC1BC-8C2B-1E51-B1B4-DE6D9191F764}"/>
          </ac:spMkLst>
        </pc:spChg>
        <pc:spChg chg="add del mod">
          <ac:chgData name="Melanie Hall" userId="bd26d866-d018-47f3-8d12-64bed1808dc4" providerId="ADAL" clId="{08BB13AE-D0DD-46C4-8859-D29792FFC9DC}" dt="2023-05-18T07:41:16.202" v="795"/>
          <ac:spMkLst>
            <pc:docMk/>
            <pc:sldMk cId="3291366145" sldId="265"/>
            <ac:spMk id="5" creationId="{8EFD22D0-DFEE-BCF0-7C50-8514CAF609F7}"/>
          </ac:spMkLst>
        </pc:spChg>
        <pc:spChg chg="add del mod">
          <ac:chgData name="Melanie Hall" userId="bd26d866-d018-47f3-8d12-64bed1808dc4" providerId="ADAL" clId="{08BB13AE-D0DD-46C4-8859-D29792FFC9DC}" dt="2023-05-18T07:41:23.326" v="801"/>
          <ac:spMkLst>
            <pc:docMk/>
            <pc:sldMk cId="3291366145" sldId="265"/>
            <ac:spMk id="7" creationId="{6C6FF493-5FA0-6271-49EA-9180021D0498}"/>
          </ac:spMkLst>
        </pc:spChg>
        <pc:graphicFrameChg chg="add del mod">
          <ac:chgData name="Melanie Hall" userId="bd26d866-d018-47f3-8d12-64bed1808dc4" providerId="ADAL" clId="{08BB13AE-D0DD-46C4-8859-D29792FFC9DC}" dt="2023-05-18T07:41:16.202" v="795"/>
          <ac:graphicFrameMkLst>
            <pc:docMk/>
            <pc:sldMk cId="3291366145" sldId="265"/>
            <ac:graphicFrameMk id="4" creationId="{C48F42D5-6FD5-0B4F-6602-0FD6572D0B17}"/>
          </ac:graphicFrameMkLst>
        </pc:graphicFrameChg>
        <pc:graphicFrameChg chg="add del mod">
          <ac:chgData name="Melanie Hall" userId="bd26d866-d018-47f3-8d12-64bed1808dc4" providerId="ADAL" clId="{08BB13AE-D0DD-46C4-8859-D29792FFC9DC}" dt="2023-05-18T07:41:23.326" v="801"/>
          <ac:graphicFrameMkLst>
            <pc:docMk/>
            <pc:sldMk cId="3291366145" sldId="265"/>
            <ac:graphicFrameMk id="6" creationId="{86DEAE0B-872D-4EA9-4F78-D71301010A7F}"/>
          </ac:graphicFrameMkLst>
        </pc:graphicFrameChg>
      </pc:sldChg>
      <pc:sldChg chg="del">
        <pc:chgData name="Melanie Hall" userId="bd26d866-d018-47f3-8d12-64bed1808dc4" providerId="ADAL" clId="{08BB13AE-D0DD-46C4-8859-D29792FFC9DC}" dt="2023-05-17T18:17:59.549" v="173" actId="2696"/>
        <pc:sldMkLst>
          <pc:docMk/>
          <pc:sldMk cId="2934753415" sldId="276"/>
        </pc:sldMkLst>
      </pc:sldChg>
      <pc:sldChg chg="addSp delSp modSp mod setBg">
        <pc:chgData name="Melanie Hall" userId="bd26d866-d018-47f3-8d12-64bed1808dc4" providerId="ADAL" clId="{08BB13AE-D0DD-46C4-8859-D29792FFC9DC}" dt="2023-05-18T07:32:04.739" v="486" actId="26606"/>
        <pc:sldMkLst>
          <pc:docMk/>
          <pc:sldMk cId="362882019" sldId="277"/>
        </pc:sldMkLst>
        <pc:spChg chg="mod">
          <ac:chgData name="Melanie Hall" userId="bd26d866-d018-47f3-8d12-64bed1808dc4" providerId="ADAL" clId="{08BB13AE-D0DD-46C4-8859-D29792FFC9DC}" dt="2023-05-18T07:31:55.625" v="481" actId="26606"/>
          <ac:spMkLst>
            <pc:docMk/>
            <pc:sldMk cId="362882019" sldId="277"/>
            <ac:spMk id="2" creationId="{4B2CE8A5-2350-C80E-8395-0DBE9928E926}"/>
          </ac:spMkLst>
        </pc:spChg>
        <pc:spChg chg="mod">
          <ac:chgData name="Melanie Hall" userId="bd26d866-d018-47f3-8d12-64bed1808dc4" providerId="ADAL" clId="{08BB13AE-D0DD-46C4-8859-D29792FFC9DC}" dt="2023-05-18T07:31:55.625" v="481" actId="26606"/>
          <ac:spMkLst>
            <pc:docMk/>
            <pc:sldMk cId="362882019" sldId="277"/>
            <ac:spMk id="3" creationId="{6AC06F3F-32E5-ACC4-EF78-D8CF019B4E58}"/>
          </ac:spMkLst>
        </pc:spChg>
        <pc:spChg chg="add del">
          <ac:chgData name="Melanie Hall" userId="bd26d866-d018-47f3-8d12-64bed1808dc4" providerId="ADAL" clId="{08BB13AE-D0DD-46C4-8859-D29792FFC9DC}" dt="2023-05-18T07:32:04.739" v="486" actId="26606"/>
          <ac:spMkLst>
            <pc:docMk/>
            <pc:sldMk cId="362882019" sldId="277"/>
            <ac:spMk id="2055" creationId="{DB66C9CD-6BF4-44CA-8078-0BB819080761}"/>
          </ac:spMkLst>
        </pc:spChg>
        <pc:spChg chg="add">
          <ac:chgData name="Melanie Hall" userId="bd26d866-d018-47f3-8d12-64bed1808dc4" providerId="ADAL" clId="{08BB13AE-D0DD-46C4-8859-D29792FFC9DC}" dt="2023-05-18T07:32:04.739" v="486" actId="26606"/>
          <ac:spMkLst>
            <pc:docMk/>
            <pc:sldMk cId="362882019" sldId="277"/>
            <ac:spMk id="2060" creationId="{DB66C9CD-6BF4-44CA-8078-0BB819080761}"/>
          </ac:spMkLst>
        </pc:spChg>
        <pc:picChg chg="del mod">
          <ac:chgData name="Melanie Hall" userId="bd26d866-d018-47f3-8d12-64bed1808dc4" providerId="ADAL" clId="{08BB13AE-D0DD-46C4-8859-D29792FFC9DC}" dt="2023-05-18T07:31:57.791" v="482" actId="21"/>
          <ac:picMkLst>
            <pc:docMk/>
            <pc:sldMk cId="362882019" sldId="277"/>
            <ac:picMk id="5" creationId="{37B42CB5-4D0A-F29A-B820-C306B0BA1067}"/>
          </ac:picMkLst>
        </pc:picChg>
        <pc:picChg chg="add mod">
          <ac:chgData name="Melanie Hall" userId="bd26d866-d018-47f3-8d12-64bed1808dc4" providerId="ADAL" clId="{08BB13AE-D0DD-46C4-8859-D29792FFC9DC}" dt="2023-05-18T07:32:04.739" v="486" actId="26606"/>
          <ac:picMkLst>
            <pc:docMk/>
            <pc:sldMk cId="362882019" sldId="277"/>
            <ac:picMk id="2050" creationId="{7FB23449-4179-C25A-46FB-36913DD8AD4B}"/>
          </ac:picMkLst>
        </pc:picChg>
      </pc:sldChg>
      <pc:sldChg chg="del">
        <pc:chgData name="Melanie Hall" userId="bd26d866-d018-47f3-8d12-64bed1808dc4" providerId="ADAL" clId="{08BB13AE-D0DD-46C4-8859-D29792FFC9DC}" dt="2023-05-17T18:17:59.549" v="173" actId="2696"/>
        <pc:sldMkLst>
          <pc:docMk/>
          <pc:sldMk cId="507808977" sldId="279"/>
        </pc:sldMkLst>
      </pc:sldChg>
      <pc:sldChg chg="del">
        <pc:chgData name="Melanie Hall" userId="bd26d866-d018-47f3-8d12-64bed1808dc4" providerId="ADAL" clId="{08BB13AE-D0DD-46C4-8859-D29792FFC9DC}" dt="2023-05-17T18:17:59.549" v="173" actId="2696"/>
        <pc:sldMkLst>
          <pc:docMk/>
          <pc:sldMk cId="3645025007" sldId="280"/>
        </pc:sldMkLst>
      </pc:sldChg>
      <pc:sldChg chg="del">
        <pc:chgData name="Melanie Hall" userId="bd26d866-d018-47f3-8d12-64bed1808dc4" providerId="ADAL" clId="{08BB13AE-D0DD-46C4-8859-D29792FFC9DC}" dt="2023-05-17T18:17:59.549" v="173" actId="2696"/>
        <pc:sldMkLst>
          <pc:docMk/>
          <pc:sldMk cId="1482635690" sldId="281"/>
        </pc:sldMkLst>
      </pc:sldChg>
      <pc:sldChg chg="del">
        <pc:chgData name="Melanie Hall" userId="bd26d866-d018-47f3-8d12-64bed1808dc4" providerId="ADAL" clId="{08BB13AE-D0DD-46C4-8859-D29792FFC9DC}" dt="2023-05-17T18:17:59.549" v="173" actId="2696"/>
        <pc:sldMkLst>
          <pc:docMk/>
          <pc:sldMk cId="2972448665" sldId="282"/>
        </pc:sldMkLst>
      </pc:sldChg>
      <pc:sldChg chg="del">
        <pc:chgData name="Melanie Hall" userId="bd26d866-d018-47f3-8d12-64bed1808dc4" providerId="ADAL" clId="{08BB13AE-D0DD-46C4-8859-D29792FFC9DC}" dt="2023-05-17T18:17:59.549" v="173" actId="2696"/>
        <pc:sldMkLst>
          <pc:docMk/>
          <pc:sldMk cId="49992688" sldId="283"/>
        </pc:sldMkLst>
      </pc:sldChg>
      <pc:sldChg chg="del">
        <pc:chgData name="Melanie Hall" userId="bd26d866-d018-47f3-8d12-64bed1808dc4" providerId="ADAL" clId="{08BB13AE-D0DD-46C4-8859-D29792FFC9DC}" dt="2023-05-17T18:17:59.549" v="173" actId="2696"/>
        <pc:sldMkLst>
          <pc:docMk/>
          <pc:sldMk cId="3254078447" sldId="284"/>
        </pc:sldMkLst>
      </pc:sldChg>
      <pc:sldChg chg="del">
        <pc:chgData name="Melanie Hall" userId="bd26d866-d018-47f3-8d12-64bed1808dc4" providerId="ADAL" clId="{08BB13AE-D0DD-46C4-8859-D29792FFC9DC}" dt="2023-05-17T18:17:59.549" v="173" actId="2696"/>
        <pc:sldMkLst>
          <pc:docMk/>
          <pc:sldMk cId="4107130058" sldId="285"/>
        </pc:sldMkLst>
      </pc:sldChg>
      <pc:sldChg chg="del">
        <pc:chgData name="Melanie Hall" userId="bd26d866-d018-47f3-8d12-64bed1808dc4" providerId="ADAL" clId="{08BB13AE-D0DD-46C4-8859-D29792FFC9DC}" dt="2023-05-17T18:17:59.549" v="173" actId="2696"/>
        <pc:sldMkLst>
          <pc:docMk/>
          <pc:sldMk cId="2963623935" sldId="286"/>
        </pc:sldMkLst>
      </pc:sldChg>
      <pc:sldChg chg="del">
        <pc:chgData name="Melanie Hall" userId="bd26d866-d018-47f3-8d12-64bed1808dc4" providerId="ADAL" clId="{08BB13AE-D0DD-46C4-8859-D29792FFC9DC}" dt="2023-05-17T18:17:59.549" v="173" actId="2696"/>
        <pc:sldMkLst>
          <pc:docMk/>
          <pc:sldMk cId="1911064268" sldId="287"/>
        </pc:sldMkLst>
      </pc:sldChg>
      <pc:sldChg chg="del">
        <pc:chgData name="Melanie Hall" userId="bd26d866-d018-47f3-8d12-64bed1808dc4" providerId="ADAL" clId="{08BB13AE-D0DD-46C4-8859-D29792FFC9DC}" dt="2023-05-17T18:17:59.549" v="173" actId="2696"/>
        <pc:sldMkLst>
          <pc:docMk/>
          <pc:sldMk cId="3080781009" sldId="288"/>
        </pc:sldMkLst>
      </pc:sldChg>
      <pc:sldChg chg="del">
        <pc:chgData name="Melanie Hall" userId="bd26d866-d018-47f3-8d12-64bed1808dc4" providerId="ADAL" clId="{08BB13AE-D0DD-46C4-8859-D29792FFC9DC}" dt="2023-05-17T18:17:59.549" v="173" actId="2696"/>
        <pc:sldMkLst>
          <pc:docMk/>
          <pc:sldMk cId="3811435084" sldId="289"/>
        </pc:sldMkLst>
      </pc:sldChg>
      <pc:sldChg chg="del">
        <pc:chgData name="Melanie Hall" userId="bd26d866-d018-47f3-8d12-64bed1808dc4" providerId="ADAL" clId="{08BB13AE-D0DD-46C4-8859-D29792FFC9DC}" dt="2023-05-17T18:17:59.549" v="173" actId="2696"/>
        <pc:sldMkLst>
          <pc:docMk/>
          <pc:sldMk cId="1331282666" sldId="291"/>
        </pc:sldMkLst>
      </pc:sldChg>
      <pc:sldChg chg="del">
        <pc:chgData name="Melanie Hall" userId="bd26d866-d018-47f3-8d12-64bed1808dc4" providerId="ADAL" clId="{08BB13AE-D0DD-46C4-8859-D29792FFC9DC}" dt="2023-05-17T18:17:59.549" v="173" actId="2696"/>
        <pc:sldMkLst>
          <pc:docMk/>
          <pc:sldMk cId="2378176673" sldId="374"/>
        </pc:sldMkLst>
      </pc:sldChg>
      <pc:sldChg chg="del">
        <pc:chgData name="Melanie Hall" userId="bd26d866-d018-47f3-8d12-64bed1808dc4" providerId="ADAL" clId="{08BB13AE-D0DD-46C4-8859-D29792FFC9DC}" dt="2023-05-17T18:17:59.549" v="173" actId="2696"/>
        <pc:sldMkLst>
          <pc:docMk/>
          <pc:sldMk cId="4205046198" sldId="375"/>
        </pc:sldMkLst>
      </pc:sldChg>
      <pc:sldChg chg="del">
        <pc:chgData name="Melanie Hall" userId="bd26d866-d018-47f3-8d12-64bed1808dc4" providerId="ADAL" clId="{08BB13AE-D0DD-46C4-8859-D29792FFC9DC}" dt="2023-05-17T18:17:59.549" v="173" actId="2696"/>
        <pc:sldMkLst>
          <pc:docMk/>
          <pc:sldMk cId="2774591715" sldId="378"/>
        </pc:sldMkLst>
      </pc:sldChg>
      <pc:sldChg chg="del">
        <pc:chgData name="Melanie Hall" userId="bd26d866-d018-47f3-8d12-64bed1808dc4" providerId="ADAL" clId="{08BB13AE-D0DD-46C4-8859-D29792FFC9DC}" dt="2023-05-17T18:17:59.549" v="173" actId="2696"/>
        <pc:sldMkLst>
          <pc:docMk/>
          <pc:sldMk cId="75353002" sldId="379"/>
        </pc:sldMkLst>
      </pc:sldChg>
      <pc:sldChg chg="del">
        <pc:chgData name="Melanie Hall" userId="bd26d866-d018-47f3-8d12-64bed1808dc4" providerId="ADAL" clId="{08BB13AE-D0DD-46C4-8859-D29792FFC9DC}" dt="2023-05-17T18:17:59.549" v="173" actId="2696"/>
        <pc:sldMkLst>
          <pc:docMk/>
          <pc:sldMk cId="351342996" sldId="380"/>
        </pc:sldMkLst>
      </pc:sldChg>
      <pc:sldChg chg="del">
        <pc:chgData name="Melanie Hall" userId="bd26d866-d018-47f3-8d12-64bed1808dc4" providerId="ADAL" clId="{08BB13AE-D0DD-46C4-8859-D29792FFC9DC}" dt="2023-05-17T18:17:59.549" v="173" actId="2696"/>
        <pc:sldMkLst>
          <pc:docMk/>
          <pc:sldMk cId="1785175432" sldId="381"/>
        </pc:sldMkLst>
      </pc:sldChg>
      <pc:sldChg chg="del">
        <pc:chgData name="Melanie Hall" userId="bd26d866-d018-47f3-8d12-64bed1808dc4" providerId="ADAL" clId="{08BB13AE-D0DD-46C4-8859-D29792FFC9DC}" dt="2023-05-17T18:17:59.549" v="173" actId="2696"/>
        <pc:sldMkLst>
          <pc:docMk/>
          <pc:sldMk cId="3083908562" sldId="384"/>
        </pc:sldMkLst>
      </pc:sldChg>
      <pc:sldChg chg="del">
        <pc:chgData name="Melanie Hall" userId="bd26d866-d018-47f3-8d12-64bed1808dc4" providerId="ADAL" clId="{08BB13AE-D0DD-46C4-8859-D29792FFC9DC}" dt="2023-05-17T18:17:59.549" v="173" actId="2696"/>
        <pc:sldMkLst>
          <pc:docMk/>
          <pc:sldMk cId="1212148122" sldId="386"/>
        </pc:sldMkLst>
      </pc:sldChg>
      <pc:sldChg chg="del">
        <pc:chgData name="Melanie Hall" userId="bd26d866-d018-47f3-8d12-64bed1808dc4" providerId="ADAL" clId="{08BB13AE-D0DD-46C4-8859-D29792FFC9DC}" dt="2023-05-17T18:17:59.549" v="173" actId="2696"/>
        <pc:sldMkLst>
          <pc:docMk/>
          <pc:sldMk cId="36787076" sldId="392"/>
        </pc:sldMkLst>
      </pc:sldChg>
      <pc:sldChg chg="del">
        <pc:chgData name="Melanie Hall" userId="bd26d866-d018-47f3-8d12-64bed1808dc4" providerId="ADAL" clId="{08BB13AE-D0DD-46C4-8859-D29792FFC9DC}" dt="2023-05-17T18:17:59.549" v="173" actId="2696"/>
        <pc:sldMkLst>
          <pc:docMk/>
          <pc:sldMk cId="4084109718" sldId="397"/>
        </pc:sldMkLst>
      </pc:sldChg>
      <pc:sldChg chg="del">
        <pc:chgData name="Melanie Hall" userId="bd26d866-d018-47f3-8d12-64bed1808dc4" providerId="ADAL" clId="{08BB13AE-D0DD-46C4-8859-D29792FFC9DC}" dt="2023-05-17T18:17:59.549" v="173" actId="2696"/>
        <pc:sldMkLst>
          <pc:docMk/>
          <pc:sldMk cId="2386425445" sldId="398"/>
        </pc:sldMkLst>
      </pc:sldChg>
      <pc:sldChg chg="del">
        <pc:chgData name="Melanie Hall" userId="bd26d866-d018-47f3-8d12-64bed1808dc4" providerId="ADAL" clId="{08BB13AE-D0DD-46C4-8859-D29792FFC9DC}" dt="2023-05-17T18:17:59.549" v="173" actId="2696"/>
        <pc:sldMkLst>
          <pc:docMk/>
          <pc:sldMk cId="3191109435" sldId="427"/>
        </pc:sldMkLst>
      </pc:sldChg>
      <pc:sldChg chg="del">
        <pc:chgData name="Melanie Hall" userId="bd26d866-d018-47f3-8d12-64bed1808dc4" providerId="ADAL" clId="{08BB13AE-D0DD-46C4-8859-D29792FFC9DC}" dt="2023-05-17T18:17:59.549" v="173" actId="2696"/>
        <pc:sldMkLst>
          <pc:docMk/>
          <pc:sldMk cId="2522960428" sldId="429"/>
        </pc:sldMkLst>
      </pc:sldChg>
      <pc:sldChg chg="del">
        <pc:chgData name="Melanie Hall" userId="bd26d866-d018-47f3-8d12-64bed1808dc4" providerId="ADAL" clId="{08BB13AE-D0DD-46C4-8859-D29792FFC9DC}" dt="2023-05-17T18:17:59.549" v="173" actId="2696"/>
        <pc:sldMkLst>
          <pc:docMk/>
          <pc:sldMk cId="2284681295" sldId="430"/>
        </pc:sldMkLst>
      </pc:sldChg>
      <pc:sldChg chg="modSp mod">
        <pc:chgData name="Melanie Hall" userId="bd26d866-d018-47f3-8d12-64bed1808dc4" providerId="ADAL" clId="{08BB13AE-D0DD-46C4-8859-D29792FFC9DC}" dt="2023-05-18T07:36:09.464" v="655" actId="12"/>
        <pc:sldMkLst>
          <pc:docMk/>
          <pc:sldMk cId="676892649" sldId="431"/>
        </pc:sldMkLst>
        <pc:spChg chg="mod">
          <ac:chgData name="Melanie Hall" userId="bd26d866-d018-47f3-8d12-64bed1808dc4" providerId="ADAL" clId="{08BB13AE-D0DD-46C4-8859-D29792FFC9DC}" dt="2023-05-17T18:18:15.989" v="214" actId="20577"/>
          <ac:spMkLst>
            <pc:docMk/>
            <pc:sldMk cId="676892649" sldId="431"/>
            <ac:spMk id="2" creationId="{714DF314-7706-0F41-8294-FAA464D9531D}"/>
          </ac:spMkLst>
        </pc:spChg>
        <pc:spChg chg="mod">
          <ac:chgData name="Melanie Hall" userId="bd26d866-d018-47f3-8d12-64bed1808dc4" providerId="ADAL" clId="{08BB13AE-D0DD-46C4-8859-D29792FFC9DC}" dt="2023-05-18T07:36:09.464" v="655" actId="12"/>
          <ac:spMkLst>
            <pc:docMk/>
            <pc:sldMk cId="676892649" sldId="431"/>
            <ac:spMk id="3" creationId="{4F556F01-E272-4E54-710A-C9857C669EF7}"/>
          </ac:spMkLst>
        </pc:spChg>
      </pc:sldChg>
      <pc:sldChg chg="ord">
        <pc:chgData name="Melanie Hall" userId="bd26d866-d018-47f3-8d12-64bed1808dc4" providerId="ADAL" clId="{08BB13AE-D0DD-46C4-8859-D29792FFC9DC}" dt="2023-05-18T07:33:55.224" v="500"/>
        <pc:sldMkLst>
          <pc:docMk/>
          <pc:sldMk cId="1292731003" sldId="433"/>
        </pc:sldMkLst>
      </pc:sldChg>
      <pc:sldChg chg="addSp delSp modSp mod setBg addAnim delAnim">
        <pc:chgData name="Melanie Hall" userId="bd26d866-d018-47f3-8d12-64bed1808dc4" providerId="ADAL" clId="{08BB13AE-D0DD-46C4-8859-D29792FFC9DC}" dt="2023-05-18T07:34:52.885" v="530" actId="26606"/>
        <pc:sldMkLst>
          <pc:docMk/>
          <pc:sldMk cId="2209103610" sldId="434"/>
        </pc:sldMkLst>
        <pc:spChg chg="mod">
          <ac:chgData name="Melanie Hall" userId="bd26d866-d018-47f3-8d12-64bed1808dc4" providerId="ADAL" clId="{08BB13AE-D0DD-46C4-8859-D29792FFC9DC}" dt="2023-05-18T07:34:52.885" v="530" actId="26606"/>
          <ac:spMkLst>
            <pc:docMk/>
            <pc:sldMk cId="2209103610" sldId="434"/>
            <ac:spMk id="2" creationId="{D6D7AB41-84DB-CAFC-3BAF-46A3D7E142FA}"/>
          </ac:spMkLst>
        </pc:spChg>
        <pc:spChg chg="mod">
          <ac:chgData name="Melanie Hall" userId="bd26d866-d018-47f3-8d12-64bed1808dc4" providerId="ADAL" clId="{08BB13AE-D0DD-46C4-8859-D29792FFC9DC}" dt="2023-05-18T07:34:52.885" v="530" actId="26606"/>
          <ac:spMkLst>
            <pc:docMk/>
            <pc:sldMk cId="2209103610" sldId="434"/>
            <ac:spMk id="3" creationId="{BB236969-7F09-7C36-E278-5A81A5B7411A}"/>
          </ac:spMkLst>
        </pc:spChg>
        <pc:spChg chg="add del">
          <ac:chgData name="Melanie Hall" userId="bd26d866-d018-47f3-8d12-64bed1808dc4" providerId="ADAL" clId="{08BB13AE-D0DD-46C4-8859-D29792FFC9DC}" dt="2023-05-18T07:34:46.326" v="525" actId="26606"/>
          <ac:spMkLst>
            <pc:docMk/>
            <pc:sldMk cId="2209103610" sldId="434"/>
            <ac:spMk id="4111" creationId="{72C53508-B3F0-4B95-A7BB-3FB94033C4EC}"/>
          </ac:spMkLst>
        </pc:spChg>
        <pc:spChg chg="add del">
          <ac:chgData name="Melanie Hall" userId="bd26d866-d018-47f3-8d12-64bed1808dc4" providerId="ADAL" clId="{08BB13AE-D0DD-46C4-8859-D29792FFC9DC}" dt="2023-05-18T07:34:52.885" v="530" actId="26606"/>
          <ac:spMkLst>
            <pc:docMk/>
            <pc:sldMk cId="2209103610" sldId="434"/>
            <ac:spMk id="4138" creationId="{CA5B2A81-2C8E-4963-AFD4-E539D168B475}"/>
          </ac:spMkLst>
        </pc:spChg>
        <pc:spChg chg="add">
          <ac:chgData name="Melanie Hall" userId="bd26d866-d018-47f3-8d12-64bed1808dc4" providerId="ADAL" clId="{08BB13AE-D0DD-46C4-8859-D29792FFC9DC}" dt="2023-05-18T07:34:52.885" v="530" actId="26606"/>
          <ac:spMkLst>
            <pc:docMk/>
            <pc:sldMk cId="2209103610" sldId="434"/>
            <ac:spMk id="4152" creationId="{3011B0B3-5679-4759-90B8-3B908C4CBD21}"/>
          </ac:spMkLst>
        </pc:spChg>
        <pc:grpChg chg="add del">
          <ac:chgData name="Melanie Hall" userId="bd26d866-d018-47f3-8d12-64bed1808dc4" providerId="ADAL" clId="{08BB13AE-D0DD-46C4-8859-D29792FFC9DC}" dt="2023-05-18T07:34:46.326" v="525" actId="26606"/>
          <ac:grpSpMkLst>
            <pc:docMk/>
            <pc:sldMk cId="2209103610" sldId="434"/>
            <ac:grpSpMk id="4105" creationId="{9494E066-0146-46E9-BAF1-C33240ABA294}"/>
          </ac:grpSpMkLst>
        </pc:grpChg>
        <pc:grpChg chg="add del">
          <ac:chgData name="Melanie Hall" userId="bd26d866-d018-47f3-8d12-64bed1808dc4" providerId="ADAL" clId="{08BB13AE-D0DD-46C4-8859-D29792FFC9DC}" dt="2023-05-18T07:34:46.326" v="525" actId="26606"/>
          <ac:grpSpMkLst>
            <pc:docMk/>
            <pc:sldMk cId="2209103610" sldId="434"/>
            <ac:grpSpMk id="4113" creationId="{7DC925D4-A222-4AF4-B410-4AFDEE4557B2}"/>
          </ac:grpSpMkLst>
        </pc:grpChg>
        <pc:grpChg chg="add del">
          <ac:chgData name="Melanie Hall" userId="bd26d866-d018-47f3-8d12-64bed1808dc4" providerId="ADAL" clId="{08BB13AE-D0DD-46C4-8859-D29792FFC9DC}" dt="2023-05-18T07:34:46.326" v="525" actId="26606"/>
          <ac:grpSpMkLst>
            <pc:docMk/>
            <pc:sldMk cId="2209103610" sldId="434"/>
            <ac:grpSpMk id="4123" creationId="{5EE5DB50-1341-4A9E-A206-967EBBDE449F}"/>
          </ac:grpSpMkLst>
        </pc:grpChg>
        <pc:grpChg chg="add del">
          <ac:chgData name="Melanie Hall" userId="bd26d866-d018-47f3-8d12-64bed1808dc4" providerId="ADAL" clId="{08BB13AE-D0DD-46C4-8859-D29792FFC9DC}" dt="2023-05-18T07:34:52.885" v="530" actId="26606"/>
          <ac:grpSpMkLst>
            <pc:docMk/>
            <pc:sldMk cId="2209103610" sldId="434"/>
            <ac:grpSpMk id="4134" creationId="{9494E066-0146-46E9-BAF1-C33240ABA294}"/>
          </ac:grpSpMkLst>
        </pc:grpChg>
        <pc:grpChg chg="add">
          <ac:chgData name="Melanie Hall" userId="bd26d866-d018-47f3-8d12-64bed1808dc4" providerId="ADAL" clId="{08BB13AE-D0DD-46C4-8859-D29792FFC9DC}" dt="2023-05-18T07:34:52.885" v="530" actId="26606"/>
          <ac:grpSpMkLst>
            <pc:docMk/>
            <pc:sldMk cId="2209103610" sldId="434"/>
            <ac:grpSpMk id="4146" creationId="{9494E066-0146-46E9-BAF1-C33240ABA294}"/>
          </ac:grpSpMkLst>
        </pc:grpChg>
        <pc:picChg chg="add mod">
          <ac:chgData name="Melanie Hall" userId="bd26d866-d018-47f3-8d12-64bed1808dc4" providerId="ADAL" clId="{08BB13AE-D0DD-46C4-8859-D29792FFC9DC}" dt="2023-05-18T07:34:52.885" v="530" actId="26606"/>
          <ac:picMkLst>
            <pc:docMk/>
            <pc:sldMk cId="2209103610" sldId="434"/>
            <ac:picMk id="4098" creationId="{DF838742-74E4-B259-1940-27DC39ABD047}"/>
          </ac:picMkLst>
        </pc:picChg>
        <pc:cxnChg chg="add del">
          <ac:chgData name="Melanie Hall" userId="bd26d866-d018-47f3-8d12-64bed1808dc4" providerId="ADAL" clId="{08BB13AE-D0DD-46C4-8859-D29792FFC9DC}" dt="2023-05-18T07:34:46.326" v="525" actId="26606"/>
          <ac:cxnSpMkLst>
            <pc:docMk/>
            <pc:sldMk cId="2209103610" sldId="434"/>
            <ac:cxnSpMk id="4103" creationId="{AE0C0B2A-3FD1-4235-A16E-0ED1E028A93E}"/>
          </ac:cxnSpMkLst>
        </pc:cxnChg>
        <pc:cxnChg chg="add del">
          <ac:chgData name="Melanie Hall" userId="bd26d866-d018-47f3-8d12-64bed1808dc4" providerId="ADAL" clId="{08BB13AE-D0DD-46C4-8859-D29792FFC9DC}" dt="2023-05-18T07:34:52.885" v="530" actId="26606"/>
          <ac:cxnSpMkLst>
            <pc:docMk/>
            <pc:sldMk cId="2209103610" sldId="434"/>
            <ac:cxnSpMk id="4133" creationId="{AE0C0B2A-3FD1-4235-A16E-0ED1E028A93E}"/>
          </ac:cxnSpMkLst>
        </pc:cxnChg>
        <pc:cxnChg chg="add del">
          <ac:chgData name="Melanie Hall" userId="bd26d866-d018-47f3-8d12-64bed1808dc4" providerId="ADAL" clId="{08BB13AE-D0DD-46C4-8859-D29792FFC9DC}" dt="2023-05-18T07:34:52.885" v="530" actId="26606"/>
          <ac:cxnSpMkLst>
            <pc:docMk/>
            <pc:sldMk cId="2209103610" sldId="434"/>
            <ac:cxnSpMk id="4139" creationId="{9E7C23BC-DAA6-40E1-8166-B8C4439D1430}"/>
          </ac:cxnSpMkLst>
        </pc:cxnChg>
        <pc:cxnChg chg="add">
          <ac:chgData name="Melanie Hall" userId="bd26d866-d018-47f3-8d12-64bed1808dc4" providerId="ADAL" clId="{08BB13AE-D0DD-46C4-8859-D29792FFC9DC}" dt="2023-05-18T07:34:52.885" v="530" actId="26606"/>
          <ac:cxnSpMkLst>
            <pc:docMk/>
            <pc:sldMk cId="2209103610" sldId="434"/>
            <ac:cxnSpMk id="4144" creationId="{AE0C0B2A-3FD1-4235-A16E-0ED1E028A93E}"/>
          </ac:cxnSpMkLst>
        </pc:cxnChg>
        <pc:cxnChg chg="add">
          <ac:chgData name="Melanie Hall" userId="bd26d866-d018-47f3-8d12-64bed1808dc4" providerId="ADAL" clId="{08BB13AE-D0DD-46C4-8859-D29792FFC9DC}" dt="2023-05-18T07:34:52.885" v="530" actId="26606"/>
          <ac:cxnSpMkLst>
            <pc:docMk/>
            <pc:sldMk cId="2209103610" sldId="434"/>
            <ac:cxnSpMk id="4154" creationId="{32E97E5C-7A5F-424E-AAE4-654396E90799}"/>
          </ac:cxnSpMkLst>
        </pc:cxnChg>
      </pc:sldChg>
      <pc:sldChg chg="del">
        <pc:chgData name="Melanie Hall" userId="bd26d866-d018-47f3-8d12-64bed1808dc4" providerId="ADAL" clId="{08BB13AE-D0DD-46C4-8859-D29792FFC9DC}" dt="2023-05-17T18:17:59.549" v="173" actId="2696"/>
        <pc:sldMkLst>
          <pc:docMk/>
          <pc:sldMk cId="2562432182" sldId="435"/>
        </pc:sldMkLst>
      </pc:sldChg>
      <pc:sldChg chg="modSp new mod">
        <pc:chgData name="Melanie Hall" userId="bd26d866-d018-47f3-8d12-64bed1808dc4" providerId="ADAL" clId="{08BB13AE-D0DD-46C4-8859-D29792FFC9DC}" dt="2023-05-18T07:38:56.804" v="786" actId="20577"/>
        <pc:sldMkLst>
          <pc:docMk/>
          <pc:sldMk cId="3965386662" sldId="435"/>
        </pc:sldMkLst>
        <pc:spChg chg="mod">
          <ac:chgData name="Melanie Hall" userId="bd26d866-d018-47f3-8d12-64bed1808dc4" providerId="ADAL" clId="{08BB13AE-D0DD-46C4-8859-D29792FFC9DC}" dt="2023-05-18T07:35:08.282" v="549" actId="20577"/>
          <ac:spMkLst>
            <pc:docMk/>
            <pc:sldMk cId="3965386662" sldId="435"/>
            <ac:spMk id="2" creationId="{4409F1F9-1A43-4E64-FE8A-C15F8EB2D7D7}"/>
          </ac:spMkLst>
        </pc:spChg>
        <pc:spChg chg="mod">
          <ac:chgData name="Melanie Hall" userId="bd26d866-d018-47f3-8d12-64bed1808dc4" providerId="ADAL" clId="{08BB13AE-D0DD-46C4-8859-D29792FFC9DC}" dt="2023-05-18T07:38:56.804" v="786" actId="20577"/>
          <ac:spMkLst>
            <pc:docMk/>
            <pc:sldMk cId="3965386662" sldId="435"/>
            <ac:spMk id="3" creationId="{97FE7BC0-7C6D-862F-6C78-EC7065DB3975}"/>
          </ac:spMkLst>
        </pc:spChg>
      </pc:sldChg>
      <pc:sldChg chg="modSp new mod">
        <pc:chgData name="Melanie Hall" userId="bd26d866-d018-47f3-8d12-64bed1808dc4" providerId="ADAL" clId="{08BB13AE-D0DD-46C4-8859-D29792FFC9DC}" dt="2023-05-18T07:35:37.278" v="597" actId="20577"/>
        <pc:sldMkLst>
          <pc:docMk/>
          <pc:sldMk cId="512044461" sldId="436"/>
        </pc:sldMkLst>
        <pc:spChg chg="mod">
          <ac:chgData name="Melanie Hall" userId="bd26d866-d018-47f3-8d12-64bed1808dc4" providerId="ADAL" clId="{08BB13AE-D0DD-46C4-8859-D29792FFC9DC}" dt="2023-05-18T07:35:37.278" v="597" actId="20577"/>
          <ac:spMkLst>
            <pc:docMk/>
            <pc:sldMk cId="512044461" sldId="436"/>
            <ac:spMk id="2" creationId="{2139877F-FD74-8611-F307-201B761D3CF6}"/>
          </ac:spMkLst>
        </pc:spChg>
      </pc:sldChg>
      <pc:sldChg chg="modSp new mod">
        <pc:chgData name="Melanie Hall" userId="bd26d866-d018-47f3-8d12-64bed1808dc4" providerId="ADAL" clId="{08BB13AE-D0DD-46C4-8859-D29792FFC9DC}" dt="2023-05-18T07:35:55.082" v="651" actId="20577"/>
        <pc:sldMkLst>
          <pc:docMk/>
          <pc:sldMk cId="3738552415" sldId="437"/>
        </pc:sldMkLst>
        <pc:spChg chg="mod">
          <ac:chgData name="Melanie Hall" userId="bd26d866-d018-47f3-8d12-64bed1808dc4" providerId="ADAL" clId="{08BB13AE-D0DD-46C4-8859-D29792FFC9DC}" dt="2023-05-18T07:35:55.082" v="651" actId="20577"/>
          <ac:spMkLst>
            <pc:docMk/>
            <pc:sldMk cId="3738552415" sldId="437"/>
            <ac:spMk id="2" creationId="{01E37998-A78C-172D-460C-DFFDE919306F}"/>
          </ac:spMkLst>
        </pc:spChg>
      </pc:sldChg>
      <pc:sldChg chg="modSp new mod">
        <pc:chgData name="Melanie Hall" userId="bd26d866-d018-47f3-8d12-64bed1808dc4" providerId="ADAL" clId="{08BB13AE-D0DD-46C4-8859-D29792FFC9DC}" dt="2023-05-18T07:38:01.631" v="720" actId="12"/>
        <pc:sldMkLst>
          <pc:docMk/>
          <pc:sldMk cId="745518043" sldId="438"/>
        </pc:sldMkLst>
        <pc:spChg chg="mod">
          <ac:chgData name="Melanie Hall" userId="bd26d866-d018-47f3-8d12-64bed1808dc4" providerId="ADAL" clId="{08BB13AE-D0DD-46C4-8859-D29792FFC9DC}" dt="2023-05-18T07:37:28.828" v="700" actId="20577"/>
          <ac:spMkLst>
            <pc:docMk/>
            <pc:sldMk cId="745518043" sldId="438"/>
            <ac:spMk id="2" creationId="{954FF5A3-2643-F408-F2D8-B55E6632699B}"/>
          </ac:spMkLst>
        </pc:spChg>
        <pc:spChg chg="mod">
          <ac:chgData name="Melanie Hall" userId="bd26d866-d018-47f3-8d12-64bed1808dc4" providerId="ADAL" clId="{08BB13AE-D0DD-46C4-8859-D29792FFC9DC}" dt="2023-05-18T07:38:01.631" v="720" actId="12"/>
          <ac:spMkLst>
            <pc:docMk/>
            <pc:sldMk cId="745518043" sldId="438"/>
            <ac:spMk id="3" creationId="{8032CDF4-1836-1D76-BDC6-DD3E2CF5C0A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40A2BE-936A-4BE1-B46B-FC3A8A254860}"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3D92AE1B-CA2B-4629-BFB8-E92F5A4832C4}">
      <dgm:prSet/>
      <dgm:spPr/>
      <dgm:t>
        <a:bodyPr/>
        <a:lstStyle/>
        <a:p>
          <a:r>
            <a:rPr lang="en-GB" b="0" dirty="0"/>
            <a:t>Identify the role of schooled approaches, e.g. reading, writing and vocabulary in common understandings of literacy</a:t>
          </a:r>
          <a:endParaRPr lang="en-US" dirty="0"/>
        </a:p>
      </dgm:t>
    </dgm:pt>
    <dgm:pt modelId="{6221A2D0-FE18-4A4D-ACC6-28D4425FC30C}" type="parTrans" cxnId="{A68B9F6E-B4EF-498F-98DC-D6697D01D55D}">
      <dgm:prSet/>
      <dgm:spPr/>
      <dgm:t>
        <a:bodyPr/>
        <a:lstStyle/>
        <a:p>
          <a:endParaRPr lang="en-US"/>
        </a:p>
      </dgm:t>
    </dgm:pt>
    <dgm:pt modelId="{1F531DD8-E04E-4BAE-8063-68E9E1C8622C}" type="sibTrans" cxnId="{A68B9F6E-B4EF-498F-98DC-D6697D01D55D}">
      <dgm:prSet phldrT="1" phldr="0"/>
      <dgm:spPr/>
      <dgm:t>
        <a:bodyPr/>
        <a:lstStyle/>
        <a:p>
          <a:r>
            <a:rPr lang="en-US"/>
            <a:t>1</a:t>
          </a:r>
        </a:p>
      </dgm:t>
    </dgm:pt>
    <dgm:pt modelId="{5238BCE4-1D40-4236-A116-D138A25A123F}">
      <dgm:prSet/>
      <dgm:spPr/>
      <dgm:t>
        <a:bodyPr/>
        <a:lstStyle/>
        <a:p>
          <a:r>
            <a:rPr lang="en-GB" b="0"/>
            <a:t>Reimagine literacy to include everyday, taken for granted spaces   </a:t>
          </a:r>
          <a:endParaRPr lang="en-US"/>
        </a:p>
      </dgm:t>
    </dgm:pt>
    <dgm:pt modelId="{42BD908B-50B9-47D1-993C-89938AA5B8DE}" type="parTrans" cxnId="{FA166ED8-2E30-491B-A674-381C8A5266DE}">
      <dgm:prSet/>
      <dgm:spPr/>
      <dgm:t>
        <a:bodyPr/>
        <a:lstStyle/>
        <a:p>
          <a:endParaRPr lang="en-US"/>
        </a:p>
      </dgm:t>
    </dgm:pt>
    <dgm:pt modelId="{442248CE-2917-4DDB-92AA-3E60F9D802F8}" type="sibTrans" cxnId="{FA166ED8-2E30-491B-A674-381C8A5266DE}">
      <dgm:prSet phldrT="2" phldr="0"/>
      <dgm:spPr/>
      <dgm:t>
        <a:bodyPr/>
        <a:lstStyle/>
        <a:p>
          <a:r>
            <a:rPr lang="en-US"/>
            <a:t>2</a:t>
          </a:r>
        </a:p>
      </dgm:t>
    </dgm:pt>
    <dgm:pt modelId="{9213373B-14AE-4203-8C20-CF30E27A1120}">
      <dgm:prSet/>
      <dgm:spPr/>
      <dgm:t>
        <a:bodyPr/>
        <a:lstStyle/>
        <a:p>
          <a:r>
            <a:rPr lang="en-GB" b="0"/>
            <a:t>Explore how literacy can be understood in emotional, social and physical ways </a:t>
          </a:r>
          <a:endParaRPr lang="en-US"/>
        </a:p>
      </dgm:t>
    </dgm:pt>
    <dgm:pt modelId="{77E75F95-2D2B-420A-A2B6-E75A0D888E80}" type="parTrans" cxnId="{9C91F911-200A-4264-A671-F14A5D079179}">
      <dgm:prSet/>
      <dgm:spPr/>
      <dgm:t>
        <a:bodyPr/>
        <a:lstStyle/>
        <a:p>
          <a:endParaRPr lang="en-US"/>
        </a:p>
      </dgm:t>
    </dgm:pt>
    <dgm:pt modelId="{E5019970-F5FC-49CD-B342-0E247E5FA0D6}" type="sibTrans" cxnId="{9C91F911-200A-4264-A671-F14A5D079179}">
      <dgm:prSet phldrT="3" phldr="0"/>
      <dgm:spPr/>
      <dgm:t>
        <a:bodyPr/>
        <a:lstStyle/>
        <a:p>
          <a:r>
            <a:rPr lang="en-US"/>
            <a:t>3</a:t>
          </a:r>
        </a:p>
      </dgm:t>
    </dgm:pt>
    <dgm:pt modelId="{597F32A8-633E-4F97-B92F-A0B7DAEE77F5}">
      <dgm:prSet/>
      <dgm:spPr/>
      <dgm:t>
        <a:bodyPr/>
        <a:lstStyle/>
        <a:p>
          <a:r>
            <a:rPr lang="en-GB" b="0"/>
            <a:t>Understand the relationship between language, literacy, culture and background </a:t>
          </a:r>
          <a:endParaRPr lang="en-US"/>
        </a:p>
      </dgm:t>
    </dgm:pt>
    <dgm:pt modelId="{7EBB2CE4-37F5-460C-9FA8-A1020EA5E7C3}" type="parTrans" cxnId="{92A79719-1F91-4D8E-828E-1034165B3F8F}">
      <dgm:prSet/>
      <dgm:spPr/>
      <dgm:t>
        <a:bodyPr/>
        <a:lstStyle/>
        <a:p>
          <a:endParaRPr lang="en-US"/>
        </a:p>
      </dgm:t>
    </dgm:pt>
    <dgm:pt modelId="{20793A85-1210-4E94-A683-B76A4974CC85}" type="sibTrans" cxnId="{92A79719-1F91-4D8E-828E-1034165B3F8F}">
      <dgm:prSet phldrT="4" phldr="0"/>
      <dgm:spPr/>
      <dgm:t>
        <a:bodyPr/>
        <a:lstStyle/>
        <a:p>
          <a:r>
            <a:rPr lang="en-US"/>
            <a:t>4</a:t>
          </a:r>
        </a:p>
      </dgm:t>
    </dgm:pt>
    <dgm:pt modelId="{E237779C-35AC-4A51-84E2-7ECD09301BCF}" type="pres">
      <dgm:prSet presAssocID="{7640A2BE-936A-4BE1-B46B-FC3A8A254860}" presName="Name0" presStyleCnt="0">
        <dgm:presLayoutVars>
          <dgm:animLvl val="lvl"/>
          <dgm:resizeHandles val="exact"/>
        </dgm:presLayoutVars>
      </dgm:prSet>
      <dgm:spPr/>
    </dgm:pt>
    <dgm:pt modelId="{517C991C-BE1D-460F-92BC-6EF08550DDE7}" type="pres">
      <dgm:prSet presAssocID="{3D92AE1B-CA2B-4629-BFB8-E92F5A4832C4}" presName="compositeNode" presStyleCnt="0">
        <dgm:presLayoutVars>
          <dgm:bulletEnabled val="1"/>
        </dgm:presLayoutVars>
      </dgm:prSet>
      <dgm:spPr/>
    </dgm:pt>
    <dgm:pt modelId="{DFA490F6-0EB1-412A-BAEC-BF04442BF1F4}" type="pres">
      <dgm:prSet presAssocID="{3D92AE1B-CA2B-4629-BFB8-E92F5A4832C4}" presName="bgRect" presStyleLbl="bgAccFollowNode1" presStyleIdx="0" presStyleCnt="4"/>
      <dgm:spPr/>
    </dgm:pt>
    <dgm:pt modelId="{5A5610A1-1E27-43C6-99E5-8C09CD72A9B5}" type="pres">
      <dgm:prSet presAssocID="{1F531DD8-E04E-4BAE-8063-68E9E1C8622C}" presName="sibTransNodeCircle" presStyleLbl="alignNode1" presStyleIdx="0" presStyleCnt="8">
        <dgm:presLayoutVars>
          <dgm:chMax val="0"/>
          <dgm:bulletEnabled/>
        </dgm:presLayoutVars>
      </dgm:prSet>
      <dgm:spPr/>
    </dgm:pt>
    <dgm:pt modelId="{142EF463-618A-409C-98C9-FF1DC69397A5}" type="pres">
      <dgm:prSet presAssocID="{3D92AE1B-CA2B-4629-BFB8-E92F5A4832C4}" presName="bottomLine" presStyleLbl="alignNode1" presStyleIdx="1" presStyleCnt="8">
        <dgm:presLayoutVars/>
      </dgm:prSet>
      <dgm:spPr/>
    </dgm:pt>
    <dgm:pt modelId="{2C34E3DF-6C4A-4F75-9A37-28F1695E7544}" type="pres">
      <dgm:prSet presAssocID="{3D92AE1B-CA2B-4629-BFB8-E92F5A4832C4}" presName="nodeText" presStyleLbl="bgAccFollowNode1" presStyleIdx="0" presStyleCnt="4">
        <dgm:presLayoutVars>
          <dgm:bulletEnabled val="1"/>
        </dgm:presLayoutVars>
      </dgm:prSet>
      <dgm:spPr/>
    </dgm:pt>
    <dgm:pt modelId="{CF68BE16-D3BE-4730-9CC2-B5D027A632A5}" type="pres">
      <dgm:prSet presAssocID="{1F531DD8-E04E-4BAE-8063-68E9E1C8622C}" presName="sibTrans" presStyleCnt="0"/>
      <dgm:spPr/>
    </dgm:pt>
    <dgm:pt modelId="{0901B3DF-3138-44BD-B587-2FB5E1329F75}" type="pres">
      <dgm:prSet presAssocID="{5238BCE4-1D40-4236-A116-D138A25A123F}" presName="compositeNode" presStyleCnt="0">
        <dgm:presLayoutVars>
          <dgm:bulletEnabled val="1"/>
        </dgm:presLayoutVars>
      </dgm:prSet>
      <dgm:spPr/>
    </dgm:pt>
    <dgm:pt modelId="{CA5E6404-10E7-41E9-A60D-938D9DC6EFE7}" type="pres">
      <dgm:prSet presAssocID="{5238BCE4-1D40-4236-A116-D138A25A123F}" presName="bgRect" presStyleLbl="bgAccFollowNode1" presStyleIdx="1" presStyleCnt="4"/>
      <dgm:spPr/>
    </dgm:pt>
    <dgm:pt modelId="{8337F426-3C6D-4838-A3AD-D2477F55387E}" type="pres">
      <dgm:prSet presAssocID="{442248CE-2917-4DDB-92AA-3E60F9D802F8}" presName="sibTransNodeCircle" presStyleLbl="alignNode1" presStyleIdx="2" presStyleCnt="8">
        <dgm:presLayoutVars>
          <dgm:chMax val="0"/>
          <dgm:bulletEnabled/>
        </dgm:presLayoutVars>
      </dgm:prSet>
      <dgm:spPr/>
    </dgm:pt>
    <dgm:pt modelId="{6057E48D-1CBA-4DC7-840A-06711E265897}" type="pres">
      <dgm:prSet presAssocID="{5238BCE4-1D40-4236-A116-D138A25A123F}" presName="bottomLine" presStyleLbl="alignNode1" presStyleIdx="3" presStyleCnt="8">
        <dgm:presLayoutVars/>
      </dgm:prSet>
      <dgm:spPr/>
    </dgm:pt>
    <dgm:pt modelId="{C1C928A9-D49E-4872-AA75-12A174F236EE}" type="pres">
      <dgm:prSet presAssocID="{5238BCE4-1D40-4236-A116-D138A25A123F}" presName="nodeText" presStyleLbl="bgAccFollowNode1" presStyleIdx="1" presStyleCnt="4">
        <dgm:presLayoutVars>
          <dgm:bulletEnabled val="1"/>
        </dgm:presLayoutVars>
      </dgm:prSet>
      <dgm:spPr/>
    </dgm:pt>
    <dgm:pt modelId="{BB5E3CA1-8F11-4DAA-8C48-87DFC02C98DC}" type="pres">
      <dgm:prSet presAssocID="{442248CE-2917-4DDB-92AA-3E60F9D802F8}" presName="sibTrans" presStyleCnt="0"/>
      <dgm:spPr/>
    </dgm:pt>
    <dgm:pt modelId="{F0BA6E11-9922-4667-B6C8-15A3A8259438}" type="pres">
      <dgm:prSet presAssocID="{9213373B-14AE-4203-8C20-CF30E27A1120}" presName="compositeNode" presStyleCnt="0">
        <dgm:presLayoutVars>
          <dgm:bulletEnabled val="1"/>
        </dgm:presLayoutVars>
      </dgm:prSet>
      <dgm:spPr/>
    </dgm:pt>
    <dgm:pt modelId="{E6A6AB41-2177-4CCF-9508-2D1091CF0D65}" type="pres">
      <dgm:prSet presAssocID="{9213373B-14AE-4203-8C20-CF30E27A1120}" presName="bgRect" presStyleLbl="bgAccFollowNode1" presStyleIdx="2" presStyleCnt="4"/>
      <dgm:spPr/>
    </dgm:pt>
    <dgm:pt modelId="{4609623B-D3FC-4110-92B4-7F748E0126F0}" type="pres">
      <dgm:prSet presAssocID="{E5019970-F5FC-49CD-B342-0E247E5FA0D6}" presName="sibTransNodeCircle" presStyleLbl="alignNode1" presStyleIdx="4" presStyleCnt="8">
        <dgm:presLayoutVars>
          <dgm:chMax val="0"/>
          <dgm:bulletEnabled/>
        </dgm:presLayoutVars>
      </dgm:prSet>
      <dgm:spPr/>
    </dgm:pt>
    <dgm:pt modelId="{2718F34C-9362-4F37-8A74-DDCE150080AC}" type="pres">
      <dgm:prSet presAssocID="{9213373B-14AE-4203-8C20-CF30E27A1120}" presName="bottomLine" presStyleLbl="alignNode1" presStyleIdx="5" presStyleCnt="8">
        <dgm:presLayoutVars/>
      </dgm:prSet>
      <dgm:spPr/>
    </dgm:pt>
    <dgm:pt modelId="{88365CF8-2B51-4BE5-AF4A-8F6475671E67}" type="pres">
      <dgm:prSet presAssocID="{9213373B-14AE-4203-8C20-CF30E27A1120}" presName="nodeText" presStyleLbl="bgAccFollowNode1" presStyleIdx="2" presStyleCnt="4">
        <dgm:presLayoutVars>
          <dgm:bulletEnabled val="1"/>
        </dgm:presLayoutVars>
      </dgm:prSet>
      <dgm:spPr/>
    </dgm:pt>
    <dgm:pt modelId="{2A447D13-E377-46E0-96BD-9EFA91C29259}" type="pres">
      <dgm:prSet presAssocID="{E5019970-F5FC-49CD-B342-0E247E5FA0D6}" presName="sibTrans" presStyleCnt="0"/>
      <dgm:spPr/>
    </dgm:pt>
    <dgm:pt modelId="{0D5D604C-447E-4709-95F8-95C3C5A94EC0}" type="pres">
      <dgm:prSet presAssocID="{597F32A8-633E-4F97-B92F-A0B7DAEE77F5}" presName="compositeNode" presStyleCnt="0">
        <dgm:presLayoutVars>
          <dgm:bulletEnabled val="1"/>
        </dgm:presLayoutVars>
      </dgm:prSet>
      <dgm:spPr/>
    </dgm:pt>
    <dgm:pt modelId="{E60D7C2F-E229-4E60-8499-3811BA905040}" type="pres">
      <dgm:prSet presAssocID="{597F32A8-633E-4F97-B92F-A0B7DAEE77F5}" presName="bgRect" presStyleLbl="bgAccFollowNode1" presStyleIdx="3" presStyleCnt="4"/>
      <dgm:spPr/>
    </dgm:pt>
    <dgm:pt modelId="{896E09EB-69F3-41BD-9BD2-0227929376F6}" type="pres">
      <dgm:prSet presAssocID="{20793A85-1210-4E94-A683-B76A4974CC85}" presName="sibTransNodeCircle" presStyleLbl="alignNode1" presStyleIdx="6" presStyleCnt="8">
        <dgm:presLayoutVars>
          <dgm:chMax val="0"/>
          <dgm:bulletEnabled/>
        </dgm:presLayoutVars>
      </dgm:prSet>
      <dgm:spPr/>
    </dgm:pt>
    <dgm:pt modelId="{89D41827-3462-4D35-ABB6-64509E1434DE}" type="pres">
      <dgm:prSet presAssocID="{597F32A8-633E-4F97-B92F-A0B7DAEE77F5}" presName="bottomLine" presStyleLbl="alignNode1" presStyleIdx="7" presStyleCnt="8">
        <dgm:presLayoutVars/>
      </dgm:prSet>
      <dgm:spPr/>
    </dgm:pt>
    <dgm:pt modelId="{DF81EC9A-E474-4790-9F91-77B69CECA72C}" type="pres">
      <dgm:prSet presAssocID="{597F32A8-633E-4F97-B92F-A0B7DAEE77F5}" presName="nodeText" presStyleLbl="bgAccFollowNode1" presStyleIdx="3" presStyleCnt="4">
        <dgm:presLayoutVars>
          <dgm:bulletEnabled val="1"/>
        </dgm:presLayoutVars>
      </dgm:prSet>
      <dgm:spPr/>
    </dgm:pt>
  </dgm:ptLst>
  <dgm:cxnLst>
    <dgm:cxn modelId="{9C91F911-200A-4264-A671-F14A5D079179}" srcId="{7640A2BE-936A-4BE1-B46B-FC3A8A254860}" destId="{9213373B-14AE-4203-8C20-CF30E27A1120}" srcOrd="2" destOrd="0" parTransId="{77E75F95-2D2B-420A-A2B6-E75A0D888E80}" sibTransId="{E5019970-F5FC-49CD-B342-0E247E5FA0D6}"/>
    <dgm:cxn modelId="{E725EC17-2886-45FF-80DF-3606D7D3C709}" type="presOf" srcId="{597F32A8-633E-4F97-B92F-A0B7DAEE77F5}" destId="{E60D7C2F-E229-4E60-8499-3811BA905040}" srcOrd="0" destOrd="0" presId="urn:microsoft.com/office/officeart/2016/7/layout/BasicLinearProcessNumbered"/>
    <dgm:cxn modelId="{92A79719-1F91-4D8E-828E-1034165B3F8F}" srcId="{7640A2BE-936A-4BE1-B46B-FC3A8A254860}" destId="{597F32A8-633E-4F97-B92F-A0B7DAEE77F5}" srcOrd="3" destOrd="0" parTransId="{7EBB2CE4-37F5-460C-9FA8-A1020EA5E7C3}" sibTransId="{20793A85-1210-4E94-A683-B76A4974CC85}"/>
    <dgm:cxn modelId="{017B8224-4081-454D-9854-162B95336E5C}" type="presOf" srcId="{1F531DD8-E04E-4BAE-8063-68E9E1C8622C}" destId="{5A5610A1-1E27-43C6-99E5-8C09CD72A9B5}" srcOrd="0" destOrd="0" presId="urn:microsoft.com/office/officeart/2016/7/layout/BasicLinearProcessNumbered"/>
    <dgm:cxn modelId="{1E21B92F-AD88-4A66-822F-B331FF64C643}" type="presOf" srcId="{7640A2BE-936A-4BE1-B46B-FC3A8A254860}" destId="{E237779C-35AC-4A51-84E2-7ECD09301BCF}" srcOrd="0" destOrd="0" presId="urn:microsoft.com/office/officeart/2016/7/layout/BasicLinearProcessNumbered"/>
    <dgm:cxn modelId="{A68B9F6E-B4EF-498F-98DC-D6697D01D55D}" srcId="{7640A2BE-936A-4BE1-B46B-FC3A8A254860}" destId="{3D92AE1B-CA2B-4629-BFB8-E92F5A4832C4}" srcOrd="0" destOrd="0" parTransId="{6221A2D0-FE18-4A4D-ACC6-28D4425FC30C}" sibTransId="{1F531DD8-E04E-4BAE-8063-68E9E1C8622C}"/>
    <dgm:cxn modelId="{86395559-B9F7-4961-BA4F-016C2DD66D5F}" type="presOf" srcId="{597F32A8-633E-4F97-B92F-A0B7DAEE77F5}" destId="{DF81EC9A-E474-4790-9F91-77B69CECA72C}" srcOrd="1" destOrd="0" presId="urn:microsoft.com/office/officeart/2016/7/layout/BasicLinearProcessNumbered"/>
    <dgm:cxn modelId="{2802878C-91C5-4547-9088-446CD667FF3B}" type="presOf" srcId="{442248CE-2917-4DDB-92AA-3E60F9D802F8}" destId="{8337F426-3C6D-4838-A3AD-D2477F55387E}" srcOrd="0" destOrd="0" presId="urn:microsoft.com/office/officeart/2016/7/layout/BasicLinearProcessNumbered"/>
    <dgm:cxn modelId="{4436BE8E-7134-494A-B38C-3459A03B28A7}" type="presOf" srcId="{9213373B-14AE-4203-8C20-CF30E27A1120}" destId="{88365CF8-2B51-4BE5-AF4A-8F6475671E67}" srcOrd="1" destOrd="0" presId="urn:microsoft.com/office/officeart/2016/7/layout/BasicLinearProcessNumbered"/>
    <dgm:cxn modelId="{B5D66196-87CC-4F03-B1A9-CC9EC433E4B8}" type="presOf" srcId="{9213373B-14AE-4203-8C20-CF30E27A1120}" destId="{E6A6AB41-2177-4CCF-9508-2D1091CF0D65}" srcOrd="0" destOrd="0" presId="urn:microsoft.com/office/officeart/2016/7/layout/BasicLinearProcessNumbered"/>
    <dgm:cxn modelId="{AF4F8497-DB3E-4479-B76D-2048B3A43FC4}" type="presOf" srcId="{20793A85-1210-4E94-A683-B76A4974CC85}" destId="{896E09EB-69F3-41BD-9BD2-0227929376F6}" srcOrd="0" destOrd="0" presId="urn:microsoft.com/office/officeart/2016/7/layout/BasicLinearProcessNumbered"/>
    <dgm:cxn modelId="{B93B24AD-E8F3-46A7-B605-52A6CCD63BD0}" type="presOf" srcId="{3D92AE1B-CA2B-4629-BFB8-E92F5A4832C4}" destId="{DFA490F6-0EB1-412A-BAEC-BF04442BF1F4}" srcOrd="0" destOrd="0" presId="urn:microsoft.com/office/officeart/2016/7/layout/BasicLinearProcessNumbered"/>
    <dgm:cxn modelId="{1FBF0EB3-D497-44F8-8A46-2D669AD3212D}" type="presOf" srcId="{E5019970-F5FC-49CD-B342-0E247E5FA0D6}" destId="{4609623B-D3FC-4110-92B4-7F748E0126F0}" srcOrd="0" destOrd="0" presId="urn:microsoft.com/office/officeart/2016/7/layout/BasicLinearProcessNumbered"/>
    <dgm:cxn modelId="{702B63C6-8E53-4A5D-9C22-5FB5001EF593}" type="presOf" srcId="{5238BCE4-1D40-4236-A116-D138A25A123F}" destId="{C1C928A9-D49E-4872-AA75-12A174F236EE}" srcOrd="1" destOrd="0" presId="urn:microsoft.com/office/officeart/2016/7/layout/BasicLinearProcessNumbered"/>
    <dgm:cxn modelId="{7E3BDCCC-242D-4136-BA02-905E6DD56C51}" type="presOf" srcId="{3D92AE1B-CA2B-4629-BFB8-E92F5A4832C4}" destId="{2C34E3DF-6C4A-4F75-9A37-28F1695E7544}" srcOrd="1" destOrd="0" presId="urn:microsoft.com/office/officeart/2016/7/layout/BasicLinearProcessNumbered"/>
    <dgm:cxn modelId="{17AB4AD7-C530-4555-B8A3-21B971CEFD46}" type="presOf" srcId="{5238BCE4-1D40-4236-A116-D138A25A123F}" destId="{CA5E6404-10E7-41E9-A60D-938D9DC6EFE7}" srcOrd="0" destOrd="0" presId="urn:microsoft.com/office/officeart/2016/7/layout/BasicLinearProcessNumbered"/>
    <dgm:cxn modelId="{FA166ED8-2E30-491B-A674-381C8A5266DE}" srcId="{7640A2BE-936A-4BE1-B46B-FC3A8A254860}" destId="{5238BCE4-1D40-4236-A116-D138A25A123F}" srcOrd="1" destOrd="0" parTransId="{42BD908B-50B9-47D1-993C-89938AA5B8DE}" sibTransId="{442248CE-2917-4DDB-92AA-3E60F9D802F8}"/>
    <dgm:cxn modelId="{CA9DEDA1-B9F6-4D3A-8733-E8FE07ADC775}" type="presParOf" srcId="{E237779C-35AC-4A51-84E2-7ECD09301BCF}" destId="{517C991C-BE1D-460F-92BC-6EF08550DDE7}" srcOrd="0" destOrd="0" presId="urn:microsoft.com/office/officeart/2016/7/layout/BasicLinearProcessNumbered"/>
    <dgm:cxn modelId="{6C4D65A3-4CB6-49DB-8949-76C33D7C0E2D}" type="presParOf" srcId="{517C991C-BE1D-460F-92BC-6EF08550DDE7}" destId="{DFA490F6-0EB1-412A-BAEC-BF04442BF1F4}" srcOrd="0" destOrd="0" presId="urn:microsoft.com/office/officeart/2016/7/layout/BasicLinearProcessNumbered"/>
    <dgm:cxn modelId="{12BA4A95-D36D-4C50-8F0E-7129D9752591}" type="presParOf" srcId="{517C991C-BE1D-460F-92BC-6EF08550DDE7}" destId="{5A5610A1-1E27-43C6-99E5-8C09CD72A9B5}" srcOrd="1" destOrd="0" presId="urn:microsoft.com/office/officeart/2016/7/layout/BasicLinearProcessNumbered"/>
    <dgm:cxn modelId="{0028412F-4792-4456-A084-AD94B6A660B6}" type="presParOf" srcId="{517C991C-BE1D-460F-92BC-6EF08550DDE7}" destId="{142EF463-618A-409C-98C9-FF1DC69397A5}" srcOrd="2" destOrd="0" presId="urn:microsoft.com/office/officeart/2016/7/layout/BasicLinearProcessNumbered"/>
    <dgm:cxn modelId="{0A4477A8-EBFC-4237-970E-5E4D97F6FA46}" type="presParOf" srcId="{517C991C-BE1D-460F-92BC-6EF08550DDE7}" destId="{2C34E3DF-6C4A-4F75-9A37-28F1695E7544}" srcOrd="3" destOrd="0" presId="urn:microsoft.com/office/officeart/2016/7/layout/BasicLinearProcessNumbered"/>
    <dgm:cxn modelId="{5DE489C8-3E83-42E2-B2A3-C530264B33E1}" type="presParOf" srcId="{E237779C-35AC-4A51-84E2-7ECD09301BCF}" destId="{CF68BE16-D3BE-4730-9CC2-B5D027A632A5}" srcOrd="1" destOrd="0" presId="urn:microsoft.com/office/officeart/2016/7/layout/BasicLinearProcessNumbered"/>
    <dgm:cxn modelId="{AC8E202A-54AD-44F6-90E9-52C8BE2487D7}" type="presParOf" srcId="{E237779C-35AC-4A51-84E2-7ECD09301BCF}" destId="{0901B3DF-3138-44BD-B587-2FB5E1329F75}" srcOrd="2" destOrd="0" presId="urn:microsoft.com/office/officeart/2016/7/layout/BasicLinearProcessNumbered"/>
    <dgm:cxn modelId="{9F98A9D1-7B94-49EF-A6A0-51FB337ADF7B}" type="presParOf" srcId="{0901B3DF-3138-44BD-B587-2FB5E1329F75}" destId="{CA5E6404-10E7-41E9-A60D-938D9DC6EFE7}" srcOrd="0" destOrd="0" presId="urn:microsoft.com/office/officeart/2016/7/layout/BasicLinearProcessNumbered"/>
    <dgm:cxn modelId="{9ACA4A23-C920-4E12-8544-EBB80D68478C}" type="presParOf" srcId="{0901B3DF-3138-44BD-B587-2FB5E1329F75}" destId="{8337F426-3C6D-4838-A3AD-D2477F55387E}" srcOrd="1" destOrd="0" presId="urn:microsoft.com/office/officeart/2016/7/layout/BasicLinearProcessNumbered"/>
    <dgm:cxn modelId="{F31C8EAD-383E-4810-B0FE-683303EA670F}" type="presParOf" srcId="{0901B3DF-3138-44BD-B587-2FB5E1329F75}" destId="{6057E48D-1CBA-4DC7-840A-06711E265897}" srcOrd="2" destOrd="0" presId="urn:microsoft.com/office/officeart/2016/7/layout/BasicLinearProcessNumbered"/>
    <dgm:cxn modelId="{0710EE64-47B5-4896-BA78-924E86669EDE}" type="presParOf" srcId="{0901B3DF-3138-44BD-B587-2FB5E1329F75}" destId="{C1C928A9-D49E-4872-AA75-12A174F236EE}" srcOrd="3" destOrd="0" presId="urn:microsoft.com/office/officeart/2016/7/layout/BasicLinearProcessNumbered"/>
    <dgm:cxn modelId="{AFB9DC48-FD3C-4AF0-9BB0-91ACBABF6EEF}" type="presParOf" srcId="{E237779C-35AC-4A51-84E2-7ECD09301BCF}" destId="{BB5E3CA1-8F11-4DAA-8C48-87DFC02C98DC}" srcOrd="3" destOrd="0" presId="urn:microsoft.com/office/officeart/2016/7/layout/BasicLinearProcessNumbered"/>
    <dgm:cxn modelId="{7B6486CB-1C1A-419D-BACC-9CD8ACC3E4E2}" type="presParOf" srcId="{E237779C-35AC-4A51-84E2-7ECD09301BCF}" destId="{F0BA6E11-9922-4667-B6C8-15A3A8259438}" srcOrd="4" destOrd="0" presId="urn:microsoft.com/office/officeart/2016/7/layout/BasicLinearProcessNumbered"/>
    <dgm:cxn modelId="{963708B7-CDF0-4FFC-9028-C01B132AF2F6}" type="presParOf" srcId="{F0BA6E11-9922-4667-B6C8-15A3A8259438}" destId="{E6A6AB41-2177-4CCF-9508-2D1091CF0D65}" srcOrd="0" destOrd="0" presId="urn:microsoft.com/office/officeart/2016/7/layout/BasicLinearProcessNumbered"/>
    <dgm:cxn modelId="{C20A49C8-5473-455A-A1A9-8B2849043EB5}" type="presParOf" srcId="{F0BA6E11-9922-4667-B6C8-15A3A8259438}" destId="{4609623B-D3FC-4110-92B4-7F748E0126F0}" srcOrd="1" destOrd="0" presId="urn:microsoft.com/office/officeart/2016/7/layout/BasicLinearProcessNumbered"/>
    <dgm:cxn modelId="{9FCFDD90-90A3-4F07-BE06-42D24455689D}" type="presParOf" srcId="{F0BA6E11-9922-4667-B6C8-15A3A8259438}" destId="{2718F34C-9362-4F37-8A74-DDCE150080AC}" srcOrd="2" destOrd="0" presId="urn:microsoft.com/office/officeart/2016/7/layout/BasicLinearProcessNumbered"/>
    <dgm:cxn modelId="{BAE49300-065F-4564-ACFB-FC7864DABE2B}" type="presParOf" srcId="{F0BA6E11-9922-4667-B6C8-15A3A8259438}" destId="{88365CF8-2B51-4BE5-AF4A-8F6475671E67}" srcOrd="3" destOrd="0" presId="urn:microsoft.com/office/officeart/2016/7/layout/BasicLinearProcessNumbered"/>
    <dgm:cxn modelId="{FA981B5B-092B-48CC-B7E5-DE8EB110E3A0}" type="presParOf" srcId="{E237779C-35AC-4A51-84E2-7ECD09301BCF}" destId="{2A447D13-E377-46E0-96BD-9EFA91C29259}" srcOrd="5" destOrd="0" presId="urn:microsoft.com/office/officeart/2016/7/layout/BasicLinearProcessNumbered"/>
    <dgm:cxn modelId="{293B956A-A2F6-490F-96E5-716434B499D5}" type="presParOf" srcId="{E237779C-35AC-4A51-84E2-7ECD09301BCF}" destId="{0D5D604C-447E-4709-95F8-95C3C5A94EC0}" srcOrd="6" destOrd="0" presId="urn:microsoft.com/office/officeart/2016/7/layout/BasicLinearProcessNumbered"/>
    <dgm:cxn modelId="{EC47EFF7-D6F0-4734-A1FF-E91340F830AB}" type="presParOf" srcId="{0D5D604C-447E-4709-95F8-95C3C5A94EC0}" destId="{E60D7C2F-E229-4E60-8499-3811BA905040}" srcOrd="0" destOrd="0" presId="urn:microsoft.com/office/officeart/2016/7/layout/BasicLinearProcessNumbered"/>
    <dgm:cxn modelId="{ABE65E7F-FF8B-4AF3-AAF6-0678A087F9A6}" type="presParOf" srcId="{0D5D604C-447E-4709-95F8-95C3C5A94EC0}" destId="{896E09EB-69F3-41BD-9BD2-0227929376F6}" srcOrd="1" destOrd="0" presId="urn:microsoft.com/office/officeart/2016/7/layout/BasicLinearProcessNumbered"/>
    <dgm:cxn modelId="{B8BD08AF-ADA3-4437-9C84-69E65AA032EA}" type="presParOf" srcId="{0D5D604C-447E-4709-95F8-95C3C5A94EC0}" destId="{89D41827-3462-4D35-ABB6-64509E1434DE}" srcOrd="2" destOrd="0" presId="urn:microsoft.com/office/officeart/2016/7/layout/BasicLinearProcessNumbered"/>
    <dgm:cxn modelId="{FC6657A3-CCE7-4C06-A898-1EE3173F9CEA}" type="presParOf" srcId="{0D5D604C-447E-4709-95F8-95C3C5A94EC0}" destId="{DF81EC9A-E474-4790-9F91-77B69CECA72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A490F6-0EB1-412A-BAEC-BF04442BF1F4}">
      <dsp:nvSpPr>
        <dsp:cNvPr id="0" name=""/>
        <dsp:cNvSpPr/>
      </dsp:nvSpPr>
      <dsp:spPr>
        <a:xfrm>
          <a:off x="3198" y="0"/>
          <a:ext cx="2537086" cy="3478940"/>
        </a:xfrm>
        <a:prstGeom prst="rect">
          <a:avLst/>
        </a:prstGeom>
        <a:solidFill>
          <a:schemeClr val="accent2">
            <a:tint val="40000"/>
            <a:alpha val="90000"/>
            <a:hueOff val="0"/>
            <a:satOff val="0"/>
            <a:lumOff val="0"/>
            <a:alphaOff val="0"/>
          </a:schemeClr>
        </a:solidFill>
        <a:ln w="1079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dirty="0"/>
            <a:t>Identify the role of schooled approaches, e.g. reading, writing and vocabulary in common understandings of literacy</a:t>
          </a:r>
          <a:endParaRPr lang="en-US" sz="1500" kern="1200" dirty="0"/>
        </a:p>
      </dsp:txBody>
      <dsp:txXfrm>
        <a:off x="3198" y="1321997"/>
        <a:ext cx="2537086" cy="2087364"/>
      </dsp:txXfrm>
    </dsp:sp>
    <dsp:sp modelId="{5A5610A1-1E27-43C6-99E5-8C09CD72A9B5}">
      <dsp:nvSpPr>
        <dsp:cNvPr id="0" name=""/>
        <dsp:cNvSpPr/>
      </dsp:nvSpPr>
      <dsp:spPr>
        <a:xfrm>
          <a:off x="749900" y="347893"/>
          <a:ext cx="1043682" cy="1043682"/>
        </a:xfrm>
        <a:prstGeom prst="ellips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902744" y="500737"/>
        <a:ext cx="737994" cy="737994"/>
      </dsp:txXfrm>
    </dsp:sp>
    <dsp:sp modelId="{142EF463-618A-409C-98C9-FF1DC69397A5}">
      <dsp:nvSpPr>
        <dsp:cNvPr id="0" name=""/>
        <dsp:cNvSpPr/>
      </dsp:nvSpPr>
      <dsp:spPr>
        <a:xfrm>
          <a:off x="3198" y="3478868"/>
          <a:ext cx="2537086" cy="72"/>
        </a:xfrm>
        <a:prstGeom prst="rect">
          <a:avLst/>
        </a:prstGeom>
        <a:solidFill>
          <a:schemeClr val="accent2">
            <a:hueOff val="-868572"/>
            <a:satOff val="-2449"/>
            <a:lumOff val="-1036"/>
            <a:alphaOff val="0"/>
          </a:schemeClr>
        </a:solidFill>
        <a:ln w="10795" cap="flat" cmpd="sng" algn="ctr">
          <a:solidFill>
            <a:schemeClr val="accent2">
              <a:hueOff val="-868572"/>
              <a:satOff val="-2449"/>
              <a:lumOff val="-10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5E6404-10E7-41E9-A60D-938D9DC6EFE7}">
      <dsp:nvSpPr>
        <dsp:cNvPr id="0" name=""/>
        <dsp:cNvSpPr/>
      </dsp:nvSpPr>
      <dsp:spPr>
        <a:xfrm>
          <a:off x="2793993" y="0"/>
          <a:ext cx="2537086" cy="3478940"/>
        </a:xfrm>
        <a:prstGeom prst="rect">
          <a:avLst/>
        </a:prstGeom>
        <a:solidFill>
          <a:schemeClr val="accent2">
            <a:tint val="40000"/>
            <a:alpha val="90000"/>
            <a:hueOff val="-1992545"/>
            <a:satOff val="-4936"/>
            <a:lumOff val="-679"/>
            <a:alphaOff val="0"/>
          </a:schemeClr>
        </a:solidFill>
        <a:ln w="10795" cap="flat" cmpd="sng" algn="ctr">
          <a:solidFill>
            <a:schemeClr val="accent2">
              <a:tint val="40000"/>
              <a:alpha val="90000"/>
              <a:hueOff val="-1992545"/>
              <a:satOff val="-4936"/>
              <a:lumOff val="-6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a:t>Reimagine literacy to include everyday, taken for granted spaces   </a:t>
          </a:r>
          <a:endParaRPr lang="en-US" sz="1500" kern="1200"/>
        </a:p>
      </dsp:txBody>
      <dsp:txXfrm>
        <a:off x="2793993" y="1321997"/>
        <a:ext cx="2537086" cy="2087364"/>
      </dsp:txXfrm>
    </dsp:sp>
    <dsp:sp modelId="{8337F426-3C6D-4838-A3AD-D2477F55387E}">
      <dsp:nvSpPr>
        <dsp:cNvPr id="0" name=""/>
        <dsp:cNvSpPr/>
      </dsp:nvSpPr>
      <dsp:spPr>
        <a:xfrm>
          <a:off x="3540695" y="347893"/>
          <a:ext cx="1043682" cy="1043682"/>
        </a:xfrm>
        <a:prstGeom prst="ellipse">
          <a:avLst/>
        </a:prstGeom>
        <a:solidFill>
          <a:schemeClr val="accent2">
            <a:hueOff val="-1737144"/>
            <a:satOff val="-4898"/>
            <a:lumOff val="-2073"/>
            <a:alphaOff val="0"/>
          </a:schemeClr>
        </a:solidFill>
        <a:ln w="10795" cap="flat" cmpd="sng" algn="ctr">
          <a:solidFill>
            <a:schemeClr val="accent2">
              <a:hueOff val="-1737144"/>
              <a:satOff val="-4898"/>
              <a:lumOff val="-20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693539" y="500737"/>
        <a:ext cx="737994" cy="737994"/>
      </dsp:txXfrm>
    </dsp:sp>
    <dsp:sp modelId="{6057E48D-1CBA-4DC7-840A-06711E265897}">
      <dsp:nvSpPr>
        <dsp:cNvPr id="0" name=""/>
        <dsp:cNvSpPr/>
      </dsp:nvSpPr>
      <dsp:spPr>
        <a:xfrm>
          <a:off x="2793993" y="3478868"/>
          <a:ext cx="2537086" cy="72"/>
        </a:xfrm>
        <a:prstGeom prst="rect">
          <a:avLst/>
        </a:prstGeom>
        <a:solidFill>
          <a:schemeClr val="accent2">
            <a:hueOff val="-2605715"/>
            <a:satOff val="-7347"/>
            <a:lumOff val="-3109"/>
            <a:alphaOff val="0"/>
          </a:schemeClr>
        </a:solidFill>
        <a:ln w="10795" cap="flat" cmpd="sng" algn="ctr">
          <a:solidFill>
            <a:schemeClr val="accent2">
              <a:hueOff val="-2605715"/>
              <a:satOff val="-7347"/>
              <a:lumOff val="-310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A6AB41-2177-4CCF-9508-2D1091CF0D65}">
      <dsp:nvSpPr>
        <dsp:cNvPr id="0" name=""/>
        <dsp:cNvSpPr/>
      </dsp:nvSpPr>
      <dsp:spPr>
        <a:xfrm>
          <a:off x="5584788" y="0"/>
          <a:ext cx="2537086" cy="3478940"/>
        </a:xfrm>
        <a:prstGeom prst="rect">
          <a:avLst/>
        </a:prstGeom>
        <a:solidFill>
          <a:schemeClr val="accent2">
            <a:tint val="40000"/>
            <a:alpha val="90000"/>
            <a:hueOff val="-3985089"/>
            <a:satOff val="-9873"/>
            <a:lumOff val="-1358"/>
            <a:alphaOff val="0"/>
          </a:schemeClr>
        </a:solidFill>
        <a:ln w="10795" cap="flat" cmpd="sng" algn="ctr">
          <a:solidFill>
            <a:schemeClr val="accent2">
              <a:tint val="40000"/>
              <a:alpha val="90000"/>
              <a:hueOff val="-3985089"/>
              <a:satOff val="-9873"/>
              <a:lumOff val="-1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a:t>Explore how literacy can be understood in emotional, social and physical ways </a:t>
          </a:r>
          <a:endParaRPr lang="en-US" sz="1500" kern="1200"/>
        </a:p>
      </dsp:txBody>
      <dsp:txXfrm>
        <a:off x="5584788" y="1321997"/>
        <a:ext cx="2537086" cy="2087364"/>
      </dsp:txXfrm>
    </dsp:sp>
    <dsp:sp modelId="{4609623B-D3FC-4110-92B4-7F748E0126F0}">
      <dsp:nvSpPr>
        <dsp:cNvPr id="0" name=""/>
        <dsp:cNvSpPr/>
      </dsp:nvSpPr>
      <dsp:spPr>
        <a:xfrm>
          <a:off x="6331491" y="347893"/>
          <a:ext cx="1043682" cy="1043682"/>
        </a:xfrm>
        <a:prstGeom prst="ellipse">
          <a:avLst/>
        </a:prstGeom>
        <a:solidFill>
          <a:schemeClr val="accent2">
            <a:hueOff val="-3474287"/>
            <a:satOff val="-9797"/>
            <a:lumOff val="-4146"/>
            <a:alphaOff val="0"/>
          </a:schemeClr>
        </a:solidFill>
        <a:ln w="10795" cap="flat" cmpd="sng" algn="ctr">
          <a:solidFill>
            <a:schemeClr val="accent2">
              <a:hueOff val="-3474287"/>
              <a:satOff val="-9797"/>
              <a:lumOff val="-414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484335" y="500737"/>
        <a:ext cx="737994" cy="737994"/>
      </dsp:txXfrm>
    </dsp:sp>
    <dsp:sp modelId="{2718F34C-9362-4F37-8A74-DDCE150080AC}">
      <dsp:nvSpPr>
        <dsp:cNvPr id="0" name=""/>
        <dsp:cNvSpPr/>
      </dsp:nvSpPr>
      <dsp:spPr>
        <a:xfrm>
          <a:off x="5584788" y="3478868"/>
          <a:ext cx="2537086" cy="72"/>
        </a:xfrm>
        <a:prstGeom prst="rect">
          <a:avLst/>
        </a:prstGeom>
        <a:solidFill>
          <a:schemeClr val="accent2">
            <a:hueOff val="-4342859"/>
            <a:satOff val="-12246"/>
            <a:lumOff val="-5182"/>
            <a:alphaOff val="0"/>
          </a:schemeClr>
        </a:solidFill>
        <a:ln w="10795" cap="flat" cmpd="sng" algn="ctr">
          <a:solidFill>
            <a:schemeClr val="accent2">
              <a:hueOff val="-4342859"/>
              <a:satOff val="-12246"/>
              <a:lumOff val="-518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0D7C2F-E229-4E60-8499-3811BA905040}">
      <dsp:nvSpPr>
        <dsp:cNvPr id="0" name=""/>
        <dsp:cNvSpPr/>
      </dsp:nvSpPr>
      <dsp:spPr>
        <a:xfrm>
          <a:off x="8375584" y="0"/>
          <a:ext cx="2537086" cy="3478940"/>
        </a:xfrm>
        <a:prstGeom prst="rect">
          <a:avLst/>
        </a:prstGeom>
        <a:solidFill>
          <a:schemeClr val="accent2">
            <a:tint val="40000"/>
            <a:alpha val="90000"/>
            <a:hueOff val="-5977634"/>
            <a:satOff val="-14809"/>
            <a:lumOff val="-2037"/>
            <a:alphaOff val="0"/>
          </a:schemeClr>
        </a:solidFill>
        <a:ln w="10795" cap="flat" cmpd="sng" algn="ctr">
          <a:solidFill>
            <a:schemeClr val="accent2">
              <a:tint val="40000"/>
              <a:alpha val="90000"/>
              <a:hueOff val="-5977634"/>
              <a:satOff val="-14809"/>
              <a:lumOff val="-20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7801" tIns="330200" rIns="197801" bIns="330200" numCol="1" spcCol="1270" anchor="t" anchorCtr="0">
          <a:noAutofit/>
        </a:bodyPr>
        <a:lstStyle/>
        <a:p>
          <a:pPr marL="0" lvl="0" indent="0" algn="l" defTabSz="666750">
            <a:lnSpc>
              <a:spcPct val="90000"/>
            </a:lnSpc>
            <a:spcBef>
              <a:spcPct val="0"/>
            </a:spcBef>
            <a:spcAft>
              <a:spcPct val="35000"/>
            </a:spcAft>
            <a:buNone/>
          </a:pPr>
          <a:r>
            <a:rPr lang="en-GB" sz="1500" b="0" kern="1200"/>
            <a:t>Understand the relationship between language, literacy, culture and background </a:t>
          </a:r>
          <a:endParaRPr lang="en-US" sz="1500" kern="1200"/>
        </a:p>
      </dsp:txBody>
      <dsp:txXfrm>
        <a:off x="8375584" y="1321997"/>
        <a:ext cx="2537086" cy="2087364"/>
      </dsp:txXfrm>
    </dsp:sp>
    <dsp:sp modelId="{896E09EB-69F3-41BD-9BD2-0227929376F6}">
      <dsp:nvSpPr>
        <dsp:cNvPr id="0" name=""/>
        <dsp:cNvSpPr/>
      </dsp:nvSpPr>
      <dsp:spPr>
        <a:xfrm>
          <a:off x="9122286" y="347893"/>
          <a:ext cx="1043682" cy="1043682"/>
        </a:xfrm>
        <a:prstGeom prst="ellipse">
          <a:avLst/>
        </a:prstGeom>
        <a:solidFill>
          <a:schemeClr val="accent2">
            <a:hueOff val="-5211431"/>
            <a:satOff val="-14695"/>
            <a:lumOff val="-6219"/>
            <a:alphaOff val="0"/>
          </a:schemeClr>
        </a:solidFill>
        <a:ln w="10795" cap="flat" cmpd="sng" algn="ctr">
          <a:solidFill>
            <a:schemeClr val="accent2">
              <a:hueOff val="-5211431"/>
              <a:satOff val="-14695"/>
              <a:lumOff val="-621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370" tIns="12700" rIns="8137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9275130" y="500737"/>
        <a:ext cx="737994" cy="737994"/>
      </dsp:txXfrm>
    </dsp:sp>
    <dsp:sp modelId="{89D41827-3462-4D35-ABB6-64509E1434DE}">
      <dsp:nvSpPr>
        <dsp:cNvPr id="0" name=""/>
        <dsp:cNvSpPr/>
      </dsp:nvSpPr>
      <dsp:spPr>
        <a:xfrm>
          <a:off x="8375584" y="3478868"/>
          <a:ext cx="2537086" cy="72"/>
        </a:xfrm>
        <a:prstGeom prst="rect">
          <a:avLst/>
        </a:prstGeom>
        <a:solidFill>
          <a:schemeClr val="accent2">
            <a:hueOff val="-6080002"/>
            <a:satOff val="-17144"/>
            <a:lumOff val="-7255"/>
            <a:alphaOff val="0"/>
          </a:schemeClr>
        </a:solidFill>
        <a:ln w="10795" cap="flat" cmpd="sng" algn="ctr">
          <a:solidFill>
            <a:schemeClr val="accent2">
              <a:hueOff val="-6080002"/>
              <a:satOff val="-17144"/>
              <a:lumOff val="-72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9951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2099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78114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9016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35007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721012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42538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38150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139014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27750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9365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2622122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06392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77310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7693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5/17/2023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03232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5/17/2023</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53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53860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583413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421231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501612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19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5/17/2023</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327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5/17/2023</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3558063194"/>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52" r:id="rId5"/>
    <p:sldLayoutId id="2147483753" r:id="rId6"/>
    <p:sldLayoutId id="2147483758" r:id="rId7"/>
    <p:sldLayoutId id="2147483754" r:id="rId8"/>
    <p:sldLayoutId id="2147483755" r:id="rId9"/>
    <p:sldLayoutId id="2147483756" r:id="rId10"/>
    <p:sldLayoutId id="2147483757"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5/17/2023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3103722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67" r:id="rId6"/>
    <p:sldLayoutId id="2147483662" r:id="rId7"/>
    <p:sldLayoutId id="2147483663" r:id="rId8"/>
    <p:sldLayoutId id="2147483664" r:id="rId9"/>
    <p:sldLayoutId id="2147483665" r:id="rId10"/>
    <p:sldLayoutId id="2147483666" r:id="rId11"/>
    <p:sldLayoutId id="2147483668"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PnXsNrq9PIY" TargetMode="External"/><Relationship Id="rId2" Type="http://schemas.openxmlformats.org/officeDocument/2006/relationships/hyperlink" Target="https://www.youtube.com/watch?v=vrmPX8ot_-0&amp;t=10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72C53508-B3F0-4B95-A7BB-3FB94033C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1EE6F5-DB3E-4F6F-80AB-4C182AAC3B2C}"/>
              </a:ext>
            </a:extLst>
          </p:cNvPr>
          <p:cNvSpPr>
            <a:spLocks noGrp="1"/>
          </p:cNvSpPr>
          <p:nvPr>
            <p:ph type="ctrTitle"/>
          </p:nvPr>
        </p:nvSpPr>
        <p:spPr>
          <a:xfrm>
            <a:off x="7113600" y="1311279"/>
            <a:ext cx="4060800" cy="2049502"/>
          </a:xfrm>
        </p:spPr>
        <p:txBody>
          <a:bodyPr>
            <a:normAutofit/>
          </a:bodyPr>
          <a:lstStyle/>
          <a:p>
            <a:pPr>
              <a:lnSpc>
                <a:spcPct val="90000"/>
              </a:lnSpc>
            </a:pPr>
            <a:r>
              <a:rPr lang="en-GB" sz="3700"/>
              <a:t>Learning literacy: de-</a:t>
            </a:r>
            <a:r>
              <a:rPr lang="en-GB" sz="3700" err="1"/>
              <a:t>centering</a:t>
            </a:r>
            <a:r>
              <a:rPr lang="en-GB" sz="3700"/>
              <a:t> schooled approaches</a:t>
            </a:r>
          </a:p>
        </p:txBody>
      </p:sp>
      <p:sp>
        <p:nvSpPr>
          <p:cNvPr id="3" name="Subtitle 2">
            <a:extLst>
              <a:ext uri="{FF2B5EF4-FFF2-40B4-BE49-F238E27FC236}">
                <a16:creationId xmlns:a16="http://schemas.microsoft.com/office/drawing/2014/main" id="{56B0C618-78AD-49DD-B1FC-DF5EA3F52896}"/>
              </a:ext>
            </a:extLst>
          </p:cNvPr>
          <p:cNvSpPr>
            <a:spLocks noGrp="1"/>
          </p:cNvSpPr>
          <p:nvPr>
            <p:ph type="subTitle" idx="1"/>
          </p:nvPr>
        </p:nvSpPr>
        <p:spPr>
          <a:xfrm>
            <a:off x="7113600" y="3513077"/>
            <a:ext cx="4060800" cy="2014088"/>
          </a:xfrm>
        </p:spPr>
        <p:txBody>
          <a:bodyPr>
            <a:normAutofit/>
          </a:bodyPr>
          <a:lstStyle/>
          <a:p>
            <a:r>
              <a:rPr lang="en-GB" dirty="0"/>
              <a:t>Workshop 3</a:t>
            </a:r>
          </a:p>
        </p:txBody>
      </p:sp>
      <p:pic>
        <p:nvPicPr>
          <p:cNvPr id="3074" name="Picture 2" descr="5 Activities to Build Literacy Skills in the Sandbox">
            <a:extLst>
              <a:ext uri="{FF2B5EF4-FFF2-40B4-BE49-F238E27FC236}">
                <a16:creationId xmlns:a16="http://schemas.microsoft.com/office/drawing/2014/main" id="{18AAAA5E-CB1A-635F-FCD5-55C15F2952B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831" r="31193" b="1"/>
          <a:stretch/>
        </p:blipFill>
        <p:spPr bwMode="auto">
          <a:xfrm>
            <a:off x="540988" y="540000"/>
            <a:ext cx="5555011" cy="5778000"/>
          </a:xfrm>
          <a:prstGeom prst="rect">
            <a:avLst/>
          </a:prstGeom>
          <a:noFill/>
          <a:extLst>
            <a:ext uri="{909E8E84-426E-40DD-AFC4-6F175D3DCCD1}">
              <a14:hiddenFill xmlns:a14="http://schemas.microsoft.com/office/drawing/2010/main">
                <a:solidFill>
                  <a:srgbClr val="FFFFFF"/>
                </a:solidFill>
              </a14:hiddenFill>
            </a:ext>
          </a:extLst>
        </p:spPr>
      </p:pic>
      <p:grpSp>
        <p:nvGrpSpPr>
          <p:cNvPr id="3081" name="Group 3080">
            <a:extLst>
              <a:ext uri="{FF2B5EF4-FFF2-40B4-BE49-F238E27FC236}">
                <a16:creationId xmlns:a16="http://schemas.microsoft.com/office/drawing/2014/main" id="{7DC925D4-A222-4AF4-B410-4AFDEE4557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H="1">
            <a:off x="6674373" y="402322"/>
            <a:ext cx="641183" cy="1069728"/>
            <a:chOff x="6484112" y="2967038"/>
            <a:chExt cx="641183" cy="1069728"/>
          </a:xfrm>
        </p:grpSpPr>
        <p:grpSp>
          <p:nvGrpSpPr>
            <p:cNvPr id="3082" name="Group 3081">
              <a:extLst>
                <a:ext uri="{FF2B5EF4-FFF2-40B4-BE49-F238E27FC236}">
                  <a16:creationId xmlns:a16="http://schemas.microsoft.com/office/drawing/2014/main" id="{0DBBB94E-15E5-42D1-A617-70B91FC06DD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3087" name="Freeform 68">
                <a:extLst>
                  <a:ext uri="{FF2B5EF4-FFF2-40B4-BE49-F238E27FC236}">
                    <a16:creationId xmlns:a16="http://schemas.microsoft.com/office/drawing/2014/main" id="{2C81B35A-4CE9-4440-B050-12A299FA65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8" name="Freeform 69">
                <a:extLst>
                  <a:ext uri="{FF2B5EF4-FFF2-40B4-BE49-F238E27FC236}">
                    <a16:creationId xmlns:a16="http://schemas.microsoft.com/office/drawing/2014/main" id="{A0D17983-4044-441A-ADBD-E035D9AE7E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9" name="Line 70">
                <a:extLst>
                  <a:ext uri="{FF2B5EF4-FFF2-40B4-BE49-F238E27FC236}">
                    <a16:creationId xmlns:a16="http://schemas.microsoft.com/office/drawing/2014/main" id="{19F1FD06-FDAD-4A4F-BFA2-40C00615ED5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083" name="Group 3082">
              <a:extLst>
                <a:ext uri="{FF2B5EF4-FFF2-40B4-BE49-F238E27FC236}">
                  <a16:creationId xmlns:a16="http://schemas.microsoft.com/office/drawing/2014/main" id="{7EFDE4C0-4728-4BFA-AB30-F128558D043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3084" name="Freeform 68">
                <a:extLst>
                  <a:ext uri="{FF2B5EF4-FFF2-40B4-BE49-F238E27FC236}">
                    <a16:creationId xmlns:a16="http://schemas.microsoft.com/office/drawing/2014/main" id="{1D506130-A061-4892-B4AB-FC514FF04A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5" name="Freeform 69">
                <a:extLst>
                  <a:ext uri="{FF2B5EF4-FFF2-40B4-BE49-F238E27FC236}">
                    <a16:creationId xmlns:a16="http://schemas.microsoft.com/office/drawing/2014/main" id="{49AD3E33-5B3A-488D-9055-A66F489647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86" name="Line 70">
                <a:extLst>
                  <a:ext uri="{FF2B5EF4-FFF2-40B4-BE49-F238E27FC236}">
                    <a16:creationId xmlns:a16="http://schemas.microsoft.com/office/drawing/2014/main" id="{A5CE7C61-384B-4565-8779-29E91BEF4C57}"/>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3091" name="Group 3090">
            <a:extLst>
              <a:ext uri="{FF2B5EF4-FFF2-40B4-BE49-F238E27FC236}">
                <a16:creationId xmlns:a16="http://schemas.microsoft.com/office/drawing/2014/main" id="{5EE5DB50-1341-4A9E-A206-967EBBDE449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11020476" y="5368081"/>
            <a:ext cx="641183" cy="1069728"/>
            <a:chOff x="6484112" y="2967038"/>
            <a:chExt cx="641183" cy="1069728"/>
          </a:xfrm>
        </p:grpSpPr>
        <p:grpSp>
          <p:nvGrpSpPr>
            <p:cNvPr id="3092" name="Group 3091">
              <a:extLst>
                <a:ext uri="{FF2B5EF4-FFF2-40B4-BE49-F238E27FC236}">
                  <a16:creationId xmlns:a16="http://schemas.microsoft.com/office/drawing/2014/main" id="{19A84626-F20C-4555-AFAF-1A2B70D3D9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3097" name="Freeform 68">
                <a:extLst>
                  <a:ext uri="{FF2B5EF4-FFF2-40B4-BE49-F238E27FC236}">
                    <a16:creationId xmlns:a16="http://schemas.microsoft.com/office/drawing/2014/main" id="{561A2DEB-32E0-497B-AFF5-12455326DC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8" name="Freeform 69">
                <a:extLst>
                  <a:ext uri="{FF2B5EF4-FFF2-40B4-BE49-F238E27FC236}">
                    <a16:creationId xmlns:a16="http://schemas.microsoft.com/office/drawing/2014/main" id="{F74C0FA4-7280-478C-9F0A-5C44367405D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9" name="Line 70">
                <a:extLst>
                  <a:ext uri="{FF2B5EF4-FFF2-40B4-BE49-F238E27FC236}">
                    <a16:creationId xmlns:a16="http://schemas.microsoft.com/office/drawing/2014/main" id="{6055EE13-719B-42CB-B390-656E3D7ED4B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093" name="Group 3092">
              <a:extLst>
                <a:ext uri="{FF2B5EF4-FFF2-40B4-BE49-F238E27FC236}">
                  <a16:creationId xmlns:a16="http://schemas.microsoft.com/office/drawing/2014/main" id="{0AFE4A8F-11DC-406B-81CA-1EFF5D00CE5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3094" name="Freeform 68">
                <a:extLst>
                  <a:ext uri="{FF2B5EF4-FFF2-40B4-BE49-F238E27FC236}">
                    <a16:creationId xmlns:a16="http://schemas.microsoft.com/office/drawing/2014/main" id="{1220809B-3187-4A4E-B1B4-931C71836C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5" name="Freeform 69">
                <a:extLst>
                  <a:ext uri="{FF2B5EF4-FFF2-40B4-BE49-F238E27FC236}">
                    <a16:creationId xmlns:a16="http://schemas.microsoft.com/office/drawing/2014/main" id="{FA8BADC2-4522-4CCB-B068-9C3AC1F1EF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96" name="Line 70">
                <a:extLst>
                  <a:ext uri="{FF2B5EF4-FFF2-40B4-BE49-F238E27FC236}">
                    <a16:creationId xmlns:a16="http://schemas.microsoft.com/office/drawing/2014/main" id="{8507DFE2-C18B-40C2-A945-EFDD0D8EC93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76097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FF5A3-2643-F408-F2D8-B55E6632699B}"/>
              </a:ext>
            </a:extLst>
          </p:cNvPr>
          <p:cNvSpPr>
            <a:spLocks noGrp="1"/>
          </p:cNvSpPr>
          <p:nvPr>
            <p:ph type="title"/>
          </p:nvPr>
        </p:nvSpPr>
        <p:spPr/>
        <p:txBody>
          <a:bodyPr/>
          <a:lstStyle/>
          <a:p>
            <a:r>
              <a:rPr lang="en-GB" dirty="0"/>
              <a:t>Reflection on pre-preparation</a:t>
            </a:r>
          </a:p>
        </p:txBody>
      </p:sp>
      <p:sp>
        <p:nvSpPr>
          <p:cNvPr id="3" name="Content Placeholder 2">
            <a:extLst>
              <a:ext uri="{FF2B5EF4-FFF2-40B4-BE49-F238E27FC236}">
                <a16:creationId xmlns:a16="http://schemas.microsoft.com/office/drawing/2014/main" id="{8032CDF4-1836-1D76-BDC6-DD3E2CF5C0A5}"/>
              </a:ext>
            </a:extLst>
          </p:cNvPr>
          <p:cNvSpPr>
            <a:spLocks noGrp="1"/>
          </p:cNvSpPr>
          <p:nvPr>
            <p:ph idx="1"/>
          </p:nvPr>
        </p:nvSpPr>
        <p:spPr/>
        <p:txBody>
          <a:bodyPr>
            <a:normAutofit fontScale="55000" lnSpcReduction="20000"/>
          </a:bodyPr>
          <a:lstStyle/>
          <a:p>
            <a:pPr marL="0" indent="0" algn="l">
              <a:buNone/>
            </a:pPr>
            <a:r>
              <a:rPr lang="en-GB" b="0" i="0" dirty="0">
                <a:solidFill>
                  <a:srgbClr val="000000"/>
                </a:solidFill>
                <a:effectLst/>
                <a:latin typeface="source-sans-3"/>
              </a:rPr>
              <a:t>Sam is 40 and has a four-year-old, Harper. Sam remembers low marks on spelling tests and feeling nervous when reading </a:t>
            </a:r>
            <a:r>
              <a:rPr lang="en-GB" b="0" i="1" dirty="0">
                <a:solidFill>
                  <a:srgbClr val="000000"/>
                </a:solidFill>
                <a:effectLst/>
                <a:latin typeface="source-sans-3"/>
              </a:rPr>
              <a:t>Of Mice and Men</a:t>
            </a:r>
            <a:r>
              <a:rPr lang="en-GB" b="0" i="0" dirty="0">
                <a:solidFill>
                  <a:srgbClr val="000000"/>
                </a:solidFill>
                <a:effectLst/>
                <a:latin typeface="source-sans-3"/>
              </a:rPr>
              <a:t> out loud at school. Upon beginning a degree in Criminology, a tutor recommended Sam undergo a dyslexia assessment, and at the age of 19, was diagnosed. Sam’s partner Alex, reads with Harper at bedtime sometimes but isn’t sure they are getting much out of it.  Considering the above case study, answer the following questions</a:t>
            </a:r>
          </a:p>
          <a:p>
            <a:r>
              <a:rPr lang="en-GB" b="0" i="0" dirty="0">
                <a:solidFill>
                  <a:srgbClr val="000000"/>
                </a:solidFill>
                <a:effectLst/>
                <a:latin typeface="source-sans-3"/>
              </a:rPr>
              <a:t>What support might Sam need?     </a:t>
            </a:r>
          </a:p>
          <a:p>
            <a:pPr algn="l">
              <a:buFont typeface="Arial" panose="020B0604020202020204" pitchFamily="34" charset="0"/>
              <a:buChar char="•"/>
            </a:pPr>
            <a:r>
              <a:rPr lang="en-GB" b="0" i="0" dirty="0">
                <a:solidFill>
                  <a:srgbClr val="000000"/>
                </a:solidFill>
                <a:effectLst/>
                <a:latin typeface="source-sans-3"/>
              </a:rPr>
              <a:t>How might you as a practitioner be equipped to do this? </a:t>
            </a:r>
          </a:p>
          <a:p>
            <a:pPr algn="l">
              <a:buFont typeface="Arial" panose="020B0604020202020204" pitchFamily="34" charset="0"/>
              <a:buChar char="•"/>
            </a:pPr>
            <a:r>
              <a:rPr lang="en-GB" b="0" i="0" dirty="0">
                <a:solidFill>
                  <a:srgbClr val="000000"/>
                </a:solidFill>
                <a:effectLst/>
                <a:latin typeface="source-sans-3"/>
              </a:rPr>
              <a:t>What might you need to consider? </a:t>
            </a:r>
          </a:p>
          <a:p>
            <a:pPr algn="l"/>
            <a:r>
              <a:rPr lang="en-GB" b="0" i="0" dirty="0">
                <a:solidFill>
                  <a:srgbClr val="000000"/>
                </a:solidFill>
                <a:effectLst/>
                <a:latin typeface="source-sans-3"/>
              </a:rPr>
              <a:t>What support might Sam need? </a:t>
            </a:r>
          </a:p>
          <a:p>
            <a:pPr algn="l">
              <a:buFont typeface="Arial" panose="020B0604020202020204" pitchFamily="34" charset="0"/>
              <a:buChar char="•"/>
            </a:pPr>
            <a:r>
              <a:rPr lang="en-GB" b="0" i="0" dirty="0">
                <a:solidFill>
                  <a:srgbClr val="000000"/>
                </a:solidFill>
                <a:effectLst/>
                <a:latin typeface="source-sans-3"/>
              </a:rPr>
              <a:t>Principles of the approach </a:t>
            </a:r>
          </a:p>
          <a:p>
            <a:pPr algn="l">
              <a:buFont typeface="Arial" panose="020B0604020202020204" pitchFamily="34" charset="0"/>
              <a:buChar char="•"/>
            </a:pPr>
            <a:r>
              <a:rPr lang="en-GB" b="0" i="0" dirty="0">
                <a:solidFill>
                  <a:srgbClr val="000000"/>
                </a:solidFill>
                <a:effectLst/>
                <a:latin typeface="source-sans-3"/>
              </a:rPr>
              <a:t>Sensitive working </a:t>
            </a:r>
          </a:p>
          <a:p>
            <a:pPr algn="l">
              <a:buFont typeface="Arial" panose="020B0604020202020204" pitchFamily="34" charset="0"/>
              <a:buChar char="•"/>
            </a:pPr>
            <a:r>
              <a:rPr lang="en-GB" b="0" i="0" dirty="0">
                <a:solidFill>
                  <a:srgbClr val="000000"/>
                </a:solidFill>
                <a:effectLst/>
                <a:latin typeface="source-sans-3"/>
              </a:rPr>
              <a:t>Practical solutions : E.g. Story sacks </a:t>
            </a:r>
          </a:p>
          <a:p>
            <a:pPr algn="l"/>
            <a:r>
              <a:rPr lang="en-GB" b="0" i="0" dirty="0">
                <a:solidFill>
                  <a:srgbClr val="000000"/>
                </a:solidFill>
                <a:effectLst/>
                <a:latin typeface="source-sans-3"/>
              </a:rPr>
              <a:t>How might you as a practitioner be equipped to do this? </a:t>
            </a:r>
          </a:p>
          <a:p>
            <a:pPr algn="l"/>
            <a:r>
              <a:rPr lang="en-GB" b="0" i="0" dirty="0">
                <a:solidFill>
                  <a:srgbClr val="000000"/>
                </a:solidFill>
                <a:effectLst/>
                <a:latin typeface="source-sans-3"/>
              </a:rPr>
              <a:t>What might you need to consider?  </a:t>
            </a:r>
          </a:p>
          <a:p>
            <a:endParaRPr lang="en-GB" dirty="0"/>
          </a:p>
        </p:txBody>
      </p:sp>
    </p:spTree>
    <p:extLst>
      <p:ext uri="{BB962C8B-B14F-4D97-AF65-F5344CB8AC3E}">
        <p14:creationId xmlns:p14="http://schemas.microsoft.com/office/powerpoint/2010/main" val="745518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DF314-7706-0F41-8294-FAA464D9531D}"/>
              </a:ext>
            </a:extLst>
          </p:cNvPr>
          <p:cNvSpPr>
            <a:spLocks noGrp="1"/>
          </p:cNvSpPr>
          <p:nvPr>
            <p:ph type="title"/>
          </p:nvPr>
        </p:nvSpPr>
        <p:spPr/>
        <p:txBody>
          <a:bodyPr/>
          <a:lstStyle/>
          <a:p>
            <a:r>
              <a:rPr lang="en-GB" dirty="0"/>
              <a:t>Connecting to the unit so far </a:t>
            </a:r>
          </a:p>
        </p:txBody>
      </p:sp>
      <p:sp>
        <p:nvSpPr>
          <p:cNvPr id="3" name="Content Placeholder 2">
            <a:extLst>
              <a:ext uri="{FF2B5EF4-FFF2-40B4-BE49-F238E27FC236}">
                <a16:creationId xmlns:a16="http://schemas.microsoft.com/office/drawing/2014/main" id="{4F556F01-E272-4E54-710A-C9857C669EF7}"/>
              </a:ext>
            </a:extLst>
          </p:cNvPr>
          <p:cNvSpPr>
            <a:spLocks noGrp="1"/>
          </p:cNvSpPr>
          <p:nvPr>
            <p:ph idx="1"/>
          </p:nvPr>
        </p:nvSpPr>
        <p:spPr/>
        <p:txBody>
          <a:bodyPr>
            <a:normAutofit/>
          </a:bodyPr>
          <a:lstStyle/>
          <a:p>
            <a:r>
              <a:rPr lang="en-GB" dirty="0"/>
              <a:t>LITERACY: Communicational practices that include script, talk and other modal forms (Pahl and Rowsell, 2020).  </a:t>
            </a:r>
          </a:p>
          <a:p>
            <a:r>
              <a:rPr lang="en-GB" dirty="0"/>
              <a:t>‘Literacy is about seeing, disrupting, hoping, knowing, creating and making….Literacy is too important to be reduced to a set of skills’ (Pahl and Rowsell, 2020, pp.2-4)</a:t>
            </a:r>
          </a:p>
          <a:p>
            <a:r>
              <a:rPr lang="en-GB" dirty="0"/>
              <a:t>The pitfalls of an entirely schooled approach and the potential of phonics</a:t>
            </a:r>
          </a:p>
          <a:p>
            <a:r>
              <a:rPr lang="en-GB" dirty="0"/>
              <a:t>Experiential/active learning</a:t>
            </a:r>
          </a:p>
          <a:p>
            <a:endParaRPr lang="en-GB" dirty="0"/>
          </a:p>
        </p:txBody>
      </p:sp>
    </p:spTree>
    <p:extLst>
      <p:ext uri="{BB962C8B-B14F-4D97-AF65-F5344CB8AC3E}">
        <p14:creationId xmlns:p14="http://schemas.microsoft.com/office/powerpoint/2010/main" val="676892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60" name="Rectangle 205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2CE8A5-2350-C80E-8395-0DBE9928E926}"/>
              </a:ext>
            </a:extLst>
          </p:cNvPr>
          <p:cNvSpPr>
            <a:spLocks noGrp="1"/>
          </p:cNvSpPr>
          <p:nvPr>
            <p:ph type="title"/>
          </p:nvPr>
        </p:nvSpPr>
        <p:spPr>
          <a:xfrm>
            <a:off x="989400" y="395289"/>
            <a:ext cx="6328800" cy="1112836"/>
          </a:xfrm>
        </p:spPr>
        <p:txBody>
          <a:bodyPr>
            <a:normAutofit/>
          </a:bodyPr>
          <a:lstStyle/>
          <a:p>
            <a:pPr algn="ctr"/>
            <a:r>
              <a:rPr lang="en-GB"/>
              <a:t>Learning outcomes</a:t>
            </a:r>
          </a:p>
        </p:txBody>
      </p:sp>
      <p:sp>
        <p:nvSpPr>
          <p:cNvPr id="3" name="Content Placeholder 2">
            <a:extLst>
              <a:ext uri="{FF2B5EF4-FFF2-40B4-BE49-F238E27FC236}">
                <a16:creationId xmlns:a16="http://schemas.microsoft.com/office/drawing/2014/main" id="{6AC06F3F-32E5-ACC4-EF78-D8CF019B4E58}"/>
              </a:ext>
            </a:extLst>
          </p:cNvPr>
          <p:cNvSpPr>
            <a:spLocks noGrp="1"/>
          </p:cNvSpPr>
          <p:nvPr>
            <p:ph idx="1"/>
          </p:nvPr>
        </p:nvSpPr>
        <p:spPr>
          <a:xfrm>
            <a:off x="989400" y="1864801"/>
            <a:ext cx="6328800" cy="3913700"/>
          </a:xfrm>
        </p:spPr>
        <p:txBody>
          <a:bodyPr>
            <a:normAutofit/>
          </a:bodyPr>
          <a:lstStyle/>
          <a:p>
            <a:pPr marL="457200" indent="-457200">
              <a:buFont typeface="Arial" panose="020B0604020202020204" pitchFamily="34" charset="0"/>
              <a:buChar char="•"/>
            </a:pPr>
            <a:r>
              <a:rPr lang="en-GB" b="0" dirty="0"/>
              <a:t>Apply an understanding of the relationship between literacy and everyday life.</a:t>
            </a:r>
          </a:p>
          <a:p>
            <a:pPr marL="457200" indent="-457200">
              <a:buFont typeface="Arial" panose="020B0604020202020204" pitchFamily="34" charset="0"/>
              <a:buChar char="•"/>
            </a:pPr>
            <a:r>
              <a:rPr lang="en-GB" b="0" dirty="0"/>
              <a:t>Enhance traditional theorisations of language and literacy with disruptive contemporary issues </a:t>
            </a:r>
          </a:p>
          <a:p>
            <a:pPr marL="457200" indent="-457200">
              <a:buFont typeface="Arial" panose="020B0604020202020204" pitchFamily="34" charset="0"/>
              <a:buChar char="•"/>
            </a:pPr>
            <a:r>
              <a:rPr lang="en-GB" b="0" dirty="0"/>
              <a:t>Take an holistic approach to literacy teaching and learning in practice </a:t>
            </a:r>
          </a:p>
          <a:p>
            <a:endParaRPr lang="en-GB" dirty="0"/>
          </a:p>
        </p:txBody>
      </p:sp>
      <p:pic>
        <p:nvPicPr>
          <p:cNvPr id="2050" name="Picture 2" descr="Activities to Encourage Literacy in Children - Boys &amp; Girls Nursery">
            <a:extLst>
              <a:ext uri="{FF2B5EF4-FFF2-40B4-BE49-F238E27FC236}">
                <a16:creationId xmlns:a16="http://schemas.microsoft.com/office/drawing/2014/main" id="{7FB23449-4179-C25A-46FB-36913DD8AD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286" r="33971" b="1"/>
          <a:stretch/>
        </p:blipFill>
        <p:spPr bwMode="auto">
          <a:xfrm>
            <a:off x="7766050" y="540000"/>
            <a:ext cx="3884962" cy="577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882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47DC-1645-4AA0-816D-EDD5BED7C428}"/>
              </a:ext>
            </a:extLst>
          </p:cNvPr>
          <p:cNvSpPr>
            <a:spLocks noGrp="1"/>
          </p:cNvSpPr>
          <p:nvPr>
            <p:ph type="title"/>
          </p:nvPr>
        </p:nvSpPr>
        <p:spPr/>
        <p:txBody>
          <a:bodyPr/>
          <a:lstStyle/>
          <a:p>
            <a:r>
              <a:rPr lang="en-GB" dirty="0"/>
              <a:t>Next week</a:t>
            </a:r>
          </a:p>
        </p:txBody>
      </p:sp>
      <p:sp>
        <p:nvSpPr>
          <p:cNvPr id="3" name="Content Placeholder 2">
            <a:extLst>
              <a:ext uri="{FF2B5EF4-FFF2-40B4-BE49-F238E27FC236}">
                <a16:creationId xmlns:a16="http://schemas.microsoft.com/office/drawing/2014/main" id="{835D07CF-D414-4DB5-9C40-F9F5582D20BB}"/>
              </a:ext>
            </a:extLst>
          </p:cNvPr>
          <p:cNvSpPr>
            <a:spLocks noGrp="1"/>
          </p:cNvSpPr>
          <p:nvPr>
            <p:ph idx="1"/>
          </p:nvPr>
        </p:nvSpPr>
        <p:spPr/>
        <p:txBody>
          <a:bodyPr/>
          <a:lstStyle/>
          <a:p>
            <a:r>
              <a:rPr lang="en-GB" dirty="0"/>
              <a:t>Bringing literacy to life: embodied dimensions</a:t>
            </a:r>
          </a:p>
          <a:p>
            <a:r>
              <a:rPr lang="en-GB"/>
              <a:t>Gillian Smith </a:t>
            </a:r>
            <a:endParaRPr lang="en-GB" dirty="0"/>
          </a:p>
        </p:txBody>
      </p:sp>
    </p:spTree>
    <p:extLst>
      <p:ext uri="{BB962C8B-B14F-4D97-AF65-F5344CB8AC3E}">
        <p14:creationId xmlns:p14="http://schemas.microsoft.com/office/powerpoint/2010/main" val="59878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DAC5E-C382-8E6F-FDD0-50A1A4CAF9F5}"/>
              </a:ext>
            </a:extLst>
          </p:cNvPr>
          <p:cNvSpPr>
            <a:spLocks noGrp="1"/>
          </p:cNvSpPr>
          <p:nvPr>
            <p:ph type="title"/>
          </p:nvPr>
        </p:nvSpPr>
        <p:spPr>
          <a:xfrm>
            <a:off x="635000" y="634029"/>
            <a:ext cx="10921640" cy="1314698"/>
          </a:xfrm>
        </p:spPr>
        <p:txBody>
          <a:bodyPr anchor="ctr">
            <a:normAutofit/>
          </a:bodyPr>
          <a:lstStyle/>
          <a:p>
            <a:pPr algn="ctr"/>
            <a:r>
              <a:rPr lang="en-GB" sz="7200" dirty="0"/>
              <a:t>This unit will help us</a:t>
            </a:r>
          </a:p>
        </p:txBody>
      </p:sp>
      <p:graphicFrame>
        <p:nvGraphicFramePr>
          <p:cNvPr id="5" name="Content Placeholder 2">
            <a:extLst>
              <a:ext uri="{FF2B5EF4-FFF2-40B4-BE49-F238E27FC236}">
                <a16:creationId xmlns:a16="http://schemas.microsoft.com/office/drawing/2014/main" id="{24CB2909-92F6-2958-F5B0-7E322008467A}"/>
              </a:ext>
            </a:extLst>
          </p:cNvPr>
          <p:cNvGraphicFramePr>
            <a:graphicFrameLocks noGrp="1"/>
          </p:cNvGraphicFramePr>
          <p:nvPr>
            <p:ph idx="1"/>
          </p:nvPr>
        </p:nvGraphicFramePr>
        <p:xfrm>
          <a:off x="632647" y="2805098"/>
          <a:ext cx="10915869" cy="3478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2731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9E3FB-1DDF-C498-2FF5-32554057B2D9}"/>
              </a:ext>
            </a:extLst>
          </p:cNvPr>
          <p:cNvSpPr>
            <a:spLocks noGrp="1"/>
          </p:cNvSpPr>
          <p:nvPr>
            <p:ph type="title"/>
          </p:nvPr>
        </p:nvSpPr>
        <p:spPr/>
        <p:txBody>
          <a:bodyPr/>
          <a:lstStyle/>
          <a:p>
            <a:r>
              <a:rPr lang="en-GB" dirty="0"/>
              <a:t>Last week</a:t>
            </a:r>
          </a:p>
        </p:txBody>
      </p:sp>
      <p:sp>
        <p:nvSpPr>
          <p:cNvPr id="3" name="Content Placeholder 2">
            <a:extLst>
              <a:ext uri="{FF2B5EF4-FFF2-40B4-BE49-F238E27FC236}">
                <a16:creationId xmlns:a16="http://schemas.microsoft.com/office/drawing/2014/main" id="{EDE6533D-58C3-1C74-853D-1F73C1E7C805}"/>
              </a:ext>
            </a:extLst>
          </p:cNvPr>
          <p:cNvSpPr>
            <a:spLocks noGrp="1"/>
          </p:cNvSpPr>
          <p:nvPr>
            <p:ph idx="1"/>
          </p:nvPr>
        </p:nvSpPr>
        <p:spPr/>
        <p:txBody>
          <a:bodyPr/>
          <a:lstStyle/>
          <a:p>
            <a:r>
              <a:rPr lang="en-GB" dirty="0"/>
              <a:t>Schooled literacy</a:t>
            </a:r>
          </a:p>
          <a:p>
            <a:r>
              <a:rPr lang="en-GB" dirty="0"/>
              <a:t>Real reading</a:t>
            </a:r>
          </a:p>
          <a:p>
            <a:r>
              <a:rPr lang="en-GB" dirty="0"/>
              <a:t>Phonics – Oxford Reading Tree etc</a:t>
            </a:r>
          </a:p>
          <a:p>
            <a:r>
              <a:rPr lang="en-GB" dirty="0"/>
              <a:t>Reading wars</a:t>
            </a:r>
          </a:p>
        </p:txBody>
      </p:sp>
    </p:spTree>
    <p:extLst>
      <p:ext uri="{BB962C8B-B14F-4D97-AF65-F5344CB8AC3E}">
        <p14:creationId xmlns:p14="http://schemas.microsoft.com/office/powerpoint/2010/main" val="217399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13461-C030-E55E-A56F-AC7F06EAF083}"/>
              </a:ext>
            </a:extLst>
          </p:cNvPr>
          <p:cNvSpPr>
            <a:spLocks noGrp="1"/>
          </p:cNvSpPr>
          <p:nvPr>
            <p:ph type="title"/>
          </p:nvPr>
        </p:nvSpPr>
        <p:spPr/>
        <p:txBody>
          <a:bodyPr/>
          <a:lstStyle/>
          <a:p>
            <a:r>
              <a:rPr lang="en-GB" dirty="0"/>
              <a:t>This week’s sprints</a:t>
            </a:r>
          </a:p>
        </p:txBody>
      </p:sp>
      <p:sp>
        <p:nvSpPr>
          <p:cNvPr id="3" name="Content Placeholder 2">
            <a:extLst>
              <a:ext uri="{FF2B5EF4-FFF2-40B4-BE49-F238E27FC236}">
                <a16:creationId xmlns:a16="http://schemas.microsoft.com/office/drawing/2014/main" id="{6CCFC1BC-8C2B-1E51-B1B4-DE6D9191F764}"/>
              </a:ext>
            </a:extLst>
          </p:cNvPr>
          <p:cNvSpPr>
            <a:spLocks noGrp="1"/>
          </p:cNvSpPr>
          <p:nvPr>
            <p:ph idx="1"/>
          </p:nvPr>
        </p:nvSpPr>
        <p:spPr/>
        <p:txBody>
          <a:bodyPr>
            <a:normAutofit/>
          </a:bodyPr>
          <a:lstStyle/>
          <a:p>
            <a:pPr marL="342900" lvl="0" indent="-342900" fontAlgn="base">
              <a:buSzPts val="1200"/>
              <a:buFont typeface="Times New Roman" panose="02020603050405020304" pitchFamily="18" charset="0"/>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Rachael Levy (25 minutes) </a:t>
            </a:r>
            <a:r>
              <a:rPr lang="en-GB" sz="18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Reading Communities - YouTube</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fontAlgn="base">
              <a:buSzPts val="1200"/>
              <a:buFont typeface="Times New Roman" panose="02020603050405020304" pitchFamily="18" charset="0"/>
              <a:buChar char="-"/>
            </a:pPr>
            <a:r>
              <a:rPr lang="en-GB" sz="1800" dirty="0">
                <a:effectLst/>
                <a:latin typeface="Calibri" panose="020F0502020204030204" pitchFamily="34" charset="0"/>
                <a:ea typeface="Times New Roman" panose="02020603050405020304" pitchFamily="18" charset="0"/>
                <a:cs typeface="Calibri" panose="020F0502020204030204" pitchFamily="34" charset="0"/>
              </a:rPr>
              <a:t>Rosie Flewitt ‘Young Children’s Digital Literacy Learning at Home’ (18 minutes) </a:t>
            </a: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https://www.youtube.com/watch?v=PnXsNrq9PIY</a:t>
            </a:r>
            <a:r>
              <a:rPr lang="en-GB"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rPr>
              <a:t>  </a:t>
            </a:r>
            <a:endParaRPr lang="en-GB" sz="18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07000"/>
              </a:lnSpc>
              <a:spcAft>
                <a:spcPts val="800"/>
              </a:spcAft>
            </a:pPr>
            <a:r>
              <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rPr>
              <a:t>Rand and Morrow. 2021. </a:t>
            </a:r>
            <a:r>
              <a:rPr lang="en-GB" sz="1800" i="0" dirty="0">
                <a:solidFill>
                  <a:srgbClr val="1C1D1E"/>
                </a:solidFill>
                <a:effectLst/>
                <a:latin typeface="Calibri" panose="020F0502020204030204" pitchFamily="34" charset="0"/>
                <a:cs typeface="Calibri" panose="020F0502020204030204" pitchFamily="34" charset="0"/>
              </a:rPr>
              <a:t>The Contribution of Play Experiences in Early Literacy: Expanding the Science of Reading. Reading Research Quarterly. </a:t>
            </a:r>
            <a:endPar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endParaRPr>
          </a:p>
          <a:p>
            <a:pPr>
              <a:lnSpc>
                <a:spcPct val="107000"/>
              </a:lnSpc>
              <a:spcAft>
                <a:spcPts val="800"/>
              </a:spcAft>
            </a:pPr>
            <a:r>
              <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rPr>
              <a:t>Scherer, L., 2016. ‘I am not clever, they are cleverer than us’: children reading in the primary school. </a:t>
            </a:r>
            <a:r>
              <a:rPr lang="en-GB" sz="1800" i="1" dirty="0">
                <a:solidFill>
                  <a:srgbClr val="222222"/>
                </a:solidFill>
                <a:effectLst/>
                <a:latin typeface="Calibri" panose="020F0502020204030204" pitchFamily="34" charset="0"/>
                <a:ea typeface="Arial" panose="020B0604020202020204" pitchFamily="34" charset="0"/>
                <a:cs typeface="Calibri" panose="020F0502020204030204" pitchFamily="34" charset="0"/>
              </a:rPr>
              <a:t>British Journal of Sociology of Education</a:t>
            </a:r>
            <a:r>
              <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rPr>
              <a:t>, </a:t>
            </a:r>
            <a:r>
              <a:rPr lang="en-GB" sz="1800" i="1" dirty="0">
                <a:solidFill>
                  <a:srgbClr val="222222"/>
                </a:solidFill>
                <a:effectLst/>
                <a:latin typeface="Calibri" panose="020F0502020204030204" pitchFamily="34" charset="0"/>
                <a:ea typeface="Arial" panose="020B0604020202020204" pitchFamily="34" charset="0"/>
                <a:cs typeface="Calibri" panose="020F0502020204030204" pitchFamily="34" charset="0"/>
              </a:rPr>
              <a:t>37</a:t>
            </a:r>
            <a:r>
              <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rPr>
              <a:t>(3), pp.389-407.</a:t>
            </a:r>
            <a:endParaRPr lang="en-GB" sz="18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rPr>
              <a:t>Skinner, T., 2013. Women’s perceptions of how their dyslexia impacts on their mothering. </a:t>
            </a:r>
            <a:r>
              <a:rPr lang="en-GB" sz="1800" i="1" dirty="0">
                <a:solidFill>
                  <a:srgbClr val="222222"/>
                </a:solidFill>
                <a:effectLst/>
                <a:latin typeface="Calibri" panose="020F0502020204030204" pitchFamily="34" charset="0"/>
                <a:ea typeface="Arial" panose="020B0604020202020204" pitchFamily="34" charset="0"/>
                <a:cs typeface="Calibri" panose="020F0502020204030204" pitchFamily="34" charset="0"/>
              </a:rPr>
              <a:t>Disability &amp; Society</a:t>
            </a:r>
            <a:r>
              <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rPr>
              <a:t>, </a:t>
            </a:r>
            <a:r>
              <a:rPr lang="en-GB" sz="1800" i="1" dirty="0">
                <a:solidFill>
                  <a:srgbClr val="222222"/>
                </a:solidFill>
                <a:effectLst/>
                <a:latin typeface="Calibri" panose="020F0502020204030204" pitchFamily="34" charset="0"/>
                <a:ea typeface="Arial" panose="020B0604020202020204" pitchFamily="34" charset="0"/>
                <a:cs typeface="Calibri" panose="020F0502020204030204" pitchFamily="34" charset="0"/>
              </a:rPr>
              <a:t>28</a:t>
            </a:r>
            <a:r>
              <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rPr>
              <a:t>(1), pp.81-95. </a:t>
            </a:r>
          </a:p>
          <a:p>
            <a:pPr>
              <a:lnSpc>
                <a:spcPct val="107000"/>
              </a:lnSpc>
              <a:spcAft>
                <a:spcPts val="800"/>
              </a:spcAft>
            </a:pPr>
            <a:endParaRPr lang="en-GB" sz="1800" dirty="0">
              <a:solidFill>
                <a:srgbClr val="222222"/>
              </a:solidFill>
              <a:effectLst/>
              <a:latin typeface="Calibri" panose="020F0502020204030204" pitchFamily="34" charset="0"/>
              <a:ea typeface="Arial" panose="020B0604020202020204" pitchFamily="34" charset="0"/>
              <a:cs typeface="Calibri" panose="020F0502020204030204" pitchFamily="34"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291366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4144" name="Straight Connector 4143">
            <a:extLst>
              <a:ext uri="{FF2B5EF4-FFF2-40B4-BE49-F238E27FC236}">
                <a16:creationId xmlns:a16="http://schemas.microsoft.com/office/drawing/2014/main" id="{AE0C0B2A-3FD1-4235-A16E-0ED1E028A9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4146" name="Group 4145">
            <a:extLst>
              <a:ext uri="{FF2B5EF4-FFF2-40B4-BE49-F238E27FC236}">
                <a16:creationId xmlns:a16="http://schemas.microsoft.com/office/drawing/2014/main" id="{9494E066-0146-46E9-BAF1-C33240ABA2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10127693" y="4178240"/>
            <a:ext cx="633413" cy="1862138"/>
            <a:chOff x="5959192" y="333389"/>
            <a:chExt cx="633413" cy="1862138"/>
          </a:xfrm>
        </p:grpSpPr>
        <p:grpSp>
          <p:nvGrpSpPr>
            <p:cNvPr id="4147" name="Group 4146">
              <a:extLst>
                <a:ext uri="{FF2B5EF4-FFF2-40B4-BE49-F238E27FC236}">
                  <a16:creationId xmlns:a16="http://schemas.microsoft.com/office/drawing/2014/main" id="{B02BD80B-C499-4DAC-9580-575B04F8658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4149" name="Freeform 68">
                <a:extLst>
                  <a:ext uri="{FF2B5EF4-FFF2-40B4-BE49-F238E27FC236}">
                    <a16:creationId xmlns:a16="http://schemas.microsoft.com/office/drawing/2014/main" id="{CCF069F3-858C-4C67-90C2-46017C3D4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150" name="Freeform 69">
                <a:extLst>
                  <a:ext uri="{FF2B5EF4-FFF2-40B4-BE49-F238E27FC236}">
                    <a16:creationId xmlns:a16="http://schemas.microsoft.com/office/drawing/2014/main" id="{8A1FFA52-DFA8-4A81-8A85-50BE13257F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4148" name="Line 70">
              <a:extLst>
                <a:ext uri="{FF2B5EF4-FFF2-40B4-BE49-F238E27FC236}">
                  <a16:creationId xmlns:a16="http://schemas.microsoft.com/office/drawing/2014/main" id="{BAEDA471-60CB-4A0C-B9AD-B2B3C51EA2F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useBgFill="1">
        <p:nvSpPr>
          <p:cNvPr id="4152" name="Rectangle 4151">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D7AB41-84DB-CAFC-3BAF-46A3D7E142FA}"/>
              </a:ext>
            </a:extLst>
          </p:cNvPr>
          <p:cNvSpPr>
            <a:spLocks noGrp="1"/>
          </p:cNvSpPr>
          <p:nvPr>
            <p:ph type="title"/>
          </p:nvPr>
        </p:nvSpPr>
        <p:spPr>
          <a:xfrm>
            <a:off x="1079510" y="399418"/>
            <a:ext cx="4457690" cy="1985642"/>
          </a:xfrm>
        </p:spPr>
        <p:txBody>
          <a:bodyPr vert="horz" lIns="91440" tIns="45720" rIns="91440" bIns="45720" rtlCol="0" anchor="ctr" anchorCtr="0">
            <a:normAutofit/>
          </a:bodyPr>
          <a:lstStyle/>
          <a:p>
            <a:pPr algn="ctr"/>
            <a:r>
              <a:rPr lang="en-US" sz="4800"/>
              <a:t>This week’s workshop </a:t>
            </a:r>
          </a:p>
        </p:txBody>
      </p:sp>
      <p:sp>
        <p:nvSpPr>
          <p:cNvPr id="3" name="Content Placeholder 2">
            <a:extLst>
              <a:ext uri="{FF2B5EF4-FFF2-40B4-BE49-F238E27FC236}">
                <a16:creationId xmlns:a16="http://schemas.microsoft.com/office/drawing/2014/main" id="{BB236969-7F09-7C36-E278-5A81A5B7411A}"/>
              </a:ext>
            </a:extLst>
          </p:cNvPr>
          <p:cNvSpPr>
            <a:spLocks noGrp="1"/>
          </p:cNvSpPr>
          <p:nvPr>
            <p:ph idx="1"/>
          </p:nvPr>
        </p:nvSpPr>
        <p:spPr>
          <a:xfrm>
            <a:off x="6654801" y="531815"/>
            <a:ext cx="4451347" cy="1720850"/>
          </a:xfrm>
        </p:spPr>
        <p:txBody>
          <a:bodyPr vert="horz" lIns="91440" tIns="45720" rIns="91440" bIns="45720" rtlCol="0" anchor="ctr">
            <a:normAutofit/>
          </a:bodyPr>
          <a:lstStyle/>
          <a:p>
            <a:pPr marL="0" indent="0" algn="ctr">
              <a:lnSpc>
                <a:spcPct val="125000"/>
              </a:lnSpc>
              <a:buNone/>
            </a:pPr>
            <a:r>
              <a:rPr lang="en-US" sz="2400"/>
              <a:t>Decentering schools </a:t>
            </a:r>
          </a:p>
        </p:txBody>
      </p:sp>
      <p:cxnSp>
        <p:nvCxnSpPr>
          <p:cNvPr id="4154" name="Straight Connector 4153">
            <a:extLst>
              <a:ext uri="{FF2B5EF4-FFF2-40B4-BE49-F238E27FC236}">
                <a16:creationId xmlns:a16="http://schemas.microsoft.com/office/drawing/2014/main" id="{32E97E5C-7A5F-424E-AAE4-654396E9079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5826000" y="1392239"/>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pic>
        <p:nvPicPr>
          <p:cNvPr id="4098" name="Picture 2" descr="Emergent Literacy and Play | Bing Nursery School">
            <a:extLst>
              <a:ext uri="{FF2B5EF4-FFF2-40B4-BE49-F238E27FC236}">
                <a16:creationId xmlns:a16="http://schemas.microsoft.com/office/drawing/2014/main" id="{DF838742-74E4-B259-1940-27DC39ABD04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933" r="-1" b="32642"/>
          <a:stretch/>
        </p:blipFill>
        <p:spPr bwMode="auto">
          <a:xfrm>
            <a:off x="541339" y="2843213"/>
            <a:ext cx="11109674" cy="3472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1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81" name="Rectangle 1080">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A48CB7-528C-41D1-8F38-510306514459}"/>
              </a:ext>
            </a:extLst>
          </p:cNvPr>
          <p:cNvSpPr>
            <a:spLocks noGrp="1"/>
          </p:cNvSpPr>
          <p:nvPr>
            <p:ph type="title"/>
          </p:nvPr>
        </p:nvSpPr>
        <p:spPr>
          <a:xfrm>
            <a:off x="990000" y="536575"/>
            <a:ext cx="4078800" cy="1453003"/>
          </a:xfrm>
        </p:spPr>
        <p:txBody>
          <a:bodyPr vert="horz" wrap="square" lIns="91440" tIns="45720" rIns="91440" bIns="45720" rtlCol="0" anchor="b" anchorCtr="0">
            <a:normAutofit/>
          </a:bodyPr>
          <a:lstStyle/>
          <a:p>
            <a:pPr algn="ctr">
              <a:lnSpc>
                <a:spcPct val="90000"/>
              </a:lnSpc>
            </a:pPr>
            <a:r>
              <a:rPr lang="en-US" dirty="0" err="1"/>
              <a:t>Martenscroft</a:t>
            </a:r>
            <a:r>
              <a:rPr lang="en-US" dirty="0"/>
              <a:t>: meet Martin and Mel at the Spanish Steps 5.55pm </a:t>
            </a:r>
          </a:p>
        </p:txBody>
      </p:sp>
      <p:cxnSp>
        <p:nvCxnSpPr>
          <p:cNvPr id="1083" name="Straight Connector 1082">
            <a:extLst>
              <a:ext uri="{FF2B5EF4-FFF2-40B4-BE49-F238E27FC236}">
                <a16:creationId xmlns:a16="http://schemas.microsoft.com/office/drawing/2014/main" id="{76D745DA-D03E-47A2-9936-01C39D51A4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7594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071" name="Content Placeholder 1070">
            <a:extLst>
              <a:ext uri="{FF2B5EF4-FFF2-40B4-BE49-F238E27FC236}">
                <a16:creationId xmlns:a16="http://schemas.microsoft.com/office/drawing/2014/main" id="{F3B54197-B624-0114-724E-5215B201402B}"/>
              </a:ext>
            </a:extLst>
          </p:cNvPr>
          <p:cNvSpPr>
            <a:spLocks noGrp="1"/>
          </p:cNvSpPr>
          <p:nvPr>
            <p:ph idx="1"/>
          </p:nvPr>
        </p:nvSpPr>
        <p:spPr>
          <a:xfrm>
            <a:off x="990000" y="2877018"/>
            <a:ext cx="4078800" cy="2901482"/>
          </a:xfrm>
        </p:spPr>
        <p:txBody>
          <a:bodyPr>
            <a:normAutofit/>
          </a:bodyPr>
          <a:lstStyle/>
          <a:p>
            <a:endParaRPr lang="en-US"/>
          </a:p>
        </p:txBody>
      </p:sp>
      <p:sp>
        <p:nvSpPr>
          <p:cNvPr id="1085" name="Rectangle 1084">
            <a:extLst>
              <a:ext uri="{FF2B5EF4-FFF2-40B4-BE49-F238E27FC236}">
                <a16:creationId xmlns:a16="http://schemas.microsoft.com/office/drawing/2014/main" id="{E95A6F56-5B66-4656-B01E-938834D6A3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pic>
        <p:nvPicPr>
          <p:cNvPr id="1026" name="Picture 2">
            <a:extLst>
              <a:ext uri="{FF2B5EF4-FFF2-40B4-BE49-F238E27FC236}">
                <a16:creationId xmlns:a16="http://schemas.microsoft.com/office/drawing/2014/main" id="{F8808D6D-F4E5-1F8C-5AD1-394305CA58E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333" r="5332" b="-1"/>
          <a:stretch/>
        </p:blipFill>
        <p:spPr bwMode="auto">
          <a:xfrm>
            <a:off x="6651127" y="2021467"/>
            <a:ext cx="4999885" cy="2812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5963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F1F9-1A43-4E64-FE8A-C15F8EB2D7D7}"/>
              </a:ext>
            </a:extLst>
          </p:cNvPr>
          <p:cNvSpPr>
            <a:spLocks noGrp="1"/>
          </p:cNvSpPr>
          <p:nvPr>
            <p:ph type="title"/>
          </p:nvPr>
        </p:nvSpPr>
        <p:spPr/>
        <p:txBody>
          <a:bodyPr/>
          <a:lstStyle/>
          <a:p>
            <a:r>
              <a:rPr lang="en-GB" dirty="0"/>
              <a:t>Reflections </a:t>
            </a:r>
          </a:p>
        </p:txBody>
      </p:sp>
      <p:sp>
        <p:nvSpPr>
          <p:cNvPr id="3" name="Content Placeholder 2">
            <a:extLst>
              <a:ext uri="{FF2B5EF4-FFF2-40B4-BE49-F238E27FC236}">
                <a16:creationId xmlns:a16="http://schemas.microsoft.com/office/drawing/2014/main" id="{97FE7BC0-7C6D-862F-6C78-EC7065DB3975}"/>
              </a:ext>
            </a:extLst>
          </p:cNvPr>
          <p:cNvSpPr>
            <a:spLocks noGrp="1"/>
          </p:cNvSpPr>
          <p:nvPr>
            <p:ph idx="1"/>
          </p:nvPr>
        </p:nvSpPr>
        <p:spPr/>
        <p:txBody>
          <a:bodyPr/>
          <a:lstStyle/>
          <a:p>
            <a:r>
              <a:rPr lang="en-GB" b="0" i="0" dirty="0">
                <a:solidFill>
                  <a:srgbClr val="000000"/>
                </a:solidFill>
                <a:effectLst/>
                <a:latin typeface="source-sans-3"/>
              </a:rPr>
              <a:t>Consider the space where you normally work with children. What tools or features of that room allow you to conduct literacy activities well? What restricts you? Capture your thoughts in the template below.</a:t>
            </a:r>
          </a:p>
          <a:p>
            <a:r>
              <a:rPr lang="en-GB" dirty="0">
                <a:solidFill>
                  <a:srgbClr val="000000"/>
                </a:solidFill>
                <a:latin typeface="source-sans-3"/>
              </a:rPr>
              <a:t>Consider the space at </a:t>
            </a:r>
            <a:r>
              <a:rPr lang="en-GB" dirty="0" err="1">
                <a:solidFill>
                  <a:srgbClr val="000000"/>
                </a:solidFill>
                <a:latin typeface="source-sans-3"/>
              </a:rPr>
              <a:t>Martenscroft</a:t>
            </a:r>
            <a:r>
              <a:rPr lang="en-GB" dirty="0">
                <a:solidFill>
                  <a:srgbClr val="000000"/>
                </a:solidFill>
                <a:latin typeface="source-sans-3"/>
              </a:rPr>
              <a:t>. What inspired you?</a:t>
            </a:r>
            <a:endParaRPr lang="en-GB" dirty="0"/>
          </a:p>
        </p:txBody>
      </p:sp>
    </p:spTree>
    <p:extLst>
      <p:ext uri="{BB962C8B-B14F-4D97-AF65-F5344CB8AC3E}">
        <p14:creationId xmlns:p14="http://schemas.microsoft.com/office/powerpoint/2010/main" val="3965386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9877F-FD74-8611-F307-201B761D3CF6}"/>
              </a:ext>
            </a:extLst>
          </p:cNvPr>
          <p:cNvSpPr>
            <a:spLocks noGrp="1"/>
          </p:cNvSpPr>
          <p:nvPr>
            <p:ph type="title"/>
          </p:nvPr>
        </p:nvSpPr>
        <p:spPr/>
        <p:txBody>
          <a:bodyPr/>
          <a:lstStyle/>
          <a:p>
            <a:r>
              <a:rPr lang="en-GB" dirty="0"/>
              <a:t>Where do children invest their energy?</a:t>
            </a:r>
          </a:p>
        </p:txBody>
      </p:sp>
      <p:sp>
        <p:nvSpPr>
          <p:cNvPr id="3" name="Content Placeholder 2">
            <a:extLst>
              <a:ext uri="{FF2B5EF4-FFF2-40B4-BE49-F238E27FC236}">
                <a16:creationId xmlns:a16="http://schemas.microsoft.com/office/drawing/2014/main" id="{F0108B02-6881-F5AE-64B1-869456BB3BDF}"/>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512044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37998-A78C-172D-460C-DFFDE919306F}"/>
              </a:ext>
            </a:extLst>
          </p:cNvPr>
          <p:cNvSpPr>
            <a:spLocks noGrp="1"/>
          </p:cNvSpPr>
          <p:nvPr>
            <p:ph type="title"/>
          </p:nvPr>
        </p:nvSpPr>
        <p:spPr/>
        <p:txBody>
          <a:bodyPr/>
          <a:lstStyle/>
          <a:p>
            <a:r>
              <a:rPr lang="en-GB" dirty="0"/>
              <a:t>How can these approaches be embraced?</a:t>
            </a:r>
          </a:p>
        </p:txBody>
      </p:sp>
      <p:sp>
        <p:nvSpPr>
          <p:cNvPr id="3" name="Content Placeholder 2">
            <a:extLst>
              <a:ext uri="{FF2B5EF4-FFF2-40B4-BE49-F238E27FC236}">
                <a16:creationId xmlns:a16="http://schemas.microsoft.com/office/drawing/2014/main" id="{EA7FE2FA-D637-C6A7-0B8F-1B0D3961246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7385524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8e3dffcb-3898-441b-99f0-8e65985e2c8a"/>
</p:tagLst>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BrushVTI">
  <a:themeElements>
    <a:clrScheme name="AnalogousFromLightSeedRightStep">
      <a:dk1>
        <a:srgbClr val="000000"/>
      </a:dk1>
      <a:lt1>
        <a:srgbClr val="FFFFFF"/>
      </a:lt1>
      <a:dk2>
        <a:srgbClr val="3C3122"/>
      </a:dk2>
      <a:lt2>
        <a:srgbClr val="E2E8E6"/>
      </a:lt2>
      <a:accent1>
        <a:srgbClr val="CC90A0"/>
      </a:accent1>
      <a:accent2>
        <a:srgbClr val="C18377"/>
      </a:accent2>
      <a:accent3>
        <a:srgbClr val="C09F74"/>
      </a:accent3>
      <a:accent4>
        <a:srgbClr val="A8A768"/>
      </a:accent4>
      <a:accent5>
        <a:srgbClr val="96AB78"/>
      </a:accent5>
      <a:accent6>
        <a:srgbClr val="7AB16D"/>
      </a:accent6>
      <a:hlink>
        <a:srgbClr val="568F80"/>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1308</TotalTime>
  <Words>576</Words>
  <Application>Microsoft Office PowerPoint</Application>
  <PresentationFormat>Widescreen</PresentationFormat>
  <Paragraphs>50</Paragraphs>
  <Slides>13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Arial</vt:lpstr>
      <vt:lpstr>Avenir Next LT Pro</vt:lpstr>
      <vt:lpstr>Calibri</vt:lpstr>
      <vt:lpstr>Century Gothic</vt:lpstr>
      <vt:lpstr>Goudy Old Style</vt:lpstr>
      <vt:lpstr>source-sans-3</vt:lpstr>
      <vt:lpstr>Times New Roman</vt:lpstr>
      <vt:lpstr>Wingdings</vt:lpstr>
      <vt:lpstr>FrostyVTI</vt:lpstr>
      <vt:lpstr>BrushVTI</vt:lpstr>
      <vt:lpstr>Learning literacy: de-centering schooled approaches</vt:lpstr>
      <vt:lpstr>This unit will help us</vt:lpstr>
      <vt:lpstr>Last week</vt:lpstr>
      <vt:lpstr>This week’s sprints</vt:lpstr>
      <vt:lpstr>This week’s workshop </vt:lpstr>
      <vt:lpstr>Martenscroft: meet Martin and Mel at the Spanish Steps 5.55pm </vt:lpstr>
      <vt:lpstr>Reflections </vt:lpstr>
      <vt:lpstr>Where do children invest their energy?</vt:lpstr>
      <vt:lpstr>How can these approaches be embraced?</vt:lpstr>
      <vt:lpstr>Reflection on pre-preparation</vt:lpstr>
      <vt:lpstr>Connecting to the unit so far </vt:lpstr>
      <vt:lpstr>Learning outcomes</vt:lpstr>
      <vt:lpstr>Next week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literacy: schooled approaches</dc:title>
  <dc:creator>Melanie Hall</dc:creator>
  <cp:lastModifiedBy>Melanie Hall</cp:lastModifiedBy>
  <cp:revision>2</cp:revision>
  <dcterms:created xsi:type="dcterms:W3CDTF">2022-08-24T08:12:40Z</dcterms:created>
  <dcterms:modified xsi:type="dcterms:W3CDTF">2023-05-18T07:45:58Z</dcterms:modified>
</cp:coreProperties>
</file>