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  <p:sldMasterId id="2147483674" r:id="rId2"/>
  </p:sldMasterIdLst>
  <p:sldIdLst>
    <p:sldId id="256" r:id="rId3"/>
    <p:sldId id="264" r:id="rId4"/>
    <p:sldId id="433" r:id="rId5"/>
    <p:sldId id="265" r:id="rId6"/>
    <p:sldId id="434" r:id="rId7"/>
    <p:sldId id="257" r:id="rId8"/>
    <p:sldId id="259" r:id="rId9"/>
    <p:sldId id="276" r:id="rId10"/>
    <p:sldId id="386" r:id="rId11"/>
    <p:sldId id="374" r:id="rId12"/>
    <p:sldId id="375" r:id="rId13"/>
    <p:sldId id="279" r:id="rId14"/>
    <p:sldId id="378" r:id="rId15"/>
    <p:sldId id="281" r:id="rId16"/>
    <p:sldId id="280" r:id="rId17"/>
    <p:sldId id="379" r:id="rId18"/>
    <p:sldId id="282" r:id="rId19"/>
    <p:sldId id="380" r:id="rId20"/>
    <p:sldId id="427" r:id="rId21"/>
    <p:sldId id="286" r:id="rId22"/>
    <p:sldId id="398" r:id="rId23"/>
    <p:sldId id="430" r:id="rId24"/>
    <p:sldId id="397" r:id="rId25"/>
    <p:sldId id="381" r:id="rId26"/>
    <p:sldId id="288" r:id="rId27"/>
    <p:sldId id="287" r:id="rId28"/>
    <p:sldId id="289" r:id="rId29"/>
    <p:sldId id="283" r:id="rId30"/>
    <p:sldId id="284" r:id="rId31"/>
    <p:sldId id="285" r:id="rId32"/>
    <p:sldId id="291" r:id="rId33"/>
    <p:sldId id="384" r:id="rId34"/>
    <p:sldId id="429" r:id="rId35"/>
    <p:sldId id="392" r:id="rId36"/>
    <p:sldId id="260" r:id="rId37"/>
    <p:sldId id="261" r:id="rId38"/>
    <p:sldId id="435" r:id="rId39"/>
    <p:sldId id="431" r:id="rId40"/>
    <p:sldId id="277" r:id="rId41"/>
    <p:sldId id="263" r:id="rId42"/>
  </p:sldIdLst>
  <p:sldSz cx="12192000" cy="6858000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EC04E3-C506-4835-834E-09C59B2CDE9C}" v="13" dt="2023-05-11T11:50:23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545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48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ie Hall" userId="bd26d866-d018-47f3-8d12-64bed1808dc4" providerId="ADAL" clId="{12EC04E3-C506-4835-834E-09C59B2CDE9C}"/>
    <pc:docChg chg="custSel addSld delSld modSld replTag delTag">
      <pc:chgData name="Melanie Hall" userId="bd26d866-d018-47f3-8d12-64bed1808dc4" providerId="ADAL" clId="{12EC04E3-C506-4835-834E-09C59B2CDE9C}" dt="2023-05-11T11:57:40.784" v="1196"/>
      <pc:docMkLst>
        <pc:docMk/>
      </pc:docMkLst>
      <pc:sldChg chg="modSp mod">
        <pc:chgData name="Melanie Hall" userId="bd26d866-d018-47f3-8d12-64bed1808dc4" providerId="ADAL" clId="{12EC04E3-C506-4835-834E-09C59B2CDE9C}" dt="2023-05-11T11:22:50.434" v="45" actId="313"/>
        <pc:sldMkLst>
          <pc:docMk/>
          <pc:sldMk cId="3145963270" sldId="257"/>
        </pc:sldMkLst>
        <pc:spChg chg="mod">
          <ac:chgData name="Melanie Hall" userId="bd26d866-d018-47f3-8d12-64bed1808dc4" providerId="ADAL" clId="{12EC04E3-C506-4835-834E-09C59B2CDE9C}" dt="2023-05-11T11:22:50.434" v="45" actId="313"/>
          <ac:spMkLst>
            <pc:docMk/>
            <pc:sldMk cId="3145963270" sldId="257"/>
            <ac:spMk id="2" creationId="{0EA48CB7-528C-41D1-8F38-510306514459}"/>
          </ac:spMkLst>
        </pc:spChg>
      </pc:sldChg>
      <pc:sldChg chg="modSp mod">
        <pc:chgData name="Melanie Hall" userId="bd26d866-d018-47f3-8d12-64bed1808dc4" providerId="ADAL" clId="{12EC04E3-C506-4835-834E-09C59B2CDE9C}" dt="2023-05-11T11:55:25.511" v="1109" actId="20577"/>
        <pc:sldMkLst>
          <pc:docMk/>
          <pc:sldMk cId="693296446" sldId="260"/>
        </pc:sldMkLst>
        <pc:spChg chg="mod">
          <ac:chgData name="Melanie Hall" userId="bd26d866-d018-47f3-8d12-64bed1808dc4" providerId="ADAL" clId="{12EC04E3-C506-4835-834E-09C59B2CDE9C}" dt="2023-05-11T11:55:25.511" v="1109" actId="20577"/>
          <ac:spMkLst>
            <pc:docMk/>
            <pc:sldMk cId="693296446" sldId="260"/>
            <ac:spMk id="3" creationId="{D55CE793-CC5D-4B37-A249-EF64E66D638A}"/>
          </ac:spMkLst>
        </pc:spChg>
      </pc:sldChg>
      <pc:sldChg chg="modSp del mod">
        <pc:chgData name="Melanie Hall" userId="bd26d866-d018-47f3-8d12-64bed1808dc4" providerId="ADAL" clId="{12EC04E3-C506-4835-834E-09C59B2CDE9C}" dt="2023-05-11T11:57:37.571" v="1193" actId="2696"/>
        <pc:sldMkLst>
          <pc:docMk/>
          <pc:sldMk cId="2497618873" sldId="262"/>
        </pc:sldMkLst>
        <pc:spChg chg="mod">
          <ac:chgData name="Melanie Hall" userId="bd26d866-d018-47f3-8d12-64bed1808dc4" providerId="ADAL" clId="{12EC04E3-C506-4835-834E-09C59B2CDE9C}" dt="2023-05-11T11:56:04.427" v="1121" actId="20577"/>
          <ac:spMkLst>
            <pc:docMk/>
            <pc:sldMk cId="2497618873" sldId="262"/>
            <ac:spMk id="3" creationId="{71BD1564-F1CB-4879-9C19-CF3E6F2C3ABD}"/>
          </ac:spMkLst>
        </pc:spChg>
      </pc:sldChg>
      <pc:sldChg chg="delSp modSp new del mod">
        <pc:chgData name="Melanie Hall" userId="bd26d866-d018-47f3-8d12-64bed1808dc4" providerId="ADAL" clId="{12EC04E3-C506-4835-834E-09C59B2CDE9C}" dt="2023-05-11T11:22:46.218" v="44" actId="2696"/>
        <pc:sldMkLst>
          <pc:docMk/>
          <pc:sldMk cId="972188628" sldId="264"/>
        </pc:sldMkLst>
        <pc:spChg chg="del">
          <ac:chgData name="Melanie Hall" userId="bd26d866-d018-47f3-8d12-64bed1808dc4" providerId="ADAL" clId="{12EC04E3-C506-4835-834E-09C59B2CDE9C}" dt="2023-05-11T11:21:49.146" v="38" actId="21"/>
          <ac:spMkLst>
            <pc:docMk/>
            <pc:sldMk cId="972188628" sldId="264"/>
            <ac:spMk id="2" creationId="{0671D370-0DBD-6E0D-F2AA-DA610F1E9AB1}"/>
          </ac:spMkLst>
        </pc:spChg>
        <pc:spChg chg="mod">
          <ac:chgData name="Melanie Hall" userId="bd26d866-d018-47f3-8d12-64bed1808dc4" providerId="ADAL" clId="{12EC04E3-C506-4835-834E-09C59B2CDE9C}" dt="2023-05-11T11:21:58.189" v="40" actId="14100"/>
          <ac:spMkLst>
            <pc:docMk/>
            <pc:sldMk cId="972188628" sldId="264"/>
            <ac:spMk id="3" creationId="{FA52291F-4E95-E5A0-1B0E-B3E9BD90B74C}"/>
          </ac:spMkLst>
        </pc:spChg>
      </pc:sldChg>
      <pc:sldChg chg="modSp new mod">
        <pc:chgData name="Melanie Hall" userId="bd26d866-d018-47f3-8d12-64bed1808dc4" providerId="ADAL" clId="{12EC04E3-C506-4835-834E-09C59B2CDE9C}" dt="2023-05-11T11:52:00.203" v="807" actId="20577"/>
        <pc:sldMkLst>
          <pc:docMk/>
          <pc:sldMk cId="2173998825" sldId="264"/>
        </pc:sldMkLst>
        <pc:spChg chg="mod">
          <ac:chgData name="Melanie Hall" userId="bd26d866-d018-47f3-8d12-64bed1808dc4" providerId="ADAL" clId="{12EC04E3-C506-4835-834E-09C59B2CDE9C}" dt="2023-05-11T11:23:41.593" v="58" actId="20577"/>
          <ac:spMkLst>
            <pc:docMk/>
            <pc:sldMk cId="2173998825" sldId="264"/>
            <ac:spMk id="2" creationId="{3259E3FB-1DDF-C498-2FF5-32554057B2D9}"/>
          </ac:spMkLst>
        </pc:spChg>
        <pc:spChg chg="mod">
          <ac:chgData name="Melanie Hall" userId="bd26d866-d018-47f3-8d12-64bed1808dc4" providerId="ADAL" clId="{12EC04E3-C506-4835-834E-09C59B2CDE9C}" dt="2023-05-11T11:52:00.203" v="807" actId="20577"/>
          <ac:spMkLst>
            <pc:docMk/>
            <pc:sldMk cId="2173998825" sldId="264"/>
            <ac:spMk id="3" creationId="{EDE6533D-58C3-1C74-853D-1F73C1E7C805}"/>
          </ac:spMkLst>
        </pc:spChg>
      </pc:sldChg>
      <pc:sldChg chg="modSp new mod">
        <pc:chgData name="Melanie Hall" userId="bd26d866-d018-47f3-8d12-64bed1808dc4" providerId="ADAL" clId="{12EC04E3-C506-4835-834E-09C59B2CDE9C}" dt="2023-05-11T11:56:20.457" v="1145" actId="20577"/>
        <pc:sldMkLst>
          <pc:docMk/>
          <pc:sldMk cId="3291366145" sldId="265"/>
        </pc:sldMkLst>
        <pc:spChg chg="mod">
          <ac:chgData name="Melanie Hall" userId="bd26d866-d018-47f3-8d12-64bed1808dc4" providerId="ADAL" clId="{12EC04E3-C506-4835-834E-09C59B2CDE9C}" dt="2023-05-11T11:24:46.847" v="86" actId="20577"/>
          <ac:spMkLst>
            <pc:docMk/>
            <pc:sldMk cId="3291366145" sldId="265"/>
            <ac:spMk id="2" creationId="{D3D13461-C030-E55E-A56F-AC7F06EAF083}"/>
          </ac:spMkLst>
        </pc:spChg>
        <pc:spChg chg="mod">
          <ac:chgData name="Melanie Hall" userId="bd26d866-d018-47f3-8d12-64bed1808dc4" providerId="ADAL" clId="{12EC04E3-C506-4835-834E-09C59B2CDE9C}" dt="2023-05-11T11:56:20.457" v="1145" actId="20577"/>
          <ac:spMkLst>
            <pc:docMk/>
            <pc:sldMk cId="3291366145" sldId="265"/>
            <ac:spMk id="3" creationId="{6CCFC1BC-8C2B-1E51-B1B4-DE6D9191F764}"/>
          </ac:spMkLst>
        </pc:spChg>
      </pc:sldChg>
      <pc:sldChg chg="new del">
        <pc:chgData name="Melanie Hall" userId="bd26d866-d018-47f3-8d12-64bed1808dc4" providerId="ADAL" clId="{12EC04E3-C506-4835-834E-09C59B2CDE9C}" dt="2023-05-11T11:50:52.234" v="566" actId="2696"/>
        <pc:sldMkLst>
          <pc:docMk/>
          <pc:sldMk cId="4143868412" sldId="266"/>
        </pc:sldMkLst>
      </pc:sldChg>
      <pc:sldChg chg="modSp add mod">
        <pc:chgData name="Melanie Hall" userId="bd26d866-d018-47f3-8d12-64bed1808dc4" providerId="ADAL" clId="{12EC04E3-C506-4835-834E-09C59B2CDE9C}" dt="2023-05-11T11:40:49.943" v="380" actId="27636"/>
        <pc:sldMkLst>
          <pc:docMk/>
          <pc:sldMk cId="2934753415" sldId="276"/>
        </pc:sldMkLst>
        <pc:spChg chg="mod">
          <ac:chgData name="Melanie Hall" userId="bd26d866-d018-47f3-8d12-64bed1808dc4" providerId="ADAL" clId="{12EC04E3-C506-4835-834E-09C59B2CDE9C}" dt="2023-05-11T11:40:49.940" v="379" actId="27636"/>
          <ac:spMkLst>
            <pc:docMk/>
            <pc:sldMk cId="2934753415" sldId="276"/>
            <ac:spMk id="2" creationId="{0BD7028A-EE2C-4FDB-8E1B-9682B133F62A}"/>
          </ac:spMkLst>
        </pc:spChg>
        <pc:spChg chg="mod">
          <ac:chgData name="Melanie Hall" userId="bd26d866-d018-47f3-8d12-64bed1808dc4" providerId="ADAL" clId="{12EC04E3-C506-4835-834E-09C59B2CDE9C}" dt="2023-05-11T11:40:49.943" v="380" actId="27636"/>
          <ac:spMkLst>
            <pc:docMk/>
            <pc:sldMk cId="2934753415" sldId="276"/>
            <ac:spMk id="3" creationId="{663A26EA-B9B2-4B8F-A31E-845E97192299}"/>
          </ac:spMkLst>
        </pc:spChg>
      </pc:sldChg>
      <pc:sldChg chg="delSp modSp add mod setBg delDesignElem">
        <pc:chgData name="Melanie Hall" userId="bd26d866-d018-47f3-8d12-64bed1808dc4" providerId="ADAL" clId="{12EC04E3-C506-4835-834E-09C59B2CDE9C}" dt="2023-05-11T11:49:55.249" v="530" actId="27636"/>
        <pc:sldMkLst>
          <pc:docMk/>
          <pc:sldMk cId="362882019" sldId="277"/>
        </pc:sldMkLst>
        <pc:spChg chg="mod">
          <ac:chgData name="Melanie Hall" userId="bd26d866-d018-47f3-8d12-64bed1808dc4" providerId="ADAL" clId="{12EC04E3-C506-4835-834E-09C59B2CDE9C}" dt="2023-05-11T11:49:55.249" v="530" actId="27636"/>
          <ac:spMkLst>
            <pc:docMk/>
            <pc:sldMk cId="362882019" sldId="277"/>
            <ac:spMk id="2" creationId="{4B2CE8A5-2350-C80E-8395-0DBE9928E926}"/>
          </ac:spMkLst>
        </pc:spChg>
        <pc:spChg chg="del">
          <ac:chgData name="Melanie Hall" userId="bd26d866-d018-47f3-8d12-64bed1808dc4" providerId="ADAL" clId="{12EC04E3-C506-4835-834E-09C59B2CDE9C}" dt="2023-05-11T11:49:31.958" v="485"/>
          <ac:spMkLst>
            <pc:docMk/>
            <pc:sldMk cId="362882019" sldId="277"/>
            <ac:spMk id="9" creationId="{F13C74B1-5B17-4795-BED0-7140497B445A}"/>
          </ac:spMkLst>
        </pc:spChg>
        <pc:spChg chg="del">
          <ac:chgData name="Melanie Hall" userId="bd26d866-d018-47f3-8d12-64bed1808dc4" providerId="ADAL" clId="{12EC04E3-C506-4835-834E-09C59B2CDE9C}" dt="2023-05-11T11:49:31.958" v="485"/>
          <ac:spMkLst>
            <pc:docMk/>
            <pc:sldMk cId="362882019" sldId="277"/>
            <ac:spMk id="11" creationId="{3FCFB1DE-0B7E-48CC-BA90-B2AB0889F9D6}"/>
          </ac:spMkLst>
        </pc:spChg>
      </pc:sldChg>
      <pc:sldChg chg="modSp add mod">
        <pc:chgData name="Melanie Hall" userId="bd26d866-d018-47f3-8d12-64bed1808dc4" providerId="ADAL" clId="{12EC04E3-C506-4835-834E-09C59B2CDE9C}" dt="2023-05-11T11:43:19.588" v="401" actId="27636"/>
        <pc:sldMkLst>
          <pc:docMk/>
          <pc:sldMk cId="507808977" sldId="279"/>
        </pc:sldMkLst>
        <pc:spChg chg="mod">
          <ac:chgData name="Melanie Hall" userId="bd26d866-d018-47f3-8d12-64bed1808dc4" providerId="ADAL" clId="{12EC04E3-C506-4835-834E-09C59B2CDE9C}" dt="2023-05-11T11:43:19.585" v="400" actId="27636"/>
          <ac:spMkLst>
            <pc:docMk/>
            <pc:sldMk cId="507808977" sldId="279"/>
            <ac:spMk id="3" creationId="{04A63557-F58B-477D-ACC4-1239EFF19A0D}"/>
          </ac:spMkLst>
        </pc:spChg>
        <pc:spChg chg="mod">
          <ac:chgData name="Melanie Hall" userId="bd26d866-d018-47f3-8d12-64bed1808dc4" providerId="ADAL" clId="{12EC04E3-C506-4835-834E-09C59B2CDE9C}" dt="2023-05-11T11:43:19.588" v="401" actId="27636"/>
          <ac:spMkLst>
            <pc:docMk/>
            <pc:sldMk cId="507808977" sldId="279"/>
            <ac:spMk id="4" creationId="{C9B95BEE-B3D0-465C-AA12-7EC4F69A4EFC}"/>
          </ac:spMkLst>
        </pc:spChg>
      </pc:sldChg>
      <pc:sldChg chg="add">
        <pc:chgData name="Melanie Hall" userId="bd26d866-d018-47f3-8d12-64bed1808dc4" providerId="ADAL" clId="{12EC04E3-C506-4835-834E-09C59B2CDE9C}" dt="2023-05-11T11:43:58.097" v="405"/>
        <pc:sldMkLst>
          <pc:docMk/>
          <pc:sldMk cId="3645025007" sldId="280"/>
        </pc:sldMkLst>
      </pc:sldChg>
      <pc:sldChg chg="add">
        <pc:chgData name="Melanie Hall" userId="bd26d866-d018-47f3-8d12-64bed1808dc4" providerId="ADAL" clId="{12EC04E3-C506-4835-834E-09C59B2CDE9C}" dt="2023-05-11T11:43:58.097" v="405"/>
        <pc:sldMkLst>
          <pc:docMk/>
          <pc:sldMk cId="1482635690" sldId="281"/>
        </pc:sldMkLst>
      </pc:sldChg>
      <pc:sldChg chg="add">
        <pc:chgData name="Melanie Hall" userId="bd26d866-d018-47f3-8d12-64bed1808dc4" providerId="ADAL" clId="{12EC04E3-C506-4835-834E-09C59B2CDE9C}" dt="2023-05-11T11:43:58.097" v="405"/>
        <pc:sldMkLst>
          <pc:docMk/>
          <pc:sldMk cId="2972448665" sldId="282"/>
        </pc:sldMkLst>
      </pc:sldChg>
      <pc:sldChg chg="modSp add mod">
        <pc:chgData name="Melanie Hall" userId="bd26d866-d018-47f3-8d12-64bed1808dc4" providerId="ADAL" clId="{12EC04E3-C506-4835-834E-09C59B2CDE9C}" dt="2023-05-11T11:46:21.234" v="424" actId="27636"/>
        <pc:sldMkLst>
          <pc:docMk/>
          <pc:sldMk cId="49992688" sldId="283"/>
        </pc:sldMkLst>
        <pc:spChg chg="mod">
          <ac:chgData name="Melanie Hall" userId="bd26d866-d018-47f3-8d12-64bed1808dc4" providerId="ADAL" clId="{12EC04E3-C506-4835-834E-09C59B2CDE9C}" dt="2023-05-11T11:46:21.234" v="424" actId="27636"/>
          <ac:spMkLst>
            <pc:docMk/>
            <pc:sldMk cId="49992688" sldId="283"/>
            <ac:spMk id="3" creationId="{0FDF6F04-D9A4-4459-8993-7400C35B77A4}"/>
          </ac:spMkLst>
        </pc:spChg>
      </pc:sldChg>
      <pc:sldChg chg="modSp add mod">
        <pc:chgData name="Melanie Hall" userId="bd26d866-d018-47f3-8d12-64bed1808dc4" providerId="ADAL" clId="{12EC04E3-C506-4835-834E-09C59B2CDE9C}" dt="2023-05-11T11:46:21.249" v="425" actId="27636"/>
        <pc:sldMkLst>
          <pc:docMk/>
          <pc:sldMk cId="3254078447" sldId="284"/>
        </pc:sldMkLst>
        <pc:spChg chg="mod">
          <ac:chgData name="Melanie Hall" userId="bd26d866-d018-47f3-8d12-64bed1808dc4" providerId="ADAL" clId="{12EC04E3-C506-4835-834E-09C59B2CDE9C}" dt="2023-05-11T11:46:21.249" v="425" actId="27636"/>
          <ac:spMkLst>
            <pc:docMk/>
            <pc:sldMk cId="3254078447" sldId="284"/>
            <ac:spMk id="6" creationId="{105471E2-DCF6-6649-816A-B0566ECEC9F5}"/>
          </ac:spMkLst>
        </pc:spChg>
      </pc:sldChg>
      <pc:sldChg chg="add">
        <pc:chgData name="Melanie Hall" userId="bd26d866-d018-47f3-8d12-64bed1808dc4" providerId="ADAL" clId="{12EC04E3-C506-4835-834E-09C59B2CDE9C}" dt="2023-05-11T11:46:21.083" v="422"/>
        <pc:sldMkLst>
          <pc:docMk/>
          <pc:sldMk cId="4107130058" sldId="285"/>
        </pc:sldMkLst>
      </pc:sldChg>
      <pc:sldChg chg="modSp add mod">
        <pc:chgData name="Melanie Hall" userId="bd26d866-d018-47f3-8d12-64bed1808dc4" providerId="ADAL" clId="{12EC04E3-C506-4835-834E-09C59B2CDE9C}" dt="2023-05-11T11:44:23.419" v="411" actId="27636"/>
        <pc:sldMkLst>
          <pc:docMk/>
          <pc:sldMk cId="2963623935" sldId="286"/>
        </pc:sldMkLst>
        <pc:spChg chg="mod">
          <ac:chgData name="Melanie Hall" userId="bd26d866-d018-47f3-8d12-64bed1808dc4" providerId="ADAL" clId="{12EC04E3-C506-4835-834E-09C59B2CDE9C}" dt="2023-05-11T11:44:23.419" v="411" actId="27636"/>
          <ac:spMkLst>
            <pc:docMk/>
            <pc:sldMk cId="2963623935" sldId="286"/>
            <ac:spMk id="3" creationId="{4288ABE1-B46A-4BBD-A9CB-FFF7F510E5B7}"/>
          </ac:spMkLst>
        </pc:spChg>
      </pc:sldChg>
      <pc:sldChg chg="add">
        <pc:chgData name="Melanie Hall" userId="bd26d866-d018-47f3-8d12-64bed1808dc4" providerId="ADAL" clId="{12EC04E3-C506-4835-834E-09C59B2CDE9C}" dt="2023-05-11T11:46:21.083" v="422"/>
        <pc:sldMkLst>
          <pc:docMk/>
          <pc:sldMk cId="1911064268" sldId="287"/>
        </pc:sldMkLst>
      </pc:sldChg>
      <pc:sldChg chg="add">
        <pc:chgData name="Melanie Hall" userId="bd26d866-d018-47f3-8d12-64bed1808dc4" providerId="ADAL" clId="{12EC04E3-C506-4835-834E-09C59B2CDE9C}" dt="2023-05-11T11:46:21.083" v="422"/>
        <pc:sldMkLst>
          <pc:docMk/>
          <pc:sldMk cId="3080781009" sldId="288"/>
        </pc:sldMkLst>
      </pc:sldChg>
      <pc:sldChg chg="add">
        <pc:chgData name="Melanie Hall" userId="bd26d866-d018-47f3-8d12-64bed1808dc4" providerId="ADAL" clId="{12EC04E3-C506-4835-834E-09C59B2CDE9C}" dt="2023-05-11T11:46:21.083" v="422"/>
        <pc:sldMkLst>
          <pc:docMk/>
          <pc:sldMk cId="3811435084" sldId="289"/>
        </pc:sldMkLst>
      </pc:sldChg>
      <pc:sldChg chg="add">
        <pc:chgData name="Melanie Hall" userId="bd26d866-d018-47f3-8d12-64bed1808dc4" providerId="ADAL" clId="{12EC04E3-C506-4835-834E-09C59B2CDE9C}" dt="2023-05-11T11:46:21.083" v="422"/>
        <pc:sldMkLst>
          <pc:docMk/>
          <pc:sldMk cId="1331282666" sldId="291"/>
        </pc:sldMkLst>
      </pc:sldChg>
      <pc:sldChg chg="modSp add mod">
        <pc:chgData name="Melanie Hall" userId="bd26d866-d018-47f3-8d12-64bed1808dc4" providerId="ADAL" clId="{12EC04E3-C506-4835-834E-09C59B2CDE9C}" dt="2023-05-11T11:42:24.578" v="391" actId="20577"/>
        <pc:sldMkLst>
          <pc:docMk/>
          <pc:sldMk cId="2378176673" sldId="374"/>
        </pc:sldMkLst>
        <pc:spChg chg="mod">
          <ac:chgData name="Melanie Hall" userId="bd26d866-d018-47f3-8d12-64bed1808dc4" providerId="ADAL" clId="{12EC04E3-C506-4835-834E-09C59B2CDE9C}" dt="2023-05-11T11:42:12.905" v="386" actId="27636"/>
          <ac:spMkLst>
            <pc:docMk/>
            <pc:sldMk cId="2378176673" sldId="374"/>
            <ac:spMk id="2" creationId="{0BD7028A-EE2C-4FDB-8E1B-9682B133F62A}"/>
          </ac:spMkLst>
        </pc:spChg>
        <pc:spChg chg="mod">
          <ac:chgData name="Melanie Hall" userId="bd26d866-d018-47f3-8d12-64bed1808dc4" providerId="ADAL" clId="{12EC04E3-C506-4835-834E-09C59B2CDE9C}" dt="2023-05-11T11:42:24.578" v="391" actId="20577"/>
          <ac:spMkLst>
            <pc:docMk/>
            <pc:sldMk cId="2378176673" sldId="374"/>
            <ac:spMk id="3" creationId="{663A26EA-B9B2-4B8F-A31E-845E97192299}"/>
          </ac:spMkLst>
        </pc:spChg>
      </pc:sldChg>
      <pc:sldChg chg="modSp add mod">
        <pc:chgData name="Melanie Hall" userId="bd26d866-d018-47f3-8d12-64bed1808dc4" providerId="ADAL" clId="{12EC04E3-C506-4835-834E-09C59B2CDE9C}" dt="2023-05-11T11:42:12.912" v="387" actId="27636"/>
        <pc:sldMkLst>
          <pc:docMk/>
          <pc:sldMk cId="4205046198" sldId="375"/>
        </pc:sldMkLst>
        <pc:spChg chg="mod">
          <ac:chgData name="Melanie Hall" userId="bd26d866-d018-47f3-8d12-64bed1808dc4" providerId="ADAL" clId="{12EC04E3-C506-4835-834E-09C59B2CDE9C}" dt="2023-05-11T11:42:12.912" v="387" actId="27636"/>
          <ac:spMkLst>
            <pc:docMk/>
            <pc:sldMk cId="4205046198" sldId="375"/>
            <ac:spMk id="2" creationId="{0BD7028A-EE2C-4FDB-8E1B-9682B133F62A}"/>
          </ac:spMkLst>
        </pc:spChg>
      </pc:sldChg>
      <pc:sldChg chg="add">
        <pc:chgData name="Melanie Hall" userId="bd26d866-d018-47f3-8d12-64bed1808dc4" providerId="ADAL" clId="{12EC04E3-C506-4835-834E-09C59B2CDE9C}" dt="2023-05-11T11:43:58.097" v="405"/>
        <pc:sldMkLst>
          <pc:docMk/>
          <pc:sldMk cId="2774591715" sldId="378"/>
        </pc:sldMkLst>
      </pc:sldChg>
      <pc:sldChg chg="add">
        <pc:chgData name="Melanie Hall" userId="bd26d866-d018-47f3-8d12-64bed1808dc4" providerId="ADAL" clId="{12EC04E3-C506-4835-834E-09C59B2CDE9C}" dt="2023-05-11T11:43:58.097" v="405"/>
        <pc:sldMkLst>
          <pc:docMk/>
          <pc:sldMk cId="75353002" sldId="379"/>
        </pc:sldMkLst>
      </pc:sldChg>
      <pc:sldChg chg="add">
        <pc:chgData name="Melanie Hall" userId="bd26d866-d018-47f3-8d12-64bed1808dc4" providerId="ADAL" clId="{12EC04E3-C506-4835-834E-09C59B2CDE9C}" dt="2023-05-11T11:43:58.097" v="405"/>
        <pc:sldMkLst>
          <pc:docMk/>
          <pc:sldMk cId="351342996" sldId="380"/>
        </pc:sldMkLst>
      </pc:sldChg>
      <pc:sldChg chg="modSp add mod">
        <pc:chgData name="Melanie Hall" userId="bd26d866-d018-47f3-8d12-64bed1808dc4" providerId="ADAL" clId="{12EC04E3-C506-4835-834E-09C59B2CDE9C}" dt="2023-05-11T11:46:21.189" v="423" actId="27636"/>
        <pc:sldMkLst>
          <pc:docMk/>
          <pc:sldMk cId="1785175432" sldId="381"/>
        </pc:sldMkLst>
        <pc:spChg chg="mod">
          <ac:chgData name="Melanie Hall" userId="bd26d866-d018-47f3-8d12-64bed1808dc4" providerId="ADAL" clId="{12EC04E3-C506-4835-834E-09C59B2CDE9C}" dt="2023-05-11T11:46:21.189" v="423" actId="27636"/>
          <ac:spMkLst>
            <pc:docMk/>
            <pc:sldMk cId="1785175432" sldId="381"/>
            <ac:spMk id="3" creationId="{25EDFDE8-E72F-48C6-9E15-931C1289FE69}"/>
          </ac:spMkLst>
        </pc:spChg>
      </pc:sldChg>
      <pc:sldChg chg="modSp add mod">
        <pc:chgData name="Melanie Hall" userId="bd26d866-d018-47f3-8d12-64bed1808dc4" providerId="ADAL" clId="{12EC04E3-C506-4835-834E-09C59B2CDE9C}" dt="2023-05-11T11:46:21.263" v="426" actId="27636"/>
        <pc:sldMkLst>
          <pc:docMk/>
          <pc:sldMk cId="3083908562" sldId="384"/>
        </pc:sldMkLst>
        <pc:spChg chg="mod">
          <ac:chgData name="Melanie Hall" userId="bd26d866-d018-47f3-8d12-64bed1808dc4" providerId="ADAL" clId="{12EC04E3-C506-4835-834E-09C59B2CDE9C}" dt="2023-05-11T11:46:21.263" v="426" actId="27636"/>
          <ac:spMkLst>
            <pc:docMk/>
            <pc:sldMk cId="3083908562" sldId="384"/>
            <ac:spMk id="3" creationId="{0FDF6F04-D9A4-4459-8993-7400C35B77A4}"/>
          </ac:spMkLst>
        </pc:spChg>
      </pc:sldChg>
      <pc:sldChg chg="modSp add mod">
        <pc:chgData name="Melanie Hall" userId="bd26d866-d018-47f3-8d12-64bed1808dc4" providerId="ADAL" clId="{12EC04E3-C506-4835-834E-09C59B2CDE9C}" dt="2023-05-11T11:42:32.345" v="395" actId="20577"/>
        <pc:sldMkLst>
          <pc:docMk/>
          <pc:sldMk cId="1212148122" sldId="386"/>
        </pc:sldMkLst>
        <pc:spChg chg="mod">
          <ac:chgData name="Melanie Hall" userId="bd26d866-d018-47f3-8d12-64bed1808dc4" providerId="ADAL" clId="{12EC04E3-C506-4835-834E-09C59B2CDE9C}" dt="2023-05-11T11:42:32.345" v="395" actId="20577"/>
          <ac:spMkLst>
            <pc:docMk/>
            <pc:sldMk cId="1212148122" sldId="386"/>
            <ac:spMk id="3" creationId="{663A26EA-B9B2-4B8F-A31E-845E97192299}"/>
          </ac:spMkLst>
        </pc:spChg>
      </pc:sldChg>
      <pc:sldChg chg="modSp add mod">
        <pc:chgData name="Melanie Hall" userId="bd26d866-d018-47f3-8d12-64bed1808dc4" providerId="ADAL" clId="{12EC04E3-C506-4835-834E-09C59B2CDE9C}" dt="2023-05-11T11:46:46.764" v="430" actId="27636"/>
        <pc:sldMkLst>
          <pc:docMk/>
          <pc:sldMk cId="36787076" sldId="392"/>
        </pc:sldMkLst>
        <pc:spChg chg="mod">
          <ac:chgData name="Melanie Hall" userId="bd26d866-d018-47f3-8d12-64bed1808dc4" providerId="ADAL" clId="{12EC04E3-C506-4835-834E-09C59B2CDE9C}" dt="2023-05-11T11:46:46.764" v="430" actId="27636"/>
          <ac:spMkLst>
            <pc:docMk/>
            <pc:sldMk cId="36787076" sldId="392"/>
            <ac:spMk id="2" creationId="{31FCFF63-D2AA-E346-9170-F04C9E5B2DF7}"/>
          </ac:spMkLst>
        </pc:spChg>
      </pc:sldChg>
      <pc:sldChg chg="add">
        <pc:chgData name="Melanie Hall" userId="bd26d866-d018-47f3-8d12-64bed1808dc4" providerId="ADAL" clId="{12EC04E3-C506-4835-834E-09C59B2CDE9C}" dt="2023-05-11T11:45:36.345" v="419"/>
        <pc:sldMkLst>
          <pc:docMk/>
          <pc:sldMk cId="4084109718" sldId="397"/>
        </pc:sldMkLst>
      </pc:sldChg>
      <pc:sldChg chg="add">
        <pc:chgData name="Melanie Hall" userId="bd26d866-d018-47f3-8d12-64bed1808dc4" providerId="ADAL" clId="{12EC04E3-C506-4835-834E-09C59B2CDE9C}" dt="2023-05-11T11:45:03.451" v="415"/>
        <pc:sldMkLst>
          <pc:docMk/>
          <pc:sldMk cId="2386425445" sldId="398"/>
        </pc:sldMkLst>
      </pc:sldChg>
      <pc:sldChg chg="modSp add del mod">
        <pc:chgData name="Melanie Hall" userId="bd26d866-d018-47f3-8d12-64bed1808dc4" providerId="ADAL" clId="{12EC04E3-C506-4835-834E-09C59B2CDE9C}" dt="2023-05-11T11:47:41.152" v="438" actId="2696"/>
        <pc:sldMkLst>
          <pc:docMk/>
          <pc:sldMk cId="377919196" sldId="402"/>
        </pc:sldMkLst>
        <pc:spChg chg="mod">
          <ac:chgData name="Melanie Hall" userId="bd26d866-d018-47f3-8d12-64bed1808dc4" providerId="ADAL" clId="{12EC04E3-C506-4835-834E-09C59B2CDE9C}" dt="2023-05-11T11:47:30.541" v="434" actId="27636"/>
          <ac:spMkLst>
            <pc:docMk/>
            <pc:sldMk cId="377919196" sldId="402"/>
            <ac:spMk id="3" creationId="{2C8973C9-5727-3747-8B6F-5DD8650B1477}"/>
          </ac:spMkLst>
        </pc:spChg>
      </pc:sldChg>
      <pc:sldChg chg="modSp add mod">
        <pc:chgData name="Melanie Hall" userId="bd26d866-d018-47f3-8d12-64bed1808dc4" providerId="ADAL" clId="{12EC04E3-C506-4835-834E-09C59B2CDE9C}" dt="2023-05-11T11:43:58.252" v="406" actId="27636"/>
        <pc:sldMkLst>
          <pc:docMk/>
          <pc:sldMk cId="3191109435" sldId="427"/>
        </pc:sldMkLst>
        <pc:spChg chg="mod">
          <ac:chgData name="Melanie Hall" userId="bd26d866-d018-47f3-8d12-64bed1808dc4" providerId="ADAL" clId="{12EC04E3-C506-4835-834E-09C59B2CDE9C}" dt="2023-05-11T11:43:58.252" v="406" actId="27636"/>
          <ac:spMkLst>
            <pc:docMk/>
            <pc:sldMk cId="3191109435" sldId="427"/>
            <ac:spMk id="2" creationId="{1CA46E51-6641-894F-9296-C2288A25C0B7}"/>
          </ac:spMkLst>
        </pc:spChg>
      </pc:sldChg>
      <pc:sldChg chg="add">
        <pc:chgData name="Melanie Hall" userId="bd26d866-d018-47f3-8d12-64bed1808dc4" providerId="ADAL" clId="{12EC04E3-C506-4835-834E-09C59B2CDE9C}" dt="2023-05-11T11:46:21.083" v="422"/>
        <pc:sldMkLst>
          <pc:docMk/>
          <pc:sldMk cId="2522960428" sldId="429"/>
        </pc:sldMkLst>
      </pc:sldChg>
      <pc:sldChg chg="add">
        <pc:chgData name="Melanie Hall" userId="bd26d866-d018-47f3-8d12-64bed1808dc4" providerId="ADAL" clId="{12EC04E3-C506-4835-834E-09C59B2CDE9C}" dt="2023-05-11T11:45:36.345" v="419"/>
        <pc:sldMkLst>
          <pc:docMk/>
          <pc:sldMk cId="2284681295" sldId="430"/>
        </pc:sldMkLst>
      </pc:sldChg>
      <pc:sldChg chg="modSp new mod">
        <pc:chgData name="Melanie Hall" userId="bd26d866-d018-47f3-8d12-64bed1808dc4" providerId="ADAL" clId="{12EC04E3-C506-4835-834E-09C59B2CDE9C}" dt="2023-05-11T11:49:00.414" v="480" actId="20577"/>
        <pc:sldMkLst>
          <pc:docMk/>
          <pc:sldMk cId="676892649" sldId="431"/>
        </pc:sldMkLst>
        <pc:spChg chg="mod">
          <ac:chgData name="Melanie Hall" userId="bd26d866-d018-47f3-8d12-64bed1808dc4" providerId="ADAL" clId="{12EC04E3-C506-4835-834E-09C59B2CDE9C}" dt="2023-05-11T11:48:19.551" v="471" actId="20577"/>
          <ac:spMkLst>
            <pc:docMk/>
            <pc:sldMk cId="676892649" sldId="431"/>
            <ac:spMk id="2" creationId="{714DF314-7706-0F41-8294-FAA464D9531D}"/>
          </ac:spMkLst>
        </pc:spChg>
        <pc:spChg chg="mod">
          <ac:chgData name="Melanie Hall" userId="bd26d866-d018-47f3-8d12-64bed1808dc4" providerId="ADAL" clId="{12EC04E3-C506-4835-834E-09C59B2CDE9C}" dt="2023-05-11T11:49:00.414" v="480" actId="20577"/>
          <ac:spMkLst>
            <pc:docMk/>
            <pc:sldMk cId="676892649" sldId="431"/>
            <ac:spMk id="3" creationId="{4F556F01-E272-4E54-710A-C9857C669EF7}"/>
          </ac:spMkLst>
        </pc:spChg>
      </pc:sldChg>
      <pc:sldChg chg="new del">
        <pc:chgData name="Melanie Hall" userId="bd26d866-d018-47f3-8d12-64bed1808dc4" providerId="ADAL" clId="{12EC04E3-C506-4835-834E-09C59B2CDE9C}" dt="2023-05-11T11:52:05.725" v="808" actId="2696"/>
        <pc:sldMkLst>
          <pc:docMk/>
          <pc:sldMk cId="3833661004" sldId="432"/>
        </pc:sldMkLst>
      </pc:sldChg>
      <pc:sldChg chg="delSp modSp add mod setBg delDesignElem">
        <pc:chgData name="Melanie Hall" userId="bd26d866-d018-47f3-8d12-64bed1808dc4" providerId="ADAL" clId="{12EC04E3-C506-4835-834E-09C59B2CDE9C}" dt="2023-05-11T11:50:39.821" v="562" actId="20577"/>
        <pc:sldMkLst>
          <pc:docMk/>
          <pc:sldMk cId="1292731003" sldId="433"/>
        </pc:sldMkLst>
        <pc:spChg chg="mod">
          <ac:chgData name="Melanie Hall" userId="bd26d866-d018-47f3-8d12-64bed1808dc4" providerId="ADAL" clId="{12EC04E3-C506-4835-834E-09C59B2CDE9C}" dt="2023-05-11T11:50:39.821" v="562" actId="20577"/>
          <ac:spMkLst>
            <pc:docMk/>
            <pc:sldMk cId="1292731003" sldId="433"/>
            <ac:spMk id="2" creationId="{841DAC5E-C382-8E6F-FDD0-50A1A4CAF9F5}"/>
          </ac:spMkLst>
        </pc:spChg>
        <pc:spChg chg="del">
          <ac:chgData name="Melanie Hall" userId="bd26d866-d018-47f3-8d12-64bed1808dc4" providerId="ADAL" clId="{12EC04E3-C506-4835-834E-09C59B2CDE9C}" dt="2023-05-11T11:50:23.485" v="536"/>
          <ac:spMkLst>
            <pc:docMk/>
            <pc:sldMk cId="1292731003" sldId="433"/>
            <ac:spMk id="9" creationId="{247B6BBF-09F2-4A29-AE4E-3771E2924817}"/>
          </ac:spMkLst>
        </pc:spChg>
        <pc:spChg chg="del">
          <ac:chgData name="Melanie Hall" userId="bd26d866-d018-47f3-8d12-64bed1808dc4" providerId="ADAL" clId="{12EC04E3-C506-4835-834E-09C59B2CDE9C}" dt="2023-05-11T11:50:23.485" v="536"/>
          <ac:spMkLst>
            <pc:docMk/>
            <pc:sldMk cId="1292731003" sldId="433"/>
            <ac:spMk id="11" creationId="{535742DD-1B16-4E9D-B715-0D74B4574A68}"/>
          </ac:spMkLst>
        </pc:spChg>
      </pc:sldChg>
      <pc:sldChg chg="modSp new mod">
        <pc:chgData name="Melanie Hall" userId="bd26d866-d018-47f3-8d12-64bed1808dc4" providerId="ADAL" clId="{12EC04E3-C506-4835-834E-09C59B2CDE9C}" dt="2023-05-11T11:54:33.186" v="1048" actId="20577"/>
        <pc:sldMkLst>
          <pc:docMk/>
          <pc:sldMk cId="2209103610" sldId="434"/>
        </pc:sldMkLst>
        <pc:spChg chg="mod">
          <ac:chgData name="Melanie Hall" userId="bd26d866-d018-47f3-8d12-64bed1808dc4" providerId="ADAL" clId="{12EC04E3-C506-4835-834E-09C59B2CDE9C}" dt="2023-05-11T11:53:18.177" v="836" actId="20577"/>
          <ac:spMkLst>
            <pc:docMk/>
            <pc:sldMk cId="2209103610" sldId="434"/>
            <ac:spMk id="2" creationId="{D6D7AB41-84DB-CAFC-3BAF-46A3D7E142FA}"/>
          </ac:spMkLst>
        </pc:spChg>
        <pc:spChg chg="mod">
          <ac:chgData name="Melanie Hall" userId="bd26d866-d018-47f3-8d12-64bed1808dc4" providerId="ADAL" clId="{12EC04E3-C506-4835-834E-09C59B2CDE9C}" dt="2023-05-11T11:54:33.186" v="1048" actId="20577"/>
          <ac:spMkLst>
            <pc:docMk/>
            <pc:sldMk cId="2209103610" sldId="434"/>
            <ac:spMk id="3" creationId="{BB236969-7F09-7C36-E278-5A81A5B7411A}"/>
          </ac:spMkLst>
        </pc:spChg>
      </pc:sldChg>
      <pc:sldChg chg="modSp new mod">
        <pc:chgData name="Melanie Hall" userId="bd26d866-d018-47f3-8d12-64bed1808dc4" providerId="ADAL" clId="{12EC04E3-C506-4835-834E-09C59B2CDE9C}" dt="2023-05-11T11:57:32.659" v="1192" actId="20577"/>
        <pc:sldMkLst>
          <pc:docMk/>
          <pc:sldMk cId="2562432182" sldId="435"/>
        </pc:sldMkLst>
        <pc:spChg chg="mod">
          <ac:chgData name="Melanie Hall" userId="bd26d866-d018-47f3-8d12-64bed1808dc4" providerId="ADAL" clId="{12EC04E3-C506-4835-834E-09C59B2CDE9C}" dt="2023-05-11T11:57:32.659" v="1192" actId="20577"/>
          <ac:spMkLst>
            <pc:docMk/>
            <pc:sldMk cId="2562432182" sldId="435"/>
            <ac:spMk id="2" creationId="{59FE57CA-C8D1-952F-F0BF-3FC83CB08D3E}"/>
          </ac:spMkLst>
        </pc:spChg>
        <pc:spChg chg="mod">
          <ac:chgData name="Melanie Hall" userId="bd26d866-d018-47f3-8d12-64bed1808dc4" providerId="ADAL" clId="{12EC04E3-C506-4835-834E-09C59B2CDE9C}" dt="2023-05-11T11:57:28.032" v="1177" actId="20577"/>
          <ac:spMkLst>
            <pc:docMk/>
            <pc:sldMk cId="2562432182" sldId="435"/>
            <ac:spMk id="3" creationId="{1F6DAB7F-000B-079D-9CC4-20B53D1C3D9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0A2BE-936A-4BE1-B46B-FC3A8A254860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D92AE1B-CA2B-4629-BFB8-E92F5A4832C4}">
      <dgm:prSet/>
      <dgm:spPr/>
      <dgm:t>
        <a:bodyPr/>
        <a:lstStyle/>
        <a:p>
          <a:r>
            <a:rPr lang="en-GB" b="0" dirty="0"/>
            <a:t>Identify the role of schooled approaches, e.g. reading, writing and vocabulary in common understandings of literacy</a:t>
          </a:r>
          <a:endParaRPr lang="en-US" dirty="0"/>
        </a:p>
      </dgm:t>
    </dgm:pt>
    <dgm:pt modelId="{6221A2D0-FE18-4A4D-ACC6-28D4425FC30C}" type="parTrans" cxnId="{A68B9F6E-B4EF-498F-98DC-D6697D01D55D}">
      <dgm:prSet/>
      <dgm:spPr/>
      <dgm:t>
        <a:bodyPr/>
        <a:lstStyle/>
        <a:p>
          <a:endParaRPr lang="en-US"/>
        </a:p>
      </dgm:t>
    </dgm:pt>
    <dgm:pt modelId="{1F531DD8-E04E-4BAE-8063-68E9E1C8622C}" type="sibTrans" cxnId="{A68B9F6E-B4EF-498F-98DC-D6697D01D55D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5238BCE4-1D40-4236-A116-D138A25A123F}">
      <dgm:prSet/>
      <dgm:spPr/>
      <dgm:t>
        <a:bodyPr/>
        <a:lstStyle/>
        <a:p>
          <a:r>
            <a:rPr lang="en-GB" b="0"/>
            <a:t>Reimagine literacy to include everyday, taken for granted spaces   </a:t>
          </a:r>
          <a:endParaRPr lang="en-US"/>
        </a:p>
      </dgm:t>
    </dgm:pt>
    <dgm:pt modelId="{42BD908B-50B9-47D1-993C-89938AA5B8DE}" type="parTrans" cxnId="{FA166ED8-2E30-491B-A674-381C8A5266DE}">
      <dgm:prSet/>
      <dgm:spPr/>
      <dgm:t>
        <a:bodyPr/>
        <a:lstStyle/>
        <a:p>
          <a:endParaRPr lang="en-US"/>
        </a:p>
      </dgm:t>
    </dgm:pt>
    <dgm:pt modelId="{442248CE-2917-4DDB-92AA-3E60F9D802F8}" type="sibTrans" cxnId="{FA166ED8-2E30-491B-A674-381C8A5266D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213373B-14AE-4203-8C20-CF30E27A1120}">
      <dgm:prSet/>
      <dgm:spPr/>
      <dgm:t>
        <a:bodyPr/>
        <a:lstStyle/>
        <a:p>
          <a:r>
            <a:rPr lang="en-GB" b="0"/>
            <a:t>Explore how literacy can be understood in emotional, social and physical ways </a:t>
          </a:r>
          <a:endParaRPr lang="en-US"/>
        </a:p>
      </dgm:t>
    </dgm:pt>
    <dgm:pt modelId="{77E75F95-2D2B-420A-A2B6-E75A0D888E80}" type="parTrans" cxnId="{9C91F911-200A-4264-A671-F14A5D079179}">
      <dgm:prSet/>
      <dgm:spPr/>
      <dgm:t>
        <a:bodyPr/>
        <a:lstStyle/>
        <a:p>
          <a:endParaRPr lang="en-US"/>
        </a:p>
      </dgm:t>
    </dgm:pt>
    <dgm:pt modelId="{E5019970-F5FC-49CD-B342-0E247E5FA0D6}" type="sibTrans" cxnId="{9C91F911-200A-4264-A671-F14A5D079179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597F32A8-633E-4F97-B92F-A0B7DAEE77F5}">
      <dgm:prSet/>
      <dgm:spPr/>
      <dgm:t>
        <a:bodyPr/>
        <a:lstStyle/>
        <a:p>
          <a:r>
            <a:rPr lang="en-GB" b="0"/>
            <a:t>Understand the relationship between language, literacy, culture and background </a:t>
          </a:r>
          <a:endParaRPr lang="en-US"/>
        </a:p>
      </dgm:t>
    </dgm:pt>
    <dgm:pt modelId="{7EBB2CE4-37F5-460C-9FA8-A1020EA5E7C3}" type="parTrans" cxnId="{92A79719-1F91-4D8E-828E-1034165B3F8F}">
      <dgm:prSet/>
      <dgm:spPr/>
      <dgm:t>
        <a:bodyPr/>
        <a:lstStyle/>
        <a:p>
          <a:endParaRPr lang="en-US"/>
        </a:p>
      </dgm:t>
    </dgm:pt>
    <dgm:pt modelId="{20793A85-1210-4E94-A683-B76A4974CC85}" type="sibTrans" cxnId="{92A79719-1F91-4D8E-828E-1034165B3F8F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E237779C-35AC-4A51-84E2-7ECD09301BCF}" type="pres">
      <dgm:prSet presAssocID="{7640A2BE-936A-4BE1-B46B-FC3A8A254860}" presName="Name0" presStyleCnt="0">
        <dgm:presLayoutVars>
          <dgm:animLvl val="lvl"/>
          <dgm:resizeHandles val="exact"/>
        </dgm:presLayoutVars>
      </dgm:prSet>
      <dgm:spPr/>
    </dgm:pt>
    <dgm:pt modelId="{517C991C-BE1D-460F-92BC-6EF08550DDE7}" type="pres">
      <dgm:prSet presAssocID="{3D92AE1B-CA2B-4629-BFB8-E92F5A4832C4}" presName="compositeNode" presStyleCnt="0">
        <dgm:presLayoutVars>
          <dgm:bulletEnabled val="1"/>
        </dgm:presLayoutVars>
      </dgm:prSet>
      <dgm:spPr/>
    </dgm:pt>
    <dgm:pt modelId="{DFA490F6-0EB1-412A-BAEC-BF04442BF1F4}" type="pres">
      <dgm:prSet presAssocID="{3D92AE1B-CA2B-4629-BFB8-E92F5A4832C4}" presName="bgRect" presStyleLbl="bgAccFollowNode1" presStyleIdx="0" presStyleCnt="4"/>
      <dgm:spPr/>
    </dgm:pt>
    <dgm:pt modelId="{5A5610A1-1E27-43C6-99E5-8C09CD72A9B5}" type="pres">
      <dgm:prSet presAssocID="{1F531DD8-E04E-4BAE-8063-68E9E1C8622C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142EF463-618A-409C-98C9-FF1DC69397A5}" type="pres">
      <dgm:prSet presAssocID="{3D92AE1B-CA2B-4629-BFB8-E92F5A4832C4}" presName="bottomLine" presStyleLbl="alignNode1" presStyleIdx="1" presStyleCnt="8">
        <dgm:presLayoutVars/>
      </dgm:prSet>
      <dgm:spPr/>
    </dgm:pt>
    <dgm:pt modelId="{2C34E3DF-6C4A-4F75-9A37-28F1695E7544}" type="pres">
      <dgm:prSet presAssocID="{3D92AE1B-CA2B-4629-BFB8-E92F5A4832C4}" presName="nodeText" presStyleLbl="bgAccFollowNode1" presStyleIdx="0" presStyleCnt="4">
        <dgm:presLayoutVars>
          <dgm:bulletEnabled val="1"/>
        </dgm:presLayoutVars>
      </dgm:prSet>
      <dgm:spPr/>
    </dgm:pt>
    <dgm:pt modelId="{CF68BE16-D3BE-4730-9CC2-B5D027A632A5}" type="pres">
      <dgm:prSet presAssocID="{1F531DD8-E04E-4BAE-8063-68E9E1C8622C}" presName="sibTrans" presStyleCnt="0"/>
      <dgm:spPr/>
    </dgm:pt>
    <dgm:pt modelId="{0901B3DF-3138-44BD-B587-2FB5E1329F75}" type="pres">
      <dgm:prSet presAssocID="{5238BCE4-1D40-4236-A116-D138A25A123F}" presName="compositeNode" presStyleCnt="0">
        <dgm:presLayoutVars>
          <dgm:bulletEnabled val="1"/>
        </dgm:presLayoutVars>
      </dgm:prSet>
      <dgm:spPr/>
    </dgm:pt>
    <dgm:pt modelId="{CA5E6404-10E7-41E9-A60D-938D9DC6EFE7}" type="pres">
      <dgm:prSet presAssocID="{5238BCE4-1D40-4236-A116-D138A25A123F}" presName="bgRect" presStyleLbl="bgAccFollowNode1" presStyleIdx="1" presStyleCnt="4"/>
      <dgm:spPr/>
    </dgm:pt>
    <dgm:pt modelId="{8337F426-3C6D-4838-A3AD-D2477F55387E}" type="pres">
      <dgm:prSet presAssocID="{442248CE-2917-4DDB-92AA-3E60F9D802F8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6057E48D-1CBA-4DC7-840A-06711E265897}" type="pres">
      <dgm:prSet presAssocID="{5238BCE4-1D40-4236-A116-D138A25A123F}" presName="bottomLine" presStyleLbl="alignNode1" presStyleIdx="3" presStyleCnt="8">
        <dgm:presLayoutVars/>
      </dgm:prSet>
      <dgm:spPr/>
    </dgm:pt>
    <dgm:pt modelId="{C1C928A9-D49E-4872-AA75-12A174F236EE}" type="pres">
      <dgm:prSet presAssocID="{5238BCE4-1D40-4236-A116-D138A25A123F}" presName="nodeText" presStyleLbl="bgAccFollowNode1" presStyleIdx="1" presStyleCnt="4">
        <dgm:presLayoutVars>
          <dgm:bulletEnabled val="1"/>
        </dgm:presLayoutVars>
      </dgm:prSet>
      <dgm:spPr/>
    </dgm:pt>
    <dgm:pt modelId="{BB5E3CA1-8F11-4DAA-8C48-87DFC02C98DC}" type="pres">
      <dgm:prSet presAssocID="{442248CE-2917-4DDB-92AA-3E60F9D802F8}" presName="sibTrans" presStyleCnt="0"/>
      <dgm:spPr/>
    </dgm:pt>
    <dgm:pt modelId="{F0BA6E11-9922-4667-B6C8-15A3A8259438}" type="pres">
      <dgm:prSet presAssocID="{9213373B-14AE-4203-8C20-CF30E27A1120}" presName="compositeNode" presStyleCnt="0">
        <dgm:presLayoutVars>
          <dgm:bulletEnabled val="1"/>
        </dgm:presLayoutVars>
      </dgm:prSet>
      <dgm:spPr/>
    </dgm:pt>
    <dgm:pt modelId="{E6A6AB41-2177-4CCF-9508-2D1091CF0D65}" type="pres">
      <dgm:prSet presAssocID="{9213373B-14AE-4203-8C20-CF30E27A1120}" presName="bgRect" presStyleLbl="bgAccFollowNode1" presStyleIdx="2" presStyleCnt="4"/>
      <dgm:spPr/>
    </dgm:pt>
    <dgm:pt modelId="{4609623B-D3FC-4110-92B4-7F748E0126F0}" type="pres">
      <dgm:prSet presAssocID="{E5019970-F5FC-49CD-B342-0E247E5FA0D6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2718F34C-9362-4F37-8A74-DDCE150080AC}" type="pres">
      <dgm:prSet presAssocID="{9213373B-14AE-4203-8C20-CF30E27A1120}" presName="bottomLine" presStyleLbl="alignNode1" presStyleIdx="5" presStyleCnt="8">
        <dgm:presLayoutVars/>
      </dgm:prSet>
      <dgm:spPr/>
    </dgm:pt>
    <dgm:pt modelId="{88365CF8-2B51-4BE5-AF4A-8F6475671E67}" type="pres">
      <dgm:prSet presAssocID="{9213373B-14AE-4203-8C20-CF30E27A1120}" presName="nodeText" presStyleLbl="bgAccFollowNode1" presStyleIdx="2" presStyleCnt="4">
        <dgm:presLayoutVars>
          <dgm:bulletEnabled val="1"/>
        </dgm:presLayoutVars>
      </dgm:prSet>
      <dgm:spPr/>
    </dgm:pt>
    <dgm:pt modelId="{2A447D13-E377-46E0-96BD-9EFA91C29259}" type="pres">
      <dgm:prSet presAssocID="{E5019970-F5FC-49CD-B342-0E247E5FA0D6}" presName="sibTrans" presStyleCnt="0"/>
      <dgm:spPr/>
    </dgm:pt>
    <dgm:pt modelId="{0D5D604C-447E-4709-95F8-95C3C5A94EC0}" type="pres">
      <dgm:prSet presAssocID="{597F32A8-633E-4F97-B92F-A0B7DAEE77F5}" presName="compositeNode" presStyleCnt="0">
        <dgm:presLayoutVars>
          <dgm:bulletEnabled val="1"/>
        </dgm:presLayoutVars>
      </dgm:prSet>
      <dgm:spPr/>
    </dgm:pt>
    <dgm:pt modelId="{E60D7C2F-E229-4E60-8499-3811BA905040}" type="pres">
      <dgm:prSet presAssocID="{597F32A8-633E-4F97-B92F-A0B7DAEE77F5}" presName="bgRect" presStyleLbl="bgAccFollowNode1" presStyleIdx="3" presStyleCnt="4"/>
      <dgm:spPr/>
    </dgm:pt>
    <dgm:pt modelId="{896E09EB-69F3-41BD-9BD2-0227929376F6}" type="pres">
      <dgm:prSet presAssocID="{20793A85-1210-4E94-A683-B76A4974CC85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89D41827-3462-4D35-ABB6-64509E1434DE}" type="pres">
      <dgm:prSet presAssocID="{597F32A8-633E-4F97-B92F-A0B7DAEE77F5}" presName="bottomLine" presStyleLbl="alignNode1" presStyleIdx="7" presStyleCnt="8">
        <dgm:presLayoutVars/>
      </dgm:prSet>
      <dgm:spPr/>
    </dgm:pt>
    <dgm:pt modelId="{DF81EC9A-E474-4790-9F91-77B69CECA72C}" type="pres">
      <dgm:prSet presAssocID="{597F32A8-633E-4F97-B92F-A0B7DAEE77F5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9C91F911-200A-4264-A671-F14A5D079179}" srcId="{7640A2BE-936A-4BE1-B46B-FC3A8A254860}" destId="{9213373B-14AE-4203-8C20-CF30E27A1120}" srcOrd="2" destOrd="0" parTransId="{77E75F95-2D2B-420A-A2B6-E75A0D888E80}" sibTransId="{E5019970-F5FC-49CD-B342-0E247E5FA0D6}"/>
    <dgm:cxn modelId="{E725EC17-2886-45FF-80DF-3606D7D3C709}" type="presOf" srcId="{597F32A8-633E-4F97-B92F-A0B7DAEE77F5}" destId="{E60D7C2F-E229-4E60-8499-3811BA905040}" srcOrd="0" destOrd="0" presId="urn:microsoft.com/office/officeart/2016/7/layout/BasicLinearProcessNumbered"/>
    <dgm:cxn modelId="{92A79719-1F91-4D8E-828E-1034165B3F8F}" srcId="{7640A2BE-936A-4BE1-B46B-FC3A8A254860}" destId="{597F32A8-633E-4F97-B92F-A0B7DAEE77F5}" srcOrd="3" destOrd="0" parTransId="{7EBB2CE4-37F5-460C-9FA8-A1020EA5E7C3}" sibTransId="{20793A85-1210-4E94-A683-B76A4974CC85}"/>
    <dgm:cxn modelId="{017B8224-4081-454D-9854-162B95336E5C}" type="presOf" srcId="{1F531DD8-E04E-4BAE-8063-68E9E1C8622C}" destId="{5A5610A1-1E27-43C6-99E5-8C09CD72A9B5}" srcOrd="0" destOrd="0" presId="urn:microsoft.com/office/officeart/2016/7/layout/BasicLinearProcessNumbered"/>
    <dgm:cxn modelId="{1E21B92F-AD88-4A66-822F-B331FF64C643}" type="presOf" srcId="{7640A2BE-936A-4BE1-B46B-FC3A8A254860}" destId="{E237779C-35AC-4A51-84E2-7ECD09301BCF}" srcOrd="0" destOrd="0" presId="urn:microsoft.com/office/officeart/2016/7/layout/BasicLinearProcessNumbered"/>
    <dgm:cxn modelId="{A68B9F6E-B4EF-498F-98DC-D6697D01D55D}" srcId="{7640A2BE-936A-4BE1-B46B-FC3A8A254860}" destId="{3D92AE1B-CA2B-4629-BFB8-E92F5A4832C4}" srcOrd="0" destOrd="0" parTransId="{6221A2D0-FE18-4A4D-ACC6-28D4425FC30C}" sibTransId="{1F531DD8-E04E-4BAE-8063-68E9E1C8622C}"/>
    <dgm:cxn modelId="{86395559-B9F7-4961-BA4F-016C2DD66D5F}" type="presOf" srcId="{597F32A8-633E-4F97-B92F-A0B7DAEE77F5}" destId="{DF81EC9A-E474-4790-9F91-77B69CECA72C}" srcOrd="1" destOrd="0" presId="urn:microsoft.com/office/officeart/2016/7/layout/BasicLinearProcessNumbered"/>
    <dgm:cxn modelId="{2802878C-91C5-4547-9088-446CD667FF3B}" type="presOf" srcId="{442248CE-2917-4DDB-92AA-3E60F9D802F8}" destId="{8337F426-3C6D-4838-A3AD-D2477F55387E}" srcOrd="0" destOrd="0" presId="urn:microsoft.com/office/officeart/2016/7/layout/BasicLinearProcessNumbered"/>
    <dgm:cxn modelId="{4436BE8E-7134-494A-B38C-3459A03B28A7}" type="presOf" srcId="{9213373B-14AE-4203-8C20-CF30E27A1120}" destId="{88365CF8-2B51-4BE5-AF4A-8F6475671E67}" srcOrd="1" destOrd="0" presId="urn:microsoft.com/office/officeart/2016/7/layout/BasicLinearProcessNumbered"/>
    <dgm:cxn modelId="{B5D66196-87CC-4F03-B1A9-CC9EC433E4B8}" type="presOf" srcId="{9213373B-14AE-4203-8C20-CF30E27A1120}" destId="{E6A6AB41-2177-4CCF-9508-2D1091CF0D65}" srcOrd="0" destOrd="0" presId="urn:microsoft.com/office/officeart/2016/7/layout/BasicLinearProcessNumbered"/>
    <dgm:cxn modelId="{AF4F8497-DB3E-4479-B76D-2048B3A43FC4}" type="presOf" srcId="{20793A85-1210-4E94-A683-B76A4974CC85}" destId="{896E09EB-69F3-41BD-9BD2-0227929376F6}" srcOrd="0" destOrd="0" presId="urn:microsoft.com/office/officeart/2016/7/layout/BasicLinearProcessNumbered"/>
    <dgm:cxn modelId="{B93B24AD-E8F3-46A7-B605-52A6CCD63BD0}" type="presOf" srcId="{3D92AE1B-CA2B-4629-BFB8-E92F5A4832C4}" destId="{DFA490F6-0EB1-412A-BAEC-BF04442BF1F4}" srcOrd="0" destOrd="0" presId="urn:microsoft.com/office/officeart/2016/7/layout/BasicLinearProcessNumbered"/>
    <dgm:cxn modelId="{1FBF0EB3-D497-44F8-8A46-2D669AD3212D}" type="presOf" srcId="{E5019970-F5FC-49CD-B342-0E247E5FA0D6}" destId="{4609623B-D3FC-4110-92B4-7F748E0126F0}" srcOrd="0" destOrd="0" presId="urn:microsoft.com/office/officeart/2016/7/layout/BasicLinearProcessNumbered"/>
    <dgm:cxn modelId="{702B63C6-8E53-4A5D-9C22-5FB5001EF593}" type="presOf" srcId="{5238BCE4-1D40-4236-A116-D138A25A123F}" destId="{C1C928A9-D49E-4872-AA75-12A174F236EE}" srcOrd="1" destOrd="0" presId="urn:microsoft.com/office/officeart/2016/7/layout/BasicLinearProcessNumbered"/>
    <dgm:cxn modelId="{7E3BDCCC-242D-4136-BA02-905E6DD56C51}" type="presOf" srcId="{3D92AE1B-CA2B-4629-BFB8-E92F5A4832C4}" destId="{2C34E3DF-6C4A-4F75-9A37-28F1695E7544}" srcOrd="1" destOrd="0" presId="urn:microsoft.com/office/officeart/2016/7/layout/BasicLinearProcessNumbered"/>
    <dgm:cxn modelId="{17AB4AD7-C530-4555-B8A3-21B971CEFD46}" type="presOf" srcId="{5238BCE4-1D40-4236-A116-D138A25A123F}" destId="{CA5E6404-10E7-41E9-A60D-938D9DC6EFE7}" srcOrd="0" destOrd="0" presId="urn:microsoft.com/office/officeart/2016/7/layout/BasicLinearProcessNumbered"/>
    <dgm:cxn modelId="{FA166ED8-2E30-491B-A674-381C8A5266DE}" srcId="{7640A2BE-936A-4BE1-B46B-FC3A8A254860}" destId="{5238BCE4-1D40-4236-A116-D138A25A123F}" srcOrd="1" destOrd="0" parTransId="{42BD908B-50B9-47D1-993C-89938AA5B8DE}" sibTransId="{442248CE-2917-4DDB-92AA-3E60F9D802F8}"/>
    <dgm:cxn modelId="{CA9DEDA1-B9F6-4D3A-8733-E8FE07ADC775}" type="presParOf" srcId="{E237779C-35AC-4A51-84E2-7ECD09301BCF}" destId="{517C991C-BE1D-460F-92BC-6EF08550DDE7}" srcOrd="0" destOrd="0" presId="urn:microsoft.com/office/officeart/2016/7/layout/BasicLinearProcessNumbered"/>
    <dgm:cxn modelId="{6C4D65A3-4CB6-49DB-8949-76C33D7C0E2D}" type="presParOf" srcId="{517C991C-BE1D-460F-92BC-6EF08550DDE7}" destId="{DFA490F6-0EB1-412A-BAEC-BF04442BF1F4}" srcOrd="0" destOrd="0" presId="urn:microsoft.com/office/officeart/2016/7/layout/BasicLinearProcessNumbered"/>
    <dgm:cxn modelId="{12BA4A95-D36D-4C50-8F0E-7129D9752591}" type="presParOf" srcId="{517C991C-BE1D-460F-92BC-6EF08550DDE7}" destId="{5A5610A1-1E27-43C6-99E5-8C09CD72A9B5}" srcOrd="1" destOrd="0" presId="urn:microsoft.com/office/officeart/2016/7/layout/BasicLinearProcessNumbered"/>
    <dgm:cxn modelId="{0028412F-4792-4456-A084-AD94B6A660B6}" type="presParOf" srcId="{517C991C-BE1D-460F-92BC-6EF08550DDE7}" destId="{142EF463-618A-409C-98C9-FF1DC69397A5}" srcOrd="2" destOrd="0" presId="urn:microsoft.com/office/officeart/2016/7/layout/BasicLinearProcessNumbered"/>
    <dgm:cxn modelId="{0A4477A8-EBFC-4237-970E-5E4D97F6FA46}" type="presParOf" srcId="{517C991C-BE1D-460F-92BC-6EF08550DDE7}" destId="{2C34E3DF-6C4A-4F75-9A37-28F1695E7544}" srcOrd="3" destOrd="0" presId="urn:microsoft.com/office/officeart/2016/7/layout/BasicLinearProcessNumbered"/>
    <dgm:cxn modelId="{5DE489C8-3E83-42E2-B2A3-C530264B33E1}" type="presParOf" srcId="{E237779C-35AC-4A51-84E2-7ECD09301BCF}" destId="{CF68BE16-D3BE-4730-9CC2-B5D027A632A5}" srcOrd="1" destOrd="0" presId="urn:microsoft.com/office/officeart/2016/7/layout/BasicLinearProcessNumbered"/>
    <dgm:cxn modelId="{AC8E202A-54AD-44F6-90E9-52C8BE2487D7}" type="presParOf" srcId="{E237779C-35AC-4A51-84E2-7ECD09301BCF}" destId="{0901B3DF-3138-44BD-B587-2FB5E1329F75}" srcOrd="2" destOrd="0" presId="urn:microsoft.com/office/officeart/2016/7/layout/BasicLinearProcessNumbered"/>
    <dgm:cxn modelId="{9F98A9D1-7B94-49EF-A6A0-51FB337ADF7B}" type="presParOf" srcId="{0901B3DF-3138-44BD-B587-2FB5E1329F75}" destId="{CA5E6404-10E7-41E9-A60D-938D9DC6EFE7}" srcOrd="0" destOrd="0" presId="urn:microsoft.com/office/officeart/2016/7/layout/BasicLinearProcessNumbered"/>
    <dgm:cxn modelId="{9ACA4A23-C920-4E12-8544-EBB80D68478C}" type="presParOf" srcId="{0901B3DF-3138-44BD-B587-2FB5E1329F75}" destId="{8337F426-3C6D-4838-A3AD-D2477F55387E}" srcOrd="1" destOrd="0" presId="urn:microsoft.com/office/officeart/2016/7/layout/BasicLinearProcessNumbered"/>
    <dgm:cxn modelId="{F31C8EAD-383E-4810-B0FE-683303EA670F}" type="presParOf" srcId="{0901B3DF-3138-44BD-B587-2FB5E1329F75}" destId="{6057E48D-1CBA-4DC7-840A-06711E265897}" srcOrd="2" destOrd="0" presId="urn:microsoft.com/office/officeart/2016/7/layout/BasicLinearProcessNumbered"/>
    <dgm:cxn modelId="{0710EE64-47B5-4896-BA78-924E86669EDE}" type="presParOf" srcId="{0901B3DF-3138-44BD-B587-2FB5E1329F75}" destId="{C1C928A9-D49E-4872-AA75-12A174F236EE}" srcOrd="3" destOrd="0" presId="urn:microsoft.com/office/officeart/2016/7/layout/BasicLinearProcessNumbered"/>
    <dgm:cxn modelId="{AFB9DC48-FD3C-4AF0-9BB0-91ACBABF6EEF}" type="presParOf" srcId="{E237779C-35AC-4A51-84E2-7ECD09301BCF}" destId="{BB5E3CA1-8F11-4DAA-8C48-87DFC02C98DC}" srcOrd="3" destOrd="0" presId="urn:microsoft.com/office/officeart/2016/7/layout/BasicLinearProcessNumbered"/>
    <dgm:cxn modelId="{7B6486CB-1C1A-419D-BACC-9CD8ACC3E4E2}" type="presParOf" srcId="{E237779C-35AC-4A51-84E2-7ECD09301BCF}" destId="{F0BA6E11-9922-4667-B6C8-15A3A8259438}" srcOrd="4" destOrd="0" presId="urn:microsoft.com/office/officeart/2016/7/layout/BasicLinearProcessNumbered"/>
    <dgm:cxn modelId="{963708B7-CDF0-4FFC-9028-C01B132AF2F6}" type="presParOf" srcId="{F0BA6E11-9922-4667-B6C8-15A3A8259438}" destId="{E6A6AB41-2177-4CCF-9508-2D1091CF0D65}" srcOrd="0" destOrd="0" presId="urn:microsoft.com/office/officeart/2016/7/layout/BasicLinearProcessNumbered"/>
    <dgm:cxn modelId="{C20A49C8-5473-455A-A1A9-8B2849043EB5}" type="presParOf" srcId="{F0BA6E11-9922-4667-B6C8-15A3A8259438}" destId="{4609623B-D3FC-4110-92B4-7F748E0126F0}" srcOrd="1" destOrd="0" presId="urn:microsoft.com/office/officeart/2016/7/layout/BasicLinearProcessNumbered"/>
    <dgm:cxn modelId="{9FCFDD90-90A3-4F07-BE06-42D24455689D}" type="presParOf" srcId="{F0BA6E11-9922-4667-B6C8-15A3A8259438}" destId="{2718F34C-9362-4F37-8A74-DDCE150080AC}" srcOrd="2" destOrd="0" presId="urn:microsoft.com/office/officeart/2016/7/layout/BasicLinearProcessNumbered"/>
    <dgm:cxn modelId="{BAE49300-065F-4564-ACFB-FC7864DABE2B}" type="presParOf" srcId="{F0BA6E11-9922-4667-B6C8-15A3A8259438}" destId="{88365CF8-2B51-4BE5-AF4A-8F6475671E67}" srcOrd="3" destOrd="0" presId="urn:microsoft.com/office/officeart/2016/7/layout/BasicLinearProcessNumbered"/>
    <dgm:cxn modelId="{FA981B5B-092B-48CC-B7E5-DE8EB110E3A0}" type="presParOf" srcId="{E237779C-35AC-4A51-84E2-7ECD09301BCF}" destId="{2A447D13-E377-46E0-96BD-9EFA91C29259}" srcOrd="5" destOrd="0" presId="urn:microsoft.com/office/officeart/2016/7/layout/BasicLinearProcessNumbered"/>
    <dgm:cxn modelId="{293B956A-A2F6-490F-96E5-716434B499D5}" type="presParOf" srcId="{E237779C-35AC-4A51-84E2-7ECD09301BCF}" destId="{0D5D604C-447E-4709-95F8-95C3C5A94EC0}" srcOrd="6" destOrd="0" presId="urn:microsoft.com/office/officeart/2016/7/layout/BasicLinearProcessNumbered"/>
    <dgm:cxn modelId="{EC47EFF7-D6F0-4734-A1FF-E91340F830AB}" type="presParOf" srcId="{0D5D604C-447E-4709-95F8-95C3C5A94EC0}" destId="{E60D7C2F-E229-4E60-8499-3811BA905040}" srcOrd="0" destOrd="0" presId="urn:microsoft.com/office/officeart/2016/7/layout/BasicLinearProcessNumbered"/>
    <dgm:cxn modelId="{ABE65E7F-FF8B-4AF3-AAF6-0678A087F9A6}" type="presParOf" srcId="{0D5D604C-447E-4709-95F8-95C3C5A94EC0}" destId="{896E09EB-69F3-41BD-9BD2-0227929376F6}" srcOrd="1" destOrd="0" presId="urn:microsoft.com/office/officeart/2016/7/layout/BasicLinearProcessNumbered"/>
    <dgm:cxn modelId="{B8BD08AF-ADA3-4437-9C84-69E65AA032EA}" type="presParOf" srcId="{0D5D604C-447E-4709-95F8-95C3C5A94EC0}" destId="{89D41827-3462-4D35-ABB6-64509E1434DE}" srcOrd="2" destOrd="0" presId="urn:microsoft.com/office/officeart/2016/7/layout/BasicLinearProcessNumbered"/>
    <dgm:cxn modelId="{FC6657A3-CCE7-4C06-A898-1EE3173F9CEA}" type="presParOf" srcId="{0D5D604C-447E-4709-95F8-95C3C5A94EC0}" destId="{DF81EC9A-E474-4790-9F91-77B69CECA72C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490F6-0EB1-412A-BAEC-BF04442BF1F4}">
      <dsp:nvSpPr>
        <dsp:cNvPr id="0" name=""/>
        <dsp:cNvSpPr/>
      </dsp:nvSpPr>
      <dsp:spPr>
        <a:xfrm>
          <a:off x="3198" y="0"/>
          <a:ext cx="2537086" cy="34789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801" tIns="330200" rIns="197801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 dirty="0"/>
            <a:t>Identify the role of schooled approaches, e.g. reading, writing and vocabulary in common understandings of literacy</a:t>
          </a:r>
          <a:endParaRPr lang="en-US" sz="1500" kern="1200" dirty="0"/>
        </a:p>
      </dsp:txBody>
      <dsp:txXfrm>
        <a:off x="3198" y="1321997"/>
        <a:ext cx="2537086" cy="2087364"/>
      </dsp:txXfrm>
    </dsp:sp>
    <dsp:sp modelId="{5A5610A1-1E27-43C6-99E5-8C09CD72A9B5}">
      <dsp:nvSpPr>
        <dsp:cNvPr id="0" name=""/>
        <dsp:cNvSpPr/>
      </dsp:nvSpPr>
      <dsp:spPr>
        <a:xfrm>
          <a:off x="749900" y="347893"/>
          <a:ext cx="1043682" cy="10436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70" tIns="12700" rIns="813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02744" y="500737"/>
        <a:ext cx="737994" cy="737994"/>
      </dsp:txXfrm>
    </dsp:sp>
    <dsp:sp modelId="{142EF463-618A-409C-98C9-FF1DC69397A5}">
      <dsp:nvSpPr>
        <dsp:cNvPr id="0" name=""/>
        <dsp:cNvSpPr/>
      </dsp:nvSpPr>
      <dsp:spPr>
        <a:xfrm>
          <a:off x="3198" y="3478868"/>
          <a:ext cx="2537086" cy="72"/>
        </a:xfrm>
        <a:prstGeom prst="rect">
          <a:avLst/>
        </a:prstGeom>
        <a:solidFill>
          <a:schemeClr val="accent2">
            <a:hueOff val="-868572"/>
            <a:satOff val="-2449"/>
            <a:lumOff val="-1036"/>
            <a:alphaOff val="0"/>
          </a:schemeClr>
        </a:solidFill>
        <a:ln w="10795" cap="flat" cmpd="sng" algn="ctr">
          <a:solidFill>
            <a:schemeClr val="accent2">
              <a:hueOff val="-868572"/>
              <a:satOff val="-2449"/>
              <a:lumOff val="-10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E6404-10E7-41E9-A60D-938D9DC6EFE7}">
      <dsp:nvSpPr>
        <dsp:cNvPr id="0" name=""/>
        <dsp:cNvSpPr/>
      </dsp:nvSpPr>
      <dsp:spPr>
        <a:xfrm>
          <a:off x="2793993" y="0"/>
          <a:ext cx="2537086" cy="3478940"/>
        </a:xfrm>
        <a:prstGeom prst="rect">
          <a:avLst/>
        </a:prstGeom>
        <a:solidFill>
          <a:schemeClr val="accent2">
            <a:tint val="40000"/>
            <a:alpha val="90000"/>
            <a:hueOff val="-1992545"/>
            <a:satOff val="-4936"/>
            <a:lumOff val="-679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-1992545"/>
              <a:satOff val="-4936"/>
              <a:lumOff val="-6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801" tIns="330200" rIns="197801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/>
            <a:t>Reimagine literacy to include everyday, taken for granted spaces   </a:t>
          </a:r>
          <a:endParaRPr lang="en-US" sz="1500" kern="1200"/>
        </a:p>
      </dsp:txBody>
      <dsp:txXfrm>
        <a:off x="2793993" y="1321997"/>
        <a:ext cx="2537086" cy="2087364"/>
      </dsp:txXfrm>
    </dsp:sp>
    <dsp:sp modelId="{8337F426-3C6D-4838-A3AD-D2477F55387E}">
      <dsp:nvSpPr>
        <dsp:cNvPr id="0" name=""/>
        <dsp:cNvSpPr/>
      </dsp:nvSpPr>
      <dsp:spPr>
        <a:xfrm>
          <a:off x="3540695" y="347893"/>
          <a:ext cx="1043682" cy="1043682"/>
        </a:xfrm>
        <a:prstGeom prst="ellipse">
          <a:avLst/>
        </a:prstGeom>
        <a:solidFill>
          <a:schemeClr val="accent2">
            <a:hueOff val="-1737144"/>
            <a:satOff val="-4898"/>
            <a:lumOff val="-2073"/>
            <a:alphaOff val="0"/>
          </a:schemeClr>
        </a:solidFill>
        <a:ln w="10795" cap="flat" cmpd="sng" algn="ctr">
          <a:solidFill>
            <a:schemeClr val="accent2">
              <a:hueOff val="-1737144"/>
              <a:satOff val="-4898"/>
              <a:lumOff val="-20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70" tIns="12700" rIns="813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693539" y="500737"/>
        <a:ext cx="737994" cy="737994"/>
      </dsp:txXfrm>
    </dsp:sp>
    <dsp:sp modelId="{6057E48D-1CBA-4DC7-840A-06711E265897}">
      <dsp:nvSpPr>
        <dsp:cNvPr id="0" name=""/>
        <dsp:cNvSpPr/>
      </dsp:nvSpPr>
      <dsp:spPr>
        <a:xfrm>
          <a:off x="2793993" y="3478868"/>
          <a:ext cx="2537086" cy="72"/>
        </a:xfrm>
        <a:prstGeom prst="rect">
          <a:avLst/>
        </a:prstGeom>
        <a:solidFill>
          <a:schemeClr val="accent2">
            <a:hueOff val="-2605715"/>
            <a:satOff val="-7347"/>
            <a:lumOff val="-3109"/>
            <a:alphaOff val="0"/>
          </a:schemeClr>
        </a:solidFill>
        <a:ln w="10795" cap="flat" cmpd="sng" algn="ctr">
          <a:solidFill>
            <a:schemeClr val="accent2">
              <a:hueOff val="-2605715"/>
              <a:satOff val="-7347"/>
              <a:lumOff val="-31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6AB41-2177-4CCF-9508-2D1091CF0D65}">
      <dsp:nvSpPr>
        <dsp:cNvPr id="0" name=""/>
        <dsp:cNvSpPr/>
      </dsp:nvSpPr>
      <dsp:spPr>
        <a:xfrm>
          <a:off x="5584788" y="0"/>
          <a:ext cx="2537086" cy="3478940"/>
        </a:xfrm>
        <a:prstGeom prst="rect">
          <a:avLst/>
        </a:prstGeom>
        <a:solidFill>
          <a:schemeClr val="accent2">
            <a:tint val="40000"/>
            <a:alpha val="90000"/>
            <a:hueOff val="-3985089"/>
            <a:satOff val="-9873"/>
            <a:lumOff val="-1358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-3985089"/>
              <a:satOff val="-9873"/>
              <a:lumOff val="-1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801" tIns="330200" rIns="197801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/>
            <a:t>Explore how literacy can be understood in emotional, social and physical ways </a:t>
          </a:r>
          <a:endParaRPr lang="en-US" sz="1500" kern="1200"/>
        </a:p>
      </dsp:txBody>
      <dsp:txXfrm>
        <a:off x="5584788" y="1321997"/>
        <a:ext cx="2537086" cy="2087364"/>
      </dsp:txXfrm>
    </dsp:sp>
    <dsp:sp modelId="{4609623B-D3FC-4110-92B4-7F748E0126F0}">
      <dsp:nvSpPr>
        <dsp:cNvPr id="0" name=""/>
        <dsp:cNvSpPr/>
      </dsp:nvSpPr>
      <dsp:spPr>
        <a:xfrm>
          <a:off x="6331491" y="347893"/>
          <a:ext cx="1043682" cy="1043682"/>
        </a:xfrm>
        <a:prstGeom prst="ellipse">
          <a:avLst/>
        </a:prstGeom>
        <a:solidFill>
          <a:schemeClr val="accent2">
            <a:hueOff val="-3474287"/>
            <a:satOff val="-9797"/>
            <a:lumOff val="-4146"/>
            <a:alphaOff val="0"/>
          </a:schemeClr>
        </a:solidFill>
        <a:ln w="10795" cap="flat" cmpd="sng" algn="ctr">
          <a:solidFill>
            <a:schemeClr val="accent2">
              <a:hueOff val="-3474287"/>
              <a:satOff val="-9797"/>
              <a:lumOff val="-41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70" tIns="12700" rIns="813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484335" y="500737"/>
        <a:ext cx="737994" cy="737994"/>
      </dsp:txXfrm>
    </dsp:sp>
    <dsp:sp modelId="{2718F34C-9362-4F37-8A74-DDCE150080AC}">
      <dsp:nvSpPr>
        <dsp:cNvPr id="0" name=""/>
        <dsp:cNvSpPr/>
      </dsp:nvSpPr>
      <dsp:spPr>
        <a:xfrm>
          <a:off x="5584788" y="3478868"/>
          <a:ext cx="2537086" cy="72"/>
        </a:xfrm>
        <a:prstGeom prst="rect">
          <a:avLst/>
        </a:prstGeom>
        <a:solidFill>
          <a:schemeClr val="accent2">
            <a:hueOff val="-4342859"/>
            <a:satOff val="-12246"/>
            <a:lumOff val="-5182"/>
            <a:alphaOff val="0"/>
          </a:schemeClr>
        </a:solidFill>
        <a:ln w="10795" cap="flat" cmpd="sng" algn="ctr">
          <a:solidFill>
            <a:schemeClr val="accent2">
              <a:hueOff val="-4342859"/>
              <a:satOff val="-12246"/>
              <a:lumOff val="-51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D7C2F-E229-4E60-8499-3811BA905040}">
      <dsp:nvSpPr>
        <dsp:cNvPr id="0" name=""/>
        <dsp:cNvSpPr/>
      </dsp:nvSpPr>
      <dsp:spPr>
        <a:xfrm>
          <a:off x="8375584" y="0"/>
          <a:ext cx="2537086" cy="3478940"/>
        </a:xfrm>
        <a:prstGeom prst="rect">
          <a:avLst/>
        </a:prstGeom>
        <a:solidFill>
          <a:schemeClr val="accent2">
            <a:tint val="40000"/>
            <a:alpha val="90000"/>
            <a:hueOff val="-5977634"/>
            <a:satOff val="-14809"/>
            <a:lumOff val="-2037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-5977634"/>
              <a:satOff val="-14809"/>
              <a:lumOff val="-20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801" tIns="330200" rIns="197801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/>
            <a:t>Understand the relationship between language, literacy, culture and background </a:t>
          </a:r>
          <a:endParaRPr lang="en-US" sz="1500" kern="1200"/>
        </a:p>
      </dsp:txBody>
      <dsp:txXfrm>
        <a:off x="8375584" y="1321997"/>
        <a:ext cx="2537086" cy="2087364"/>
      </dsp:txXfrm>
    </dsp:sp>
    <dsp:sp modelId="{896E09EB-69F3-41BD-9BD2-0227929376F6}">
      <dsp:nvSpPr>
        <dsp:cNvPr id="0" name=""/>
        <dsp:cNvSpPr/>
      </dsp:nvSpPr>
      <dsp:spPr>
        <a:xfrm>
          <a:off x="9122286" y="347893"/>
          <a:ext cx="1043682" cy="1043682"/>
        </a:xfrm>
        <a:prstGeom prst="ellipse">
          <a:avLst/>
        </a:prstGeom>
        <a:solidFill>
          <a:schemeClr val="accent2">
            <a:hueOff val="-5211431"/>
            <a:satOff val="-14695"/>
            <a:lumOff val="-6219"/>
            <a:alphaOff val="0"/>
          </a:schemeClr>
        </a:solidFill>
        <a:ln w="10795" cap="flat" cmpd="sng" algn="ctr">
          <a:solidFill>
            <a:schemeClr val="accent2">
              <a:hueOff val="-5211431"/>
              <a:satOff val="-14695"/>
              <a:lumOff val="-62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70" tIns="12700" rIns="813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275130" y="500737"/>
        <a:ext cx="737994" cy="737994"/>
      </dsp:txXfrm>
    </dsp:sp>
    <dsp:sp modelId="{89D41827-3462-4D35-ABB6-64509E1434DE}">
      <dsp:nvSpPr>
        <dsp:cNvPr id="0" name=""/>
        <dsp:cNvSpPr/>
      </dsp:nvSpPr>
      <dsp:spPr>
        <a:xfrm>
          <a:off x="8375584" y="3478868"/>
          <a:ext cx="2537086" cy="72"/>
        </a:xfrm>
        <a:prstGeom prst="rect">
          <a:avLst/>
        </a:prstGeom>
        <a:solidFill>
          <a:schemeClr val="accent2">
            <a:hueOff val="-6080002"/>
            <a:satOff val="-17144"/>
            <a:lumOff val="-7255"/>
            <a:alphaOff val="0"/>
          </a:schemeClr>
        </a:solidFill>
        <a:ln w="10795" cap="flat" cmpd="sng" algn="ctr">
          <a:solidFill>
            <a:schemeClr val="accent2">
              <a:hueOff val="-6080002"/>
              <a:satOff val="-17144"/>
              <a:lumOff val="-7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51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9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4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07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0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3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50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01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50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5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12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92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10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3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2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53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0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1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3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1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9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32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6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52" r:id="rId5"/>
    <p:sldLayoutId id="2147483753" r:id="rId6"/>
    <p:sldLayoutId id="2147483758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7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sGzHftxY1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education/2022/jan/19/focus-on-phonics-to-teach-reading-is-failing-children-says-landmark-study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era-journals.onlinelibrary.wiley.com/doi/full/10.1002/rev3.3314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2EC32AE-E4F8-4BC6-BEF2-B48BDD157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EE6F5-DB3E-4F6F-80AB-4C182AAC3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0863" y="1079500"/>
            <a:ext cx="3882286" cy="2138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100"/>
              <a:t>Learning literacy: schooled approaches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0C618-78AD-49DD-B1FC-DF5EA3F52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8006" y="4113213"/>
            <a:ext cx="2988000" cy="1655762"/>
          </a:xfrm>
        </p:spPr>
        <p:txBody>
          <a:bodyPr>
            <a:normAutofit/>
          </a:bodyPr>
          <a:lstStyle/>
          <a:p>
            <a:r>
              <a:rPr lang="en-GB" dirty="0"/>
              <a:t>Workshop 2</a:t>
            </a:r>
          </a:p>
        </p:txBody>
      </p:sp>
      <p:pic>
        <p:nvPicPr>
          <p:cNvPr id="4" name="Picture 3" descr="Abstract blurred public library with bookshelves">
            <a:extLst>
              <a:ext uri="{FF2B5EF4-FFF2-40B4-BE49-F238E27FC236}">
                <a16:creationId xmlns:a16="http://schemas.microsoft.com/office/drawing/2014/main" id="{DD989365-61B0-5758-5BB9-B887D8BDA9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6" r="26068" b="-1"/>
          <a:stretch/>
        </p:blipFill>
        <p:spPr>
          <a:xfrm>
            <a:off x="20" y="10"/>
            <a:ext cx="7211993" cy="685799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11C822-2379-4749-95C7-3CDA93294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2006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9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028A-EE2C-4FDB-8E1B-9682B133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Simple View of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A26EA-B9B2-4B8F-A31E-845E97192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48025"/>
            <a:ext cx="10429875" cy="3609975"/>
          </a:xfrm>
        </p:spPr>
        <p:txBody>
          <a:bodyPr>
            <a:normAutofit/>
          </a:bodyPr>
          <a:lstStyle/>
          <a:p>
            <a:r>
              <a:rPr lang="en-GB" sz="2100" dirty="0"/>
              <a:t>Might seem obvious, but previously…</a:t>
            </a:r>
          </a:p>
          <a:p>
            <a:r>
              <a:rPr lang="en-GB" sz="2100" dirty="0"/>
              <a:t>Teaching practice had underemphasised Decoding.</a:t>
            </a:r>
          </a:p>
          <a:p>
            <a:r>
              <a:rPr lang="en-GB" sz="2100" dirty="0"/>
              <a:t>Gough and </a:t>
            </a:r>
            <a:r>
              <a:rPr lang="en-GB" sz="2100" dirty="0" err="1"/>
              <a:t>Tunmer</a:t>
            </a:r>
            <a:r>
              <a:rPr lang="en-GB" sz="2100" dirty="0"/>
              <a:t> (1986) situate them as equally important.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B48E2-3C44-41C1-980D-A3195AE3DD3F}"/>
              </a:ext>
            </a:extLst>
          </p:cNvPr>
          <p:cNvSpPr txBox="1"/>
          <p:nvPr/>
        </p:nvSpPr>
        <p:spPr>
          <a:xfrm>
            <a:off x="409575" y="2119610"/>
            <a:ext cx="1153477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Decoding x Language Comprehension = Reading Comprehension</a:t>
            </a:r>
            <a:br>
              <a:rPr lang="en-GB" sz="2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76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028A-EE2C-4FDB-8E1B-9682B133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Simple View of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A26EA-B9B2-4B8F-A31E-845E97192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601"/>
            <a:ext cx="10429875" cy="4359274"/>
          </a:xfrm>
        </p:spPr>
        <p:txBody>
          <a:bodyPr>
            <a:normAutofit/>
          </a:bodyPr>
          <a:lstStyle/>
          <a:p>
            <a:r>
              <a:rPr lang="en-GB" sz="2100" dirty="0"/>
              <a:t>Implications for practice:</a:t>
            </a:r>
          </a:p>
          <a:p>
            <a:pPr lvl="1"/>
            <a:r>
              <a:rPr lang="en-GB" sz="1700" dirty="0"/>
              <a:t>Need to teach children to decode quickly.</a:t>
            </a:r>
          </a:p>
          <a:p>
            <a:pPr lvl="1"/>
            <a:r>
              <a:rPr lang="en-GB" sz="1700" dirty="0"/>
              <a:t>Allows different support for </a:t>
            </a:r>
            <a:r>
              <a:rPr lang="en-GB" sz="1700" dirty="0">
                <a:solidFill>
                  <a:srgbClr val="FF0000"/>
                </a:solidFill>
              </a:rPr>
              <a:t>Decoding </a:t>
            </a:r>
            <a:r>
              <a:rPr lang="en-GB" sz="1700" dirty="0"/>
              <a:t>and </a:t>
            </a:r>
            <a:r>
              <a:rPr lang="en-GB" sz="1700" dirty="0">
                <a:solidFill>
                  <a:srgbClr val="00B050"/>
                </a:solidFill>
              </a:rPr>
              <a:t>Language Comprehension</a:t>
            </a:r>
            <a:r>
              <a:rPr lang="en-GB" sz="1700" dirty="0"/>
              <a:t>, depending on what children are struggling with.</a:t>
            </a:r>
          </a:p>
          <a:p>
            <a:pPr lvl="1"/>
            <a:r>
              <a:rPr lang="en-GB" sz="1700" dirty="0">
                <a:solidFill>
                  <a:srgbClr val="FF0000"/>
                </a:solidFill>
              </a:rPr>
              <a:t>Decoding</a:t>
            </a:r>
            <a:r>
              <a:rPr lang="en-GB" sz="1700" dirty="0"/>
              <a:t> and </a:t>
            </a:r>
            <a:r>
              <a:rPr lang="en-GB" sz="1700" dirty="0">
                <a:solidFill>
                  <a:srgbClr val="00B050"/>
                </a:solidFill>
              </a:rPr>
              <a:t>Language Comprehension </a:t>
            </a:r>
            <a:r>
              <a:rPr lang="en-GB" sz="1700" dirty="0"/>
              <a:t>can be separated for assessment.</a:t>
            </a:r>
          </a:p>
          <a:p>
            <a:pPr lvl="1"/>
            <a:endParaRPr lang="en-GB" sz="1700" dirty="0"/>
          </a:p>
          <a:p>
            <a:r>
              <a:rPr lang="en-GB" sz="2100" dirty="0"/>
              <a:t>This leads us into phonics!</a:t>
            </a:r>
          </a:p>
        </p:txBody>
      </p:sp>
    </p:spTree>
    <p:extLst>
      <p:ext uri="{BB962C8B-B14F-4D97-AF65-F5344CB8AC3E}">
        <p14:creationId xmlns:p14="http://schemas.microsoft.com/office/powerpoint/2010/main" val="4205046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0B5B8-CFF0-4B93-AF6F-85D0AD116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 sounds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63557-F58B-477D-ACC4-1239EFF19A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First we introduce a grapheme-phoneme correspondence:</a:t>
            </a:r>
          </a:p>
          <a:p>
            <a:r>
              <a:rPr lang="en-GB" dirty="0"/>
              <a:t>This is an “a” sound.</a:t>
            </a:r>
          </a:p>
          <a:p>
            <a:r>
              <a:rPr lang="en-GB" dirty="0"/>
              <a:t>Like in a-a-a-a-apple.</a:t>
            </a:r>
          </a:p>
          <a:p>
            <a:r>
              <a:rPr lang="en-GB" dirty="0"/>
              <a:t>Or a-a-a-a-ant.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95BEE-B3D0-465C-AA12-7EC4F69A4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27906"/>
            <a:ext cx="5181600" cy="37179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9900" dirty="0"/>
              <a:t>a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2A598FD-9C74-4923-8B67-A8DD2A52C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57700"/>
            <a:ext cx="2105025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4" name="Picture 6" descr="Ant Cartoon Clip Art - Cartoon Images Of Ant, HD Png Download , Transparent  Png Image - PNGitem">
            <a:extLst>
              <a:ext uri="{FF2B5EF4-FFF2-40B4-BE49-F238E27FC236}">
                <a16:creationId xmlns:a16="http://schemas.microsoft.com/office/drawing/2014/main" id="{BC7D36B6-48DA-464F-8DE7-8DAACCAC8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38" y="4745831"/>
            <a:ext cx="2752725" cy="1657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7808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028A-EE2C-4FDB-8E1B-9682B133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sounds lesson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626632-C404-419F-8904-44C2813D0AE2}"/>
              </a:ext>
            </a:extLst>
          </p:cNvPr>
          <p:cNvGrpSpPr/>
          <p:nvPr/>
        </p:nvGrpSpPr>
        <p:grpSpPr>
          <a:xfrm>
            <a:off x="3123451" y="2147276"/>
            <a:ext cx="6486525" cy="3241675"/>
            <a:chOff x="5105400" y="1924050"/>
            <a:chExt cx="5210175" cy="23812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4F15C82-A974-4B3A-A44B-8DFA99ACA2A1}"/>
                </a:ext>
              </a:extLst>
            </p:cNvPr>
            <p:cNvSpPr/>
            <p:nvPr/>
          </p:nvSpPr>
          <p:spPr>
            <a:xfrm>
              <a:off x="5105400" y="1924050"/>
              <a:ext cx="5210175" cy="2381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A97954-798A-4D83-AD12-4A33148712EF}"/>
                </a:ext>
              </a:extLst>
            </p:cNvPr>
            <p:cNvSpPr txBox="1"/>
            <p:nvPr/>
          </p:nvSpPr>
          <p:spPr>
            <a:xfrm>
              <a:off x="5272087" y="2749371"/>
              <a:ext cx="4876800" cy="972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0" dirty="0">
                  <a:latin typeface="OpenDyslexicMono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s a 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CD02C0-B5BA-4E36-A7FE-5C67FBB6F8B1}"/>
                </a:ext>
              </a:extLst>
            </p:cNvPr>
            <p:cNvSpPr txBox="1"/>
            <p:nvPr/>
          </p:nvSpPr>
          <p:spPr>
            <a:xfrm>
              <a:off x="5260181" y="3170297"/>
              <a:ext cx="4876800" cy="972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0" dirty="0">
                  <a:latin typeface="OpenDyslexicMono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. .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59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028A-EE2C-4FDB-8E1B-9682B133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sounds lesson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626632-C404-419F-8904-44C2813D0AE2}"/>
              </a:ext>
            </a:extLst>
          </p:cNvPr>
          <p:cNvGrpSpPr/>
          <p:nvPr/>
        </p:nvGrpSpPr>
        <p:grpSpPr>
          <a:xfrm>
            <a:off x="3123451" y="2145376"/>
            <a:ext cx="6486525" cy="3241675"/>
            <a:chOff x="5105400" y="1924050"/>
            <a:chExt cx="5210175" cy="23812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4F15C82-A974-4B3A-A44B-8DFA99ACA2A1}"/>
                </a:ext>
              </a:extLst>
            </p:cNvPr>
            <p:cNvSpPr/>
            <p:nvPr/>
          </p:nvSpPr>
          <p:spPr>
            <a:xfrm>
              <a:off x="5105400" y="1924050"/>
              <a:ext cx="5210175" cy="2381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A97954-798A-4D83-AD12-4A33148712EF}"/>
                </a:ext>
              </a:extLst>
            </p:cNvPr>
            <p:cNvSpPr txBox="1"/>
            <p:nvPr/>
          </p:nvSpPr>
          <p:spPr>
            <a:xfrm>
              <a:off x="5272087" y="2749371"/>
              <a:ext cx="4876800" cy="972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0" dirty="0">
                  <a:latin typeface="OpenDyslexicMono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s a 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CD02C0-B5BA-4E36-A7FE-5C67FBB6F8B1}"/>
                </a:ext>
              </a:extLst>
            </p:cNvPr>
            <p:cNvSpPr txBox="1"/>
            <p:nvPr/>
          </p:nvSpPr>
          <p:spPr>
            <a:xfrm>
              <a:off x="5260181" y="3170297"/>
              <a:ext cx="4876800" cy="972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0" dirty="0">
                  <a:latin typeface="OpenDyslexicMono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. . 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84C793-F993-4EC0-8458-20DD4FF718F3}"/>
              </a:ext>
            </a:extLst>
          </p:cNvPr>
          <p:cNvGrpSpPr/>
          <p:nvPr/>
        </p:nvGrpSpPr>
        <p:grpSpPr>
          <a:xfrm>
            <a:off x="3123451" y="2149114"/>
            <a:ext cx="6486525" cy="3241675"/>
            <a:chOff x="5105400" y="1924050"/>
            <a:chExt cx="5210175" cy="23812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841CE8-CF94-401F-8F58-E7C8CE5D2975}"/>
                </a:ext>
              </a:extLst>
            </p:cNvPr>
            <p:cNvSpPr/>
            <p:nvPr/>
          </p:nvSpPr>
          <p:spPr>
            <a:xfrm>
              <a:off x="5105400" y="1924050"/>
              <a:ext cx="5210175" cy="2381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D01381-3A97-49E7-A339-69BD536D0B1D}"/>
                </a:ext>
              </a:extLst>
            </p:cNvPr>
            <p:cNvSpPr txBox="1"/>
            <p:nvPr/>
          </p:nvSpPr>
          <p:spPr>
            <a:xfrm>
              <a:off x="5272087" y="2749371"/>
              <a:ext cx="4876800" cy="972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0" dirty="0">
                  <a:latin typeface="OpenDyslexicMono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h a 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94C345-C86D-4751-8D7B-884DF609F37E}"/>
                </a:ext>
              </a:extLst>
            </p:cNvPr>
            <p:cNvSpPr txBox="1"/>
            <p:nvPr/>
          </p:nvSpPr>
          <p:spPr>
            <a:xfrm>
              <a:off x="5260181" y="3170297"/>
              <a:ext cx="4876800" cy="972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0" dirty="0">
                  <a:latin typeface="OpenDyslexicMono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. .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263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028A-EE2C-4FDB-8E1B-9682B133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sounds lesson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84C793-F993-4EC0-8458-20DD4FF718F3}"/>
              </a:ext>
            </a:extLst>
          </p:cNvPr>
          <p:cNvGrpSpPr/>
          <p:nvPr/>
        </p:nvGrpSpPr>
        <p:grpSpPr>
          <a:xfrm>
            <a:off x="3126639" y="2148904"/>
            <a:ext cx="6486525" cy="3241675"/>
            <a:chOff x="5105400" y="1924050"/>
            <a:chExt cx="5210175" cy="23812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841CE8-CF94-401F-8F58-E7C8CE5D2975}"/>
                </a:ext>
              </a:extLst>
            </p:cNvPr>
            <p:cNvSpPr/>
            <p:nvPr/>
          </p:nvSpPr>
          <p:spPr>
            <a:xfrm>
              <a:off x="5105400" y="1924050"/>
              <a:ext cx="5210175" cy="2381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D01381-3A97-49E7-A339-69BD536D0B1D}"/>
                </a:ext>
              </a:extLst>
            </p:cNvPr>
            <p:cNvSpPr txBox="1"/>
            <p:nvPr/>
          </p:nvSpPr>
          <p:spPr>
            <a:xfrm>
              <a:off x="5272087" y="2749371"/>
              <a:ext cx="4876800" cy="972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0" dirty="0">
                  <a:latin typeface="OpenDyslexicMono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h a 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94C345-C86D-4751-8D7B-884DF609F37E}"/>
                </a:ext>
              </a:extLst>
            </p:cNvPr>
            <p:cNvSpPr txBox="1"/>
            <p:nvPr/>
          </p:nvSpPr>
          <p:spPr>
            <a:xfrm>
              <a:off x="5260181" y="3170297"/>
              <a:ext cx="4876800" cy="972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0" dirty="0">
                  <a:latin typeface="OpenDyslexicMono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. . 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7EE4FF-58FC-4FB9-8359-DD021E647F0C}"/>
              </a:ext>
            </a:extLst>
          </p:cNvPr>
          <p:cNvGrpSpPr/>
          <p:nvPr/>
        </p:nvGrpSpPr>
        <p:grpSpPr>
          <a:xfrm>
            <a:off x="3120659" y="2153880"/>
            <a:ext cx="6486525" cy="3241675"/>
            <a:chOff x="5105400" y="1924050"/>
            <a:chExt cx="5210175" cy="23812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D4828B-0A21-4074-A006-E039F727F86C}"/>
                </a:ext>
              </a:extLst>
            </p:cNvPr>
            <p:cNvSpPr/>
            <p:nvPr/>
          </p:nvSpPr>
          <p:spPr>
            <a:xfrm>
              <a:off x="5105400" y="1924050"/>
              <a:ext cx="5210175" cy="2381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2BF76D-2B96-4075-922A-3F0D860E3630}"/>
                </a:ext>
              </a:extLst>
            </p:cNvPr>
            <p:cNvSpPr txBox="1"/>
            <p:nvPr/>
          </p:nvSpPr>
          <p:spPr>
            <a:xfrm>
              <a:off x="5272087" y="2749371"/>
              <a:ext cx="4876800" cy="972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0" dirty="0">
                  <a:latin typeface="OpenDyslexicMono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m a 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F728E8-B53F-4BCC-962A-ADB2F97C7D17}"/>
                </a:ext>
              </a:extLst>
            </p:cNvPr>
            <p:cNvSpPr txBox="1"/>
            <p:nvPr/>
          </p:nvSpPr>
          <p:spPr>
            <a:xfrm>
              <a:off x="5260181" y="3170297"/>
              <a:ext cx="4876800" cy="972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0" dirty="0">
                  <a:latin typeface="OpenDyslexicMono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. .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50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D7EE4FF-58FC-4FB9-8359-DD021E647F0C}"/>
              </a:ext>
            </a:extLst>
          </p:cNvPr>
          <p:cNvGrpSpPr/>
          <p:nvPr/>
        </p:nvGrpSpPr>
        <p:grpSpPr>
          <a:xfrm>
            <a:off x="3120659" y="2153880"/>
            <a:ext cx="6486525" cy="3241675"/>
            <a:chOff x="5105400" y="1924050"/>
            <a:chExt cx="5210175" cy="23812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D4828B-0A21-4074-A006-E039F727F86C}"/>
                </a:ext>
              </a:extLst>
            </p:cNvPr>
            <p:cNvSpPr/>
            <p:nvPr/>
          </p:nvSpPr>
          <p:spPr>
            <a:xfrm>
              <a:off x="5105400" y="1924050"/>
              <a:ext cx="5210175" cy="23812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2BF76D-2B96-4075-922A-3F0D860E3630}"/>
                </a:ext>
              </a:extLst>
            </p:cNvPr>
            <p:cNvSpPr txBox="1"/>
            <p:nvPr/>
          </p:nvSpPr>
          <p:spPr>
            <a:xfrm>
              <a:off x="5272087" y="2749371"/>
              <a:ext cx="4876800" cy="972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0" dirty="0">
                  <a:latin typeface="OpenDyslexicMono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m a 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F728E8-B53F-4BCC-962A-ADB2F97C7D17}"/>
                </a:ext>
              </a:extLst>
            </p:cNvPr>
            <p:cNvSpPr txBox="1"/>
            <p:nvPr/>
          </p:nvSpPr>
          <p:spPr>
            <a:xfrm>
              <a:off x="5260181" y="3170297"/>
              <a:ext cx="4876800" cy="972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0" dirty="0">
                  <a:latin typeface="OpenDyslexicMono" panose="000005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. . .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D7028A-EE2C-4FDB-8E1B-9682B133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sounds lesson</a:t>
            </a:r>
          </a:p>
        </p:txBody>
      </p:sp>
    </p:spTree>
    <p:extLst>
      <p:ext uri="{BB962C8B-B14F-4D97-AF65-F5344CB8AC3E}">
        <p14:creationId xmlns:p14="http://schemas.microsoft.com/office/powerpoint/2010/main" val="7535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4531C-716C-4D9F-B5D4-DA182BB35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sounds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25E5B-860D-4A60-9F8E-D39736562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word </a:t>
            </a:r>
            <a:r>
              <a:rPr lang="en-GB" dirty="0">
                <a:solidFill>
                  <a:srgbClr val="FF0000"/>
                </a:solidFill>
              </a:rPr>
              <a:t>cat</a:t>
            </a:r>
            <a:r>
              <a:rPr lang="en-GB" dirty="0"/>
              <a:t> has three sounds in it.</a:t>
            </a:r>
          </a:p>
        </p:txBody>
      </p:sp>
      <p:pic>
        <p:nvPicPr>
          <p:cNvPr id="1026" name="Picture 2" descr="49 Three Finger Salute Illustrations Illustrations &amp;amp; Clip Art - iStock">
            <a:extLst>
              <a:ext uri="{FF2B5EF4-FFF2-40B4-BE49-F238E27FC236}">
                <a16:creationId xmlns:a16="http://schemas.microsoft.com/office/drawing/2014/main" id="{80FA971B-F5F3-43E3-880E-16E9BD52F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451" b="72549" l="33497" r="63072">
                        <a14:foregroundMark x1="42484" y1="35784" x2="45588" y2="44608"/>
                        <a14:foregroundMark x1="45588" y1="44608" x2="50000" y2="37255"/>
                        <a14:foregroundMark x1="50000" y1="37255" x2="52614" y2="45588"/>
                        <a14:foregroundMark x1="52614" y1="45588" x2="58333" y2="39216"/>
                        <a14:foregroundMark x1="58333" y1="39216" x2="52124" y2="62582"/>
                        <a14:foregroundMark x1="52124" y1="62582" x2="44444" y2="71569"/>
                        <a14:foregroundMark x1="44444" y1="71569" x2="40686" y2="62745"/>
                        <a14:foregroundMark x1="40686" y1="62745" x2="41667" y2="54575"/>
                        <a14:foregroundMark x1="41667" y1="54575" x2="48203" y2="49183"/>
                        <a14:foregroundMark x1="48203" y1="49183" x2="52941" y2="57843"/>
                        <a14:foregroundMark x1="52941" y1="57843" x2="55065" y2="66830"/>
                        <a14:foregroundMark x1="55065" y1="66830" x2="52124" y2="58824"/>
                        <a14:foregroundMark x1="52124" y1="58824" x2="58333" y2="59150"/>
                        <a14:foregroundMark x1="58497" y1="32026" x2="53431" y2="59150"/>
                        <a14:foregroundMark x1="52614" y1="67974" x2="50000" y2="70588"/>
                        <a14:foregroundMark x1="49510" y1="30229" x2="51471" y2="42157"/>
                        <a14:foregroundMark x1="53758" y1="72549" x2="46405" y2="70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41" t="22495" r="33213" b="27503"/>
          <a:stretch/>
        </p:blipFill>
        <p:spPr bwMode="auto">
          <a:xfrm>
            <a:off x="4860758" y="3943183"/>
            <a:ext cx="2153652" cy="291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B9CC20-3DD2-4AD2-86D2-F227FFA6AB16}"/>
              </a:ext>
            </a:extLst>
          </p:cNvPr>
          <p:cNvSpPr txBox="1"/>
          <p:nvPr/>
        </p:nvSpPr>
        <p:spPr>
          <a:xfrm>
            <a:off x="4942974" y="3448871"/>
            <a:ext cx="60939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OpenDyslexicMono" panose="00000500000000000000" pitchFamily="50" charset="0"/>
              </a:rPr>
              <a:t>c a t</a:t>
            </a:r>
          </a:p>
        </p:txBody>
      </p:sp>
    </p:spTree>
    <p:extLst>
      <p:ext uri="{BB962C8B-B14F-4D97-AF65-F5344CB8AC3E}">
        <p14:creationId xmlns:p14="http://schemas.microsoft.com/office/powerpoint/2010/main" val="297244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4531C-716C-4D9F-B5D4-DA182BB35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sounds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25E5B-860D-4A60-9F8E-D39736562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word </a:t>
            </a:r>
            <a:r>
              <a:rPr lang="en-GB" dirty="0">
                <a:solidFill>
                  <a:srgbClr val="FF0000"/>
                </a:solidFill>
              </a:rPr>
              <a:t>bat</a:t>
            </a:r>
            <a:r>
              <a:rPr lang="en-GB" dirty="0"/>
              <a:t> has three sounds in it.</a:t>
            </a:r>
          </a:p>
        </p:txBody>
      </p:sp>
      <p:pic>
        <p:nvPicPr>
          <p:cNvPr id="1026" name="Picture 2" descr="49 Three Finger Salute Illustrations Illustrations &amp;amp; Clip Art - iStock">
            <a:extLst>
              <a:ext uri="{FF2B5EF4-FFF2-40B4-BE49-F238E27FC236}">
                <a16:creationId xmlns:a16="http://schemas.microsoft.com/office/drawing/2014/main" id="{80FA971B-F5F3-43E3-880E-16E9BD52F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451" b="72549" l="33497" r="63072">
                        <a14:foregroundMark x1="42484" y1="35784" x2="45588" y2="44608"/>
                        <a14:foregroundMark x1="45588" y1="44608" x2="50000" y2="37255"/>
                        <a14:foregroundMark x1="50000" y1="37255" x2="52614" y2="45588"/>
                        <a14:foregroundMark x1="52614" y1="45588" x2="58333" y2="39216"/>
                        <a14:foregroundMark x1="58333" y1="39216" x2="52124" y2="62582"/>
                        <a14:foregroundMark x1="52124" y1="62582" x2="44444" y2="71569"/>
                        <a14:foregroundMark x1="44444" y1="71569" x2="40686" y2="62745"/>
                        <a14:foregroundMark x1="40686" y1="62745" x2="41667" y2="54575"/>
                        <a14:foregroundMark x1="41667" y1="54575" x2="48203" y2="49183"/>
                        <a14:foregroundMark x1="48203" y1="49183" x2="52941" y2="57843"/>
                        <a14:foregroundMark x1="52941" y1="57843" x2="55065" y2="66830"/>
                        <a14:foregroundMark x1="55065" y1="66830" x2="52124" y2="58824"/>
                        <a14:foregroundMark x1="52124" y1="58824" x2="58333" y2="59150"/>
                        <a14:foregroundMark x1="58497" y1="32026" x2="53431" y2="59150"/>
                        <a14:foregroundMark x1="52614" y1="67974" x2="50000" y2="70588"/>
                        <a14:foregroundMark x1="49510" y1="30229" x2="51471" y2="42157"/>
                        <a14:foregroundMark x1="53758" y1="72549" x2="46405" y2="70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41" t="22495" r="33213" b="27503"/>
          <a:stretch/>
        </p:blipFill>
        <p:spPr bwMode="auto">
          <a:xfrm>
            <a:off x="4860758" y="3943183"/>
            <a:ext cx="2153652" cy="291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B9CC20-3DD2-4AD2-86D2-F227FFA6AB16}"/>
              </a:ext>
            </a:extLst>
          </p:cNvPr>
          <p:cNvSpPr txBox="1"/>
          <p:nvPr/>
        </p:nvSpPr>
        <p:spPr>
          <a:xfrm>
            <a:off x="4942974" y="3448871"/>
            <a:ext cx="60939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70C0"/>
                </a:solidFill>
                <a:latin typeface="OpenDyslexicMono" panose="00000500000000000000" pitchFamily="50" charset="0"/>
              </a:rPr>
              <a:t>b a t</a:t>
            </a:r>
          </a:p>
        </p:txBody>
      </p:sp>
    </p:spTree>
    <p:extLst>
      <p:ext uri="{BB962C8B-B14F-4D97-AF65-F5344CB8AC3E}">
        <p14:creationId xmlns:p14="http://schemas.microsoft.com/office/powerpoint/2010/main" val="351342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6E51-6641-894F-9296-C2288A25C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watch a phonics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30DD5-909D-5F43-8197-1679B03D1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6121"/>
            <a:ext cx="10515600" cy="3910841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https://www.youtube.com/watch?v=psGzHftxY1g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0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E3FB-1DDF-C498-2FF5-32554057B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6533D-58C3-1C74-853D-1F73C1E7C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Unit introduction </a:t>
            </a:r>
          </a:p>
          <a:p>
            <a:r>
              <a:rPr lang="en-GB" dirty="0"/>
              <a:t>Literacy as grounded in every day practices ‘literacy as a social practice’</a:t>
            </a:r>
          </a:p>
          <a:p>
            <a:r>
              <a:rPr lang="en-GB" dirty="0"/>
              <a:t>Literacy is not simply decoding text </a:t>
            </a:r>
          </a:p>
          <a:p>
            <a:r>
              <a:rPr lang="en-GB" dirty="0"/>
              <a:t>Reducing literacy to a mere skill is not enough </a:t>
            </a:r>
          </a:p>
        </p:txBody>
      </p:sp>
    </p:spTree>
    <p:extLst>
      <p:ext uri="{BB962C8B-B14F-4D97-AF65-F5344CB8AC3E}">
        <p14:creationId xmlns:p14="http://schemas.microsoft.com/office/powerpoint/2010/main" val="2173998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52F1A-7829-4777-A971-018C4D37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8ABE1-B46A-4BBD-A9CB-FFF7F510E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7996"/>
          </a:xfrm>
        </p:spPr>
        <p:txBody>
          <a:bodyPr>
            <a:normAutofit/>
          </a:bodyPr>
          <a:lstStyle/>
          <a:p>
            <a:r>
              <a:rPr lang="en-GB" dirty="0"/>
              <a:t>There are lots of phonics schemes and products (making a lot of  money for people). For instance:</a:t>
            </a:r>
          </a:p>
          <a:p>
            <a:pPr lvl="1"/>
            <a:r>
              <a:rPr lang="en-GB" dirty="0"/>
              <a:t>Read Write Inc., </a:t>
            </a:r>
          </a:p>
          <a:p>
            <a:pPr lvl="1"/>
            <a:r>
              <a:rPr lang="en-GB" dirty="0"/>
              <a:t>Letters &amp; Sounds, </a:t>
            </a:r>
          </a:p>
          <a:p>
            <a:pPr lvl="1"/>
            <a:r>
              <a:rPr lang="en-GB" dirty="0"/>
              <a:t>Jolly Phonics.</a:t>
            </a:r>
          </a:p>
          <a:p>
            <a:r>
              <a:rPr lang="en-GB" dirty="0"/>
              <a:t>Some of their creators are involved with designing tests and curriculum.</a:t>
            </a:r>
          </a:p>
        </p:txBody>
      </p:sp>
    </p:spTree>
    <p:extLst>
      <p:ext uri="{BB962C8B-B14F-4D97-AF65-F5344CB8AC3E}">
        <p14:creationId xmlns:p14="http://schemas.microsoft.com/office/powerpoint/2010/main" val="2963623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664CA-C7B0-514E-B5E7-FB74A745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‘Sets’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1284F-EA8A-3946-A0E3-DC652B492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Sounds are split up into sets. For instance:</a:t>
            </a:r>
          </a:p>
          <a:p>
            <a:pPr marL="914400" lvl="1" indent="-457200">
              <a:lnSpc>
                <a:spcPct val="250000"/>
              </a:lnSpc>
              <a:buFont typeface="+mj-lt"/>
              <a:buAutoNum type="arabicPeriod"/>
            </a:pPr>
            <a:r>
              <a:rPr lang="en-US" dirty="0"/>
              <a:t>  m, a, s, d, t … </a:t>
            </a:r>
          </a:p>
          <a:p>
            <a:pPr marL="914400" lvl="1" indent="-457200">
              <a:lnSpc>
                <a:spcPct val="250000"/>
              </a:lnSpc>
              <a:buFont typeface="+mj-lt"/>
              <a:buAutoNum type="arabicPeriod"/>
            </a:pPr>
            <a:r>
              <a:rPr lang="en-US" dirty="0"/>
              <a:t>  ay, </a:t>
            </a:r>
            <a:r>
              <a:rPr lang="en-US" dirty="0" err="1"/>
              <a:t>ee</a:t>
            </a:r>
            <a:r>
              <a:rPr lang="en-US" dirty="0"/>
              <a:t>, </a:t>
            </a:r>
            <a:r>
              <a:rPr lang="en-US" dirty="0" err="1"/>
              <a:t>igh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, </a:t>
            </a:r>
            <a:r>
              <a:rPr lang="en-US" dirty="0" err="1"/>
              <a:t>oo</a:t>
            </a:r>
            <a:r>
              <a:rPr lang="en-US" dirty="0"/>
              <a:t> …</a:t>
            </a:r>
          </a:p>
          <a:p>
            <a:pPr marL="914400" lvl="1" indent="-457200">
              <a:lnSpc>
                <a:spcPct val="250000"/>
              </a:lnSpc>
              <a:buFont typeface="+mj-lt"/>
              <a:buAutoNum type="arabicPeriod"/>
            </a:pPr>
            <a:r>
              <a:rPr lang="en-US" dirty="0"/>
              <a:t>  a-e, </a:t>
            </a:r>
            <a:r>
              <a:rPr lang="en-US" dirty="0" err="1"/>
              <a:t>i</a:t>
            </a:r>
            <a:r>
              <a:rPr lang="en-US" dirty="0"/>
              <a:t>-e, o-e, oi …</a:t>
            </a:r>
          </a:p>
        </p:txBody>
      </p:sp>
    </p:spTree>
    <p:extLst>
      <p:ext uri="{BB962C8B-B14F-4D97-AF65-F5344CB8AC3E}">
        <p14:creationId xmlns:p14="http://schemas.microsoft.com/office/powerpoint/2010/main" val="2386425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AA0A5-D829-3B41-9577-A488E96B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Decodable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90309-1956-B449-8AE7-4920780AE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If you know all of the sounds, you can decode this sentence: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Sam ate an app</a:t>
            </a:r>
            <a:r>
              <a:rPr lang="en-US" u="sng" dirty="0">
                <a:solidFill>
                  <a:srgbClr val="00B050"/>
                </a:solidFill>
              </a:rPr>
              <a:t>le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r>
              <a:rPr lang="en-US" dirty="0"/>
              <a:t>However, if you don’t know the ‘</a:t>
            </a:r>
            <a:r>
              <a:rPr lang="en-US" u="sng" dirty="0" err="1"/>
              <a:t>ea</a:t>
            </a:r>
            <a:r>
              <a:rPr lang="en-US" dirty="0"/>
              <a:t>’ digraph, you won’t be able to decode this sentence: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Sam </a:t>
            </a:r>
            <a:r>
              <a:rPr lang="en-US" u="sng" dirty="0">
                <a:solidFill>
                  <a:srgbClr val="FF0000"/>
                </a:solidFill>
              </a:rPr>
              <a:t>ea</a:t>
            </a:r>
            <a:r>
              <a:rPr lang="en-US" dirty="0">
                <a:solidFill>
                  <a:srgbClr val="00B050"/>
                </a:solidFill>
              </a:rPr>
              <a:t>ts an app</a:t>
            </a:r>
            <a:r>
              <a:rPr lang="en-US" u="sng" dirty="0">
                <a:solidFill>
                  <a:srgbClr val="00B050"/>
                </a:solidFill>
              </a:rPr>
              <a:t>le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F6A522-5953-6F48-819D-5FAD0A81EC2D}"/>
              </a:ext>
            </a:extLst>
          </p:cNvPr>
          <p:cNvSpPr txBox="1"/>
          <p:nvPr/>
        </p:nvSpPr>
        <p:spPr>
          <a:xfrm rot="16200000">
            <a:off x="2583180" y="2905474"/>
            <a:ext cx="462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4681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99429-F9CB-484A-8C0E-8FABA5D8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Decodable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E1D49-C0A4-BF40-A80F-09974C357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Made up of words using only the sets of sounds pupils have already been taught so they can decode every word.</a:t>
            </a:r>
          </a:p>
        </p:txBody>
      </p:sp>
      <p:pic>
        <p:nvPicPr>
          <p:cNvPr id="1026" name="Picture 2" descr="Read Write Inc. Phonics: Yellow Set 5 Storybooks Mixed ...">
            <a:extLst>
              <a:ext uri="{FF2B5EF4-FFF2-40B4-BE49-F238E27FC236}">
                <a16:creationId xmlns:a16="http://schemas.microsoft.com/office/drawing/2014/main" id="{62FE943D-9CA1-DE43-8CEB-849230579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516" y="4333460"/>
            <a:ext cx="3606484" cy="25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ad Write Inc. Phonics: Pink Set 3 Storybooks Mixed Pack ...">
            <a:extLst>
              <a:ext uri="{FF2B5EF4-FFF2-40B4-BE49-F238E27FC236}">
                <a16:creationId xmlns:a16="http://schemas.microsoft.com/office/drawing/2014/main" id="{07F6E6C7-9967-024D-BD58-D063F7F2A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32" y="4333459"/>
            <a:ext cx="3606484" cy="25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4A92E27-A1C5-2F49-B67C-3BE377B5A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31" y="4001294"/>
            <a:ext cx="3464993" cy="243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109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B6CAF-7ADA-4AE7-A85E-E8BD67344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Phonics Screening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DFDE8-E72F-48C6-9E15-931C1289F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Every Year 1 child in a mainstream, state-maintained school.</a:t>
            </a:r>
          </a:p>
          <a:p>
            <a:r>
              <a:rPr lang="en-GB" dirty="0"/>
              <a:t>Read 40 words.</a:t>
            </a:r>
          </a:p>
          <a:p>
            <a:r>
              <a:rPr lang="en-GB" dirty="0"/>
              <a:t>Mix of real words and ‘pseudo’ (or ‘alien’) words.</a:t>
            </a:r>
          </a:p>
          <a:p>
            <a:r>
              <a:rPr lang="en-GB" dirty="0"/>
              <a:t>Pass threshold subject to change each year (but has been the same since 2013).</a:t>
            </a:r>
          </a:p>
        </p:txBody>
      </p:sp>
    </p:spTree>
    <p:extLst>
      <p:ext uri="{BB962C8B-B14F-4D97-AF65-F5344CB8AC3E}">
        <p14:creationId xmlns:p14="http://schemas.microsoft.com/office/powerpoint/2010/main" val="1785175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303B0D-96EE-4CC9-8450-A77CA9F40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79" t="21579" r="25198" b="8597"/>
          <a:stretch/>
        </p:blipFill>
        <p:spPr>
          <a:xfrm>
            <a:off x="1888957" y="0"/>
            <a:ext cx="8856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81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52F1A-7829-4777-A971-018C4D37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‘Pseudo’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8ABE1-B46A-4BBD-A9CB-FFF7F510E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7996"/>
          </a:xfrm>
        </p:spPr>
        <p:txBody>
          <a:bodyPr>
            <a:normAutofit/>
          </a:bodyPr>
          <a:lstStyle/>
          <a:p>
            <a:r>
              <a:rPr lang="en-GB" dirty="0"/>
              <a:t>Or ‘Alien words’</a:t>
            </a:r>
          </a:p>
          <a:p>
            <a:r>
              <a:rPr lang="en-GB" dirty="0"/>
              <a:t>Meaningless combinations of graphemes designed to test children’s ability to blend words (and not ‘read’).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064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436B45-AD1C-44E1-8871-89BA904EA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7" t="22807" r="23520" b="6842"/>
          <a:stretch/>
        </p:blipFill>
        <p:spPr>
          <a:xfrm>
            <a:off x="1383631" y="11406"/>
            <a:ext cx="9424737" cy="68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35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DFC33-13CE-45AC-9C70-020BABCD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with SSP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F6F04-D9A4-4459-8993-7400C35B7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English does not have a transparent phonetic code. There are 44 phoneme but only 26 letters.</a:t>
            </a:r>
          </a:p>
          <a:p>
            <a:r>
              <a:rPr lang="en-GB" dirty="0"/>
              <a:t>Some letters make different sounds in different words. Others combine into digraphs (2 sounds) or trigraphs (3 sounds).</a:t>
            </a:r>
          </a:p>
        </p:txBody>
      </p:sp>
    </p:spTree>
    <p:extLst>
      <p:ext uri="{BB962C8B-B14F-4D97-AF65-F5344CB8AC3E}">
        <p14:creationId xmlns:p14="http://schemas.microsoft.com/office/powerpoint/2010/main" val="49992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FFA5B-1605-40A5-A20D-01D05CAD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 about ‘</a:t>
            </a:r>
            <a:r>
              <a:rPr lang="en-GB" dirty="0" err="1"/>
              <a:t>i</a:t>
            </a:r>
            <a:r>
              <a:rPr lang="en-GB" dirty="0"/>
              <a:t>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482F2-3EF4-4D6D-9D32-8B30F8DD3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12096" cy="4351338"/>
          </a:xfrm>
        </p:spPr>
        <p:txBody>
          <a:bodyPr/>
          <a:lstStyle/>
          <a:p>
            <a:r>
              <a:rPr lang="en-GB" dirty="0"/>
              <a:t> shr</a:t>
            </a:r>
            <a:r>
              <a:rPr lang="en-GB" dirty="0">
                <a:solidFill>
                  <a:srgbClr val="FF0000"/>
                </a:solidFill>
              </a:rPr>
              <a:t>i</a:t>
            </a:r>
            <a:r>
              <a:rPr lang="en-GB" dirty="0"/>
              <a:t>mp</a:t>
            </a:r>
          </a:p>
          <a:p>
            <a:r>
              <a:rPr lang="en-GB" dirty="0"/>
              <a:t> sm</a:t>
            </a:r>
            <a:r>
              <a:rPr lang="en-GB" dirty="0">
                <a:solidFill>
                  <a:srgbClr val="FF0000"/>
                </a:solidFill>
              </a:rPr>
              <a:t>i</a:t>
            </a:r>
            <a:r>
              <a:rPr lang="en-GB" dirty="0"/>
              <a:t>le</a:t>
            </a:r>
          </a:p>
          <a:p>
            <a:r>
              <a:rPr lang="en-GB" dirty="0"/>
              <a:t> h</a:t>
            </a:r>
            <a:r>
              <a:rPr lang="en-GB" u="sng" dirty="0">
                <a:solidFill>
                  <a:srgbClr val="FF0000"/>
                </a:solidFill>
              </a:rPr>
              <a:t>i</a:t>
            </a:r>
            <a:r>
              <a:rPr lang="en-GB" u="sng" dirty="0"/>
              <a:t>gh</a:t>
            </a:r>
          </a:p>
          <a:p>
            <a:r>
              <a:rPr lang="en-GB" dirty="0"/>
              <a:t> sn</a:t>
            </a:r>
            <a:r>
              <a:rPr lang="en-GB" u="sng" dirty="0"/>
              <a:t>a</a:t>
            </a:r>
            <a:r>
              <a:rPr lang="en-GB" u="sng" dirty="0">
                <a:solidFill>
                  <a:srgbClr val="FF0000"/>
                </a:solidFill>
              </a:rPr>
              <a:t>i</a:t>
            </a:r>
            <a:r>
              <a:rPr lang="en-GB" dirty="0"/>
              <a:t>l</a:t>
            </a:r>
          </a:p>
          <a:p>
            <a:r>
              <a:rPr lang="en-GB" dirty="0"/>
              <a:t> </a:t>
            </a:r>
            <a:r>
              <a:rPr lang="en-GB" u="sng" dirty="0"/>
              <a:t>e</a:t>
            </a:r>
            <a:r>
              <a:rPr lang="en-GB" u="sng" dirty="0">
                <a:solidFill>
                  <a:srgbClr val="FF0000"/>
                </a:solidFill>
              </a:rPr>
              <a:t>i</a:t>
            </a:r>
            <a:r>
              <a:rPr lang="en-GB" u="sng" dirty="0"/>
              <a:t>gh</a:t>
            </a:r>
            <a:r>
              <a:rPr lang="en-GB" dirty="0"/>
              <a:t>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12E39F-89D3-9343-B72C-7902DFA9E681}"/>
              </a:ext>
            </a:extLst>
          </p:cNvPr>
          <p:cNvSpPr txBox="1"/>
          <p:nvPr/>
        </p:nvSpPr>
        <p:spPr>
          <a:xfrm rot="16200000">
            <a:off x="1939112" y="2169544"/>
            <a:ext cx="5980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)</a:t>
            </a:r>
            <a:endParaRPr lang="en-US" sz="4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5471E2-DCF6-6649-816A-B0566ECEC9F5}"/>
              </a:ext>
            </a:extLst>
          </p:cNvPr>
          <p:cNvSpPr txBox="1">
            <a:spLocks/>
          </p:cNvSpPr>
          <p:nvPr/>
        </p:nvSpPr>
        <p:spPr>
          <a:xfrm>
            <a:off x="6526696" y="1690688"/>
            <a:ext cx="40120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OpenDyslexicMon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OpenDyslexicMon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OpenDyslexicMon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OpenDyslexicMon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OpenDyslexicMon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Now think of your own example letter that can be read in different ways.</a:t>
            </a:r>
          </a:p>
        </p:txBody>
      </p:sp>
    </p:spTree>
    <p:extLst>
      <p:ext uri="{BB962C8B-B14F-4D97-AF65-F5344CB8AC3E}">
        <p14:creationId xmlns:p14="http://schemas.microsoft.com/office/powerpoint/2010/main" val="325407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DAC5E-C382-8E6F-FDD0-50A1A4CAF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en-GB" sz="7200" dirty="0"/>
              <a:t>This unit will help us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CB2909-92F6-2958-F5B0-7E32200846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2731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0457F-6C1A-49CB-BC8D-B0831645D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8272" y="1215189"/>
            <a:ext cx="5915527" cy="5432354"/>
          </a:xfrm>
        </p:spPr>
        <p:txBody>
          <a:bodyPr>
            <a:normAutofit/>
          </a:bodyPr>
          <a:lstStyle/>
          <a:p>
            <a:r>
              <a:rPr lang="en-GB" dirty="0"/>
              <a:t>This is a sounds chart from </a:t>
            </a:r>
            <a:r>
              <a:rPr lang="en-GB" i="1" dirty="0"/>
              <a:t>Read Write Inc.</a:t>
            </a:r>
          </a:p>
          <a:p>
            <a:r>
              <a:rPr lang="en-GB" dirty="0"/>
              <a:t>Notice how there 2, 3, 4 or even 5 ways of making the same sound?!</a:t>
            </a:r>
          </a:p>
        </p:txBody>
      </p:sp>
      <p:pic>
        <p:nvPicPr>
          <p:cNvPr id="6" name="Picture 2" descr="Phonics! - South Tawton Primary School and Pre-School">
            <a:extLst>
              <a:ext uri="{FF2B5EF4-FFF2-40B4-BE49-F238E27FC236}">
                <a16:creationId xmlns:a16="http://schemas.microsoft.com/office/drawing/2014/main" id="{B9F54482-6698-482F-B17F-D5172C38A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77" y="166044"/>
            <a:ext cx="4478543" cy="632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08382F-0CEF-A34A-9992-D413AD29A304}"/>
              </a:ext>
            </a:extLst>
          </p:cNvPr>
          <p:cNvSpPr txBox="1"/>
          <p:nvPr/>
        </p:nvSpPr>
        <p:spPr>
          <a:xfrm>
            <a:off x="3172553" y="4409106"/>
            <a:ext cx="673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eigh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DDE2D-983A-2547-B448-A6A06F887B59}"/>
              </a:ext>
            </a:extLst>
          </p:cNvPr>
          <p:cNvSpPr txBox="1"/>
          <p:nvPr/>
        </p:nvSpPr>
        <p:spPr>
          <a:xfrm>
            <a:off x="3201581" y="1382878"/>
            <a:ext cx="673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30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DFC33-13CE-45AC-9C70-020BABCD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with SSP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F6F04-D9A4-4459-8993-7400C35B7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Letters are also used inconsistently.</a:t>
            </a:r>
          </a:p>
          <a:p>
            <a:pPr lvl="1"/>
            <a:r>
              <a:rPr lang="en-GB" dirty="0"/>
              <a:t>‘f’ in ‘of’ (v)</a:t>
            </a:r>
          </a:p>
          <a:p>
            <a:pPr lvl="1"/>
            <a:r>
              <a:rPr lang="en-GB" dirty="0"/>
              <a:t>‘a’ in ‘always’ (or)</a:t>
            </a:r>
          </a:p>
          <a:p>
            <a:pPr lvl="1"/>
            <a:r>
              <a:rPr lang="en-GB" dirty="0"/>
              <a:t>‘au’ in ‘because’ (o)</a:t>
            </a:r>
          </a:p>
          <a:p>
            <a:r>
              <a:rPr lang="en-GB" dirty="0"/>
              <a:t>These words are undecodable (or ‘red’ words).</a:t>
            </a:r>
          </a:p>
        </p:txBody>
      </p:sp>
    </p:spTree>
    <p:extLst>
      <p:ext uri="{BB962C8B-B14F-4D97-AF65-F5344CB8AC3E}">
        <p14:creationId xmlns:p14="http://schemas.microsoft.com/office/powerpoint/2010/main" val="1331282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DFC33-13CE-45AC-9C70-020BABCD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with SSP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F6F04-D9A4-4459-8993-7400C35B7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GB" dirty="0"/>
              <a:t>Recent research has suggested that the over-emphasis on decoding has disadvantaged children.</a:t>
            </a:r>
          </a:p>
          <a:p>
            <a:r>
              <a:rPr lang="en-GB" dirty="0"/>
              <a:t>Wyse and Bradbury (2021): </a:t>
            </a:r>
          </a:p>
          <a:p>
            <a:pPr lvl="1"/>
            <a:r>
              <a:rPr lang="en-GB" dirty="0"/>
              <a:t>Over-emphasis on phonics at the expense of comprehension has damaged reading attainment.</a:t>
            </a:r>
          </a:p>
          <a:p>
            <a:pPr lvl="1"/>
            <a:r>
              <a:rPr lang="en-GB" dirty="0"/>
              <a:t>Calls for ‘reconciliation.’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908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99429-F9CB-484A-8C0E-8FABA5D8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Oxford Reading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E1D49-C0A4-BF40-A80F-09974C357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46817" cy="4351338"/>
          </a:xfrm>
        </p:spPr>
        <p:txBody>
          <a:bodyPr/>
          <a:lstStyle/>
          <a:p>
            <a:r>
              <a:rPr lang="en-US" dirty="0"/>
              <a:t>Instead of using controlled sounds, uses controlled vocabulary instead.</a:t>
            </a:r>
          </a:p>
          <a:p>
            <a:endParaRPr lang="en-US" dirty="0"/>
          </a:p>
        </p:txBody>
      </p:sp>
      <p:pic>
        <p:nvPicPr>
          <p:cNvPr id="1026" name="Picture 2" descr="Biff and chip reading books fccmansfield.org">
            <a:extLst>
              <a:ext uri="{FF2B5EF4-FFF2-40B4-BE49-F238E27FC236}">
                <a16:creationId xmlns:a16="http://schemas.microsoft.com/office/drawing/2014/main" id="{0B5BE491-4DB1-7044-B281-23E683783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824" y="1825624"/>
            <a:ext cx="3676479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960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FF63-D2AA-E346-9170-F04C9E5B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Phonics and technical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91BF9-D79D-C44F-ACFD-65EC0A871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6791"/>
            <a:ext cx="10515600" cy="4621696"/>
          </a:xfrm>
        </p:spPr>
        <p:txBody>
          <a:bodyPr/>
          <a:lstStyle/>
          <a:p>
            <a:r>
              <a:rPr lang="en-US" dirty="0"/>
              <a:t>‘Systematic synthetic phonics.’</a:t>
            </a:r>
          </a:p>
          <a:p>
            <a:r>
              <a:rPr lang="en-US" dirty="0"/>
              <a:t>The Rose review (2006) emphasized the need for ‘fidelity to the </a:t>
            </a:r>
            <a:r>
              <a:rPr lang="en-US" dirty="0" err="1"/>
              <a:t>programme</a:t>
            </a:r>
            <a:r>
              <a:rPr lang="en-US" dirty="0"/>
              <a:t>.’</a:t>
            </a:r>
          </a:p>
          <a:p>
            <a:r>
              <a:rPr lang="en-US" dirty="0"/>
              <a:t>This meant that phonics schemes adopted must be followed carefully and consistently.</a:t>
            </a:r>
          </a:p>
        </p:txBody>
      </p:sp>
    </p:spTree>
    <p:extLst>
      <p:ext uri="{BB962C8B-B14F-4D97-AF65-F5344CB8AC3E}">
        <p14:creationId xmlns:p14="http://schemas.microsoft.com/office/powerpoint/2010/main" val="367870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FDB96-1DC1-4BD3-82D5-5B33005B3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CE793-CC5D-4B37-A249-EF64E66D6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Controversy on how best to teach children – lots of press attention </a:t>
            </a:r>
          </a:p>
          <a:p>
            <a:r>
              <a:rPr lang="en-GB" dirty="0">
                <a:solidFill>
                  <a:srgbClr val="333333"/>
                </a:solidFill>
                <a:latin typeface="Open Sans" panose="020B0606030504020204" pitchFamily="34" charset="0"/>
              </a:rPr>
              <a:t>S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hould it be letter-to-sound correspondences so that children can learn to sound out words (systematic phonics) or whole language the meanings of written words in stories?</a:t>
            </a:r>
          </a:p>
          <a:p>
            <a:r>
              <a:rPr lang="en-GB" dirty="0">
                <a:solidFill>
                  <a:srgbClr val="333333"/>
                </a:solidFill>
                <a:latin typeface="Open Sans" panose="020B0606030504020204" pitchFamily="34" charset="0"/>
              </a:rPr>
              <a:t>Synthetic systematic phonics is widely used in the UK context – teaches children the sounds in isolation and then to put them together </a:t>
            </a:r>
          </a:p>
          <a:p>
            <a:r>
              <a:rPr lang="en-GB" dirty="0">
                <a:solidFill>
                  <a:srgbClr val="333333"/>
                </a:solidFill>
                <a:latin typeface="Open Sans" panose="020B0606030504020204" pitchFamily="34" charset="0"/>
              </a:rPr>
              <a:t>Reading schemes and interest in reading (Levy, 2011).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296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00CD9-C5EE-4CF0-8BD7-8002AE16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Schooled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1D71C-D9A2-4165-BA32-49BD6BB16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the term ‘schooled literacy’</a:t>
            </a: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Thinking about your practice, what are the benefits of a ‘schooled approach’ to literacy?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drawbacks?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444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E57CA-C8D1-952F-F0BF-3FC83CB0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DAB7F-000B-079D-9CC4-20B53D1C3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Guardian article:</a:t>
            </a:r>
            <a:r>
              <a:rPr lang="en-GB" sz="18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https://www.theguardian.com/education/2022/jan/19/focus-on-phonics-to-teach-reading-is-failing-children-says-landmark-study</a:t>
            </a:r>
            <a:r>
              <a:rPr lang="en-GB" sz="18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 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fontAlgn="base">
              <a:buFont typeface="+mj-lt"/>
              <a:buAutoNum type="arabicPeriod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are your experiences of working with reading schemes and phonics? 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fontAlgn="base">
              <a:buFont typeface="+mj-lt"/>
              <a:buAutoNum type="arabicPeriod" startAt="2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are the advantages and disadvantages of reading schemes and phonics? 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fontAlgn="base">
              <a:buFont typeface="+mj-lt"/>
              <a:buAutoNum type="arabicPeriod" startAt="3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 you agree or disagree with the guardian article from Task 2? State your reason 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4321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DF314-7706-0F41-8294-FAA464D9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Bringing back to last week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56F01-E272-4E54-710A-C9857C669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LITERACY: Communicational practices that include script, talk and other modal forms (Pahl and Rowsell, 2020).  </a:t>
            </a:r>
          </a:p>
          <a:p>
            <a:pPr marL="0" indent="0">
              <a:buNone/>
            </a:pPr>
            <a:r>
              <a:rPr lang="en-GB" dirty="0"/>
              <a:t>‘Literacy is about seeing, disrupting, hoping, knowing, creating and making….Literacy is too important to be reduced to a set of skills’ (Pahl and Rowsell, 2020, pp.2-4)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892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CE8A5-2350-C80E-8395-0DBE9928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6894576" cy="1784538"/>
          </a:xfrm>
        </p:spPr>
        <p:txBody>
          <a:bodyPr anchor="b">
            <a:normAutofit fontScale="90000"/>
          </a:bodyPr>
          <a:lstStyle/>
          <a:p>
            <a:r>
              <a:rPr lang="en-GB" sz="7200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06F3F-32E5-ACC4-EF78-D8CF019B4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8307"/>
            <a:ext cx="6894576" cy="348526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/>
              <a:t>Apply an understanding of the relationship between literacy and everyday life.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/>
              <a:t>Enhance traditional theorisations of language and literacy with disruptive contemporary issues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/>
              <a:t>Take an holistic approach to literacy teaching and learning in practice 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42CB5-4D0A-F29A-B820-C306B0BA1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1" r="35666"/>
          <a:stretch/>
        </p:blipFill>
        <p:spPr>
          <a:xfrm>
            <a:off x="8141399" y="10"/>
            <a:ext cx="4050601" cy="6857990"/>
          </a:xfrm>
          <a:custGeom>
            <a:avLst/>
            <a:gdLst/>
            <a:ahLst/>
            <a:cxnLst/>
            <a:rect l="l" t="t" r="r" b="b"/>
            <a:pathLst>
              <a:path w="4050601" h="6858000">
                <a:moveTo>
                  <a:pt x="26697" y="0"/>
                </a:moveTo>
                <a:lnTo>
                  <a:pt x="4050601" y="0"/>
                </a:lnTo>
                <a:lnTo>
                  <a:pt x="4050601" y="6858000"/>
                </a:lnTo>
                <a:lnTo>
                  <a:pt x="28376" y="6858000"/>
                </a:lnTo>
                <a:lnTo>
                  <a:pt x="28782" y="6851321"/>
                </a:lnTo>
                <a:cubicBezTo>
                  <a:pt x="31911" y="6730915"/>
                  <a:pt x="35027" y="6610471"/>
                  <a:pt x="38157" y="6489990"/>
                </a:cubicBezTo>
                <a:cubicBezTo>
                  <a:pt x="38284" y="6484913"/>
                  <a:pt x="39171" y="6479963"/>
                  <a:pt x="39171" y="6474886"/>
                </a:cubicBezTo>
                <a:cubicBezTo>
                  <a:pt x="48166" y="6361042"/>
                  <a:pt x="53107" y="6247198"/>
                  <a:pt x="18899" y="6136019"/>
                </a:cubicBezTo>
                <a:cubicBezTo>
                  <a:pt x="15871" y="6125573"/>
                  <a:pt x="14262" y="6114773"/>
                  <a:pt x="14084" y="6103909"/>
                </a:cubicBezTo>
                <a:cubicBezTo>
                  <a:pt x="12413" y="6006983"/>
                  <a:pt x="16644" y="5910056"/>
                  <a:pt x="26754" y="5813650"/>
                </a:cubicBezTo>
                <a:cubicBezTo>
                  <a:pt x="31949" y="5754507"/>
                  <a:pt x="26754" y="5694475"/>
                  <a:pt x="43478" y="5635967"/>
                </a:cubicBezTo>
                <a:cubicBezTo>
                  <a:pt x="50864" y="5606890"/>
                  <a:pt x="55109" y="5577103"/>
                  <a:pt x="56147" y="5547125"/>
                </a:cubicBezTo>
                <a:cubicBezTo>
                  <a:pt x="59948" y="5474529"/>
                  <a:pt x="38537" y="5406248"/>
                  <a:pt x="18139" y="5337713"/>
                </a:cubicBezTo>
                <a:cubicBezTo>
                  <a:pt x="7370" y="5301414"/>
                  <a:pt x="-5426" y="5264355"/>
                  <a:pt x="2429" y="5226280"/>
                </a:cubicBezTo>
                <a:cubicBezTo>
                  <a:pt x="16707" y="5167720"/>
                  <a:pt x="24854" y="5107828"/>
                  <a:pt x="26754" y="5047581"/>
                </a:cubicBezTo>
                <a:cubicBezTo>
                  <a:pt x="26754" y="5004937"/>
                  <a:pt x="16365" y="4963181"/>
                  <a:pt x="20039" y="4920664"/>
                </a:cubicBezTo>
                <a:cubicBezTo>
                  <a:pt x="28211" y="4838181"/>
                  <a:pt x="30238" y="4755203"/>
                  <a:pt x="26121" y="4672415"/>
                </a:cubicBezTo>
                <a:cubicBezTo>
                  <a:pt x="26095" y="4639315"/>
                  <a:pt x="29846" y="4606317"/>
                  <a:pt x="37270" y="4574054"/>
                </a:cubicBezTo>
                <a:cubicBezTo>
                  <a:pt x="46506" y="4517120"/>
                  <a:pt x="48419" y="4459246"/>
                  <a:pt x="42971" y="4401829"/>
                </a:cubicBezTo>
                <a:cubicBezTo>
                  <a:pt x="37016" y="4335324"/>
                  <a:pt x="19279" y="4269835"/>
                  <a:pt x="14845" y="4203331"/>
                </a:cubicBezTo>
                <a:cubicBezTo>
                  <a:pt x="7876" y="4093167"/>
                  <a:pt x="17759" y="3983003"/>
                  <a:pt x="27514" y="3873347"/>
                </a:cubicBezTo>
                <a:cubicBezTo>
                  <a:pt x="35116" y="3803010"/>
                  <a:pt x="37143" y="3732178"/>
                  <a:pt x="33596" y="3661523"/>
                </a:cubicBezTo>
                <a:cubicBezTo>
                  <a:pt x="29161" y="3605426"/>
                  <a:pt x="22193" y="3549329"/>
                  <a:pt x="20926" y="3493232"/>
                </a:cubicBezTo>
                <a:cubicBezTo>
                  <a:pt x="18646" y="3392967"/>
                  <a:pt x="19532" y="3292703"/>
                  <a:pt x="25360" y="3192439"/>
                </a:cubicBezTo>
                <a:cubicBezTo>
                  <a:pt x="28274" y="3142180"/>
                  <a:pt x="32962" y="3092429"/>
                  <a:pt x="34989" y="3041789"/>
                </a:cubicBezTo>
                <a:cubicBezTo>
                  <a:pt x="37016" y="2991149"/>
                  <a:pt x="41071" y="2940002"/>
                  <a:pt x="29542" y="2890377"/>
                </a:cubicBezTo>
                <a:cubicBezTo>
                  <a:pt x="10030" y="2805978"/>
                  <a:pt x="24347" y="2721959"/>
                  <a:pt x="28528" y="2637813"/>
                </a:cubicBezTo>
                <a:cubicBezTo>
                  <a:pt x="31062" y="2585523"/>
                  <a:pt x="46266" y="2531964"/>
                  <a:pt x="32836" y="2481198"/>
                </a:cubicBezTo>
                <a:cubicBezTo>
                  <a:pt x="11677" y="2401621"/>
                  <a:pt x="25487" y="2323694"/>
                  <a:pt x="32836" y="2245386"/>
                </a:cubicBezTo>
                <a:cubicBezTo>
                  <a:pt x="41311" y="2171280"/>
                  <a:pt x="39816" y="2096361"/>
                  <a:pt x="28401" y="2022648"/>
                </a:cubicBezTo>
                <a:cubicBezTo>
                  <a:pt x="14084" y="1949518"/>
                  <a:pt x="14084" y="1874307"/>
                  <a:pt x="28401" y="1801178"/>
                </a:cubicBezTo>
                <a:cubicBezTo>
                  <a:pt x="40260" y="1740816"/>
                  <a:pt x="41628" y="1678868"/>
                  <a:pt x="32455" y="1618037"/>
                </a:cubicBezTo>
                <a:cubicBezTo>
                  <a:pt x="26247" y="1574505"/>
                  <a:pt x="15098" y="1531226"/>
                  <a:pt x="13578" y="1487694"/>
                </a:cubicBezTo>
                <a:cubicBezTo>
                  <a:pt x="10436" y="1396656"/>
                  <a:pt x="12298" y="1305517"/>
                  <a:pt x="19153" y="1214696"/>
                </a:cubicBezTo>
                <a:cubicBezTo>
                  <a:pt x="27134" y="1111259"/>
                  <a:pt x="42464" y="1008202"/>
                  <a:pt x="31822" y="904004"/>
                </a:cubicBezTo>
                <a:cubicBezTo>
                  <a:pt x="28148" y="868213"/>
                  <a:pt x="20673" y="832549"/>
                  <a:pt x="19913" y="796632"/>
                </a:cubicBezTo>
                <a:cubicBezTo>
                  <a:pt x="18266" y="729366"/>
                  <a:pt x="17505" y="662989"/>
                  <a:pt x="21306" y="593565"/>
                </a:cubicBezTo>
                <a:cubicBezTo>
                  <a:pt x="25107" y="524142"/>
                  <a:pt x="39550" y="453703"/>
                  <a:pt x="29795" y="385549"/>
                </a:cubicBezTo>
                <a:cubicBezTo>
                  <a:pt x="20039" y="317394"/>
                  <a:pt x="26374" y="250382"/>
                  <a:pt x="32709" y="183497"/>
                </a:cubicBezTo>
                <a:cubicBezTo>
                  <a:pt x="35750" y="151705"/>
                  <a:pt x="37809" y="120261"/>
                  <a:pt x="37254" y="889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88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13461-C030-E55E-A56F-AC7F06EAF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preparation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FC1BC-8C2B-1E51-B1B4-DE6D9191F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5000"/>
              </a:lnSpc>
              <a:buClr>
                <a:srgbClr val="222222"/>
              </a:buClr>
              <a:buSzPts val="1000"/>
              <a:buFont typeface="Arial" panose="020B0604020202020204" pitchFamily="34" charset="0"/>
              <a:buAutoNum type="romanLcParenR"/>
            </a:pPr>
            <a:r>
              <a:rPr lang="en-GB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 </a:t>
            </a:r>
            <a:r>
              <a:rPr lang="en-GB" sz="18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chapter 1</a:t>
            </a:r>
            <a:r>
              <a:rPr lang="en-GB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Henning, L., 2019. </a:t>
            </a:r>
            <a:r>
              <a:rPr lang="en-GB" sz="180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Researching Early Childhood Literacy in the Classroom: Literacy as a Social Practice</a:t>
            </a:r>
            <a:r>
              <a:rPr lang="en-GB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Routledge. (Available via MMU Library).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Clr>
                <a:srgbClr val="222222"/>
              </a:buClr>
              <a:buSzPts val="1000"/>
              <a:buFont typeface="Arial" panose="020B0604020202020204" pitchFamily="34" charset="0"/>
              <a:buAutoNum type="romanLcParenR"/>
            </a:pP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Reading wars or reading reconciliation? A critical examination of robust research evidence, curriculum policy and teachers' practices for teaching phonics and reading - Wyse - 2022 - Review of Education - Wiley Online Library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342900" lvl="0" indent="-342900">
              <a:lnSpc>
                <a:spcPct val="105000"/>
              </a:lnSpc>
              <a:buClr>
                <a:srgbClr val="222222"/>
              </a:buClr>
              <a:buSzPts val="1000"/>
              <a:buFont typeface="Arial" panose="020B0604020202020204" pitchFamily="34" charset="0"/>
              <a:buAutoNum type="romanLcParenR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Guardian article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366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747DC-1645-4AA0-816D-EDD5BED7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D07CF-D414-4DB5-9C40-F9F5582D2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Decentering</a:t>
            </a:r>
            <a:r>
              <a:rPr lang="en-GB" dirty="0"/>
              <a:t> schooled approaches</a:t>
            </a:r>
          </a:p>
          <a:p>
            <a:r>
              <a:rPr lang="en-GB" dirty="0"/>
              <a:t>Martin</a:t>
            </a:r>
          </a:p>
          <a:p>
            <a:r>
              <a:rPr lang="en-GB" dirty="0" err="1"/>
              <a:t>Martenscroft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78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7AB41-84DB-CAFC-3BAF-46A3D7E14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week’s workshop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36969-7F09-7C36-E278-5A81A5B74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Examples of schooled literacy</a:t>
            </a:r>
          </a:p>
          <a:p>
            <a:r>
              <a:rPr lang="en-GB" dirty="0"/>
              <a:t>Phonics as a case study – some will be very familiar, some less so</a:t>
            </a:r>
          </a:p>
          <a:p>
            <a:r>
              <a:rPr lang="en-GB" dirty="0"/>
              <a:t>What are your experiences of working in the schooled framework? </a:t>
            </a:r>
          </a:p>
        </p:txBody>
      </p:sp>
    </p:spTree>
    <p:extLst>
      <p:ext uri="{BB962C8B-B14F-4D97-AF65-F5344CB8AC3E}">
        <p14:creationId xmlns:p14="http://schemas.microsoft.com/office/powerpoint/2010/main" val="220910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48CB7-528C-41D1-8F38-510306514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Martin -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57360-ADB4-485D-8D34-101667F90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96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BE6A4-0346-4FCA-AC47-0B2FAA1AE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you teach literacy to children?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5AD44-4E50-45D9-A739-19FA541AE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approaches are you familiar with?</a:t>
            </a:r>
          </a:p>
          <a:p>
            <a:r>
              <a:rPr lang="en-GB" dirty="0"/>
              <a:t>What works?</a:t>
            </a:r>
          </a:p>
          <a:p>
            <a:r>
              <a:rPr lang="en-GB" dirty="0"/>
              <a:t>What doesn’t? </a:t>
            </a:r>
          </a:p>
        </p:txBody>
      </p:sp>
    </p:spTree>
    <p:extLst>
      <p:ext uri="{BB962C8B-B14F-4D97-AF65-F5344CB8AC3E}">
        <p14:creationId xmlns:p14="http://schemas.microsoft.com/office/powerpoint/2010/main" val="278353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028A-EE2C-4FDB-8E1B-9682B133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Simple View of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A26EA-B9B2-4B8F-A31E-845E97192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7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sz="3600" dirty="0"/>
              <a:t>Reading is made up of 2 processes: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dirty="0">
                <a:solidFill>
                  <a:srgbClr val="FF0000"/>
                </a:solidFill>
              </a:rPr>
              <a:t>Decoding</a:t>
            </a:r>
            <a:br>
              <a:rPr lang="en-GB" sz="3200" dirty="0"/>
            </a:br>
            <a:r>
              <a:rPr lang="en-GB" sz="3200" dirty="0"/>
              <a:t>(making symbols on a page into words)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dirty="0">
                <a:solidFill>
                  <a:srgbClr val="00B050"/>
                </a:solidFill>
              </a:rPr>
              <a:t>Language comprehension </a:t>
            </a:r>
            <a:br>
              <a:rPr lang="en-GB" sz="3200" dirty="0"/>
            </a:br>
            <a:r>
              <a:rPr lang="en-GB" sz="3200" dirty="0"/>
              <a:t>(understanding what you read)</a:t>
            </a:r>
          </a:p>
          <a:p>
            <a:pPr marL="457200" lvl="1" indent="0" algn="r">
              <a:buNone/>
            </a:pPr>
            <a:endParaRPr lang="en-GB" dirty="0"/>
          </a:p>
          <a:p>
            <a:pPr marL="457200" lvl="1" indent="0" algn="r">
              <a:buNone/>
            </a:pPr>
            <a:r>
              <a:rPr lang="en-GB" dirty="0"/>
              <a:t>(Gough and </a:t>
            </a:r>
            <a:r>
              <a:rPr lang="en-GB" dirty="0" err="1"/>
              <a:t>Tunmer</a:t>
            </a:r>
            <a:r>
              <a:rPr lang="en-GB" dirty="0"/>
              <a:t>, 1986)</a:t>
            </a:r>
          </a:p>
        </p:txBody>
      </p:sp>
    </p:spTree>
    <p:extLst>
      <p:ext uri="{BB962C8B-B14F-4D97-AF65-F5344CB8AC3E}">
        <p14:creationId xmlns:p14="http://schemas.microsoft.com/office/powerpoint/2010/main" val="2934753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028A-EE2C-4FDB-8E1B-9682B133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Language 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A26EA-B9B2-4B8F-A31E-845E97192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314"/>
            <a:ext cx="10304721" cy="5014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witch put a large plate of cookies on table and smiled widely at the two children.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What’s happening? </a:t>
            </a:r>
            <a:r>
              <a:rPr lang="en-GB" dirty="0">
                <a:solidFill>
                  <a:srgbClr val="FF0000"/>
                </a:solidFill>
              </a:rPr>
              <a:t>How</a:t>
            </a:r>
            <a:r>
              <a:rPr lang="en-GB" dirty="0"/>
              <a:t> do you know?</a:t>
            </a:r>
          </a:p>
          <a:p>
            <a:r>
              <a:rPr lang="en-GB" dirty="0"/>
              <a:t>Draw it. </a:t>
            </a:r>
            <a:r>
              <a:rPr lang="en-GB" dirty="0">
                <a:solidFill>
                  <a:srgbClr val="FF0000"/>
                </a:solidFill>
              </a:rPr>
              <a:t>How</a:t>
            </a:r>
            <a:r>
              <a:rPr lang="en-GB" dirty="0"/>
              <a:t> did you know what to draw?</a:t>
            </a:r>
          </a:p>
          <a:p>
            <a:r>
              <a:rPr lang="en-GB" dirty="0"/>
              <a:t>Would you eat those cookies? Why? </a:t>
            </a:r>
          </a:p>
          <a:p>
            <a:r>
              <a:rPr lang="en-GB" dirty="0">
                <a:solidFill>
                  <a:srgbClr val="FF0000"/>
                </a:solidFill>
              </a:rPr>
              <a:t>How</a:t>
            </a:r>
            <a:r>
              <a:rPr lang="en-GB" dirty="0"/>
              <a:t> do you know?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14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9992b03a-e6cb-4441-847c-60f1612c68ae"/>
</p:tagLst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3C3122"/>
      </a:dk2>
      <a:lt2>
        <a:srgbClr val="E2E8E6"/>
      </a:lt2>
      <a:accent1>
        <a:srgbClr val="CC90A0"/>
      </a:accent1>
      <a:accent2>
        <a:srgbClr val="C18377"/>
      </a:accent2>
      <a:accent3>
        <a:srgbClr val="C09F74"/>
      </a:accent3>
      <a:accent4>
        <a:srgbClr val="A8A768"/>
      </a:accent4>
      <a:accent5>
        <a:srgbClr val="96AB78"/>
      </a:accent5>
      <a:accent6>
        <a:srgbClr val="7AB16D"/>
      </a:accent6>
      <a:hlink>
        <a:srgbClr val="568F80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1292</Words>
  <Application>Microsoft Office PowerPoint</Application>
  <PresentationFormat>Widescreen</PresentationFormat>
  <Paragraphs>164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Avenir Next LT Pro</vt:lpstr>
      <vt:lpstr>Calibri</vt:lpstr>
      <vt:lpstr>Century Gothic</vt:lpstr>
      <vt:lpstr>Goudy Old Style</vt:lpstr>
      <vt:lpstr>Open Sans</vt:lpstr>
      <vt:lpstr>OpenDyslexicMono</vt:lpstr>
      <vt:lpstr>Segoe UI</vt:lpstr>
      <vt:lpstr>Times New Roman</vt:lpstr>
      <vt:lpstr>Wingdings</vt:lpstr>
      <vt:lpstr>FrostyVTI</vt:lpstr>
      <vt:lpstr>BrushVTI</vt:lpstr>
      <vt:lpstr>Learning literacy: schooled approaches</vt:lpstr>
      <vt:lpstr>Last week</vt:lpstr>
      <vt:lpstr>This unit will help us</vt:lpstr>
      <vt:lpstr>Reading preparation </vt:lpstr>
      <vt:lpstr>This week’s workshop </vt:lpstr>
      <vt:lpstr>Martin - Introduction</vt:lpstr>
      <vt:lpstr>How do you teach literacy to children? </vt:lpstr>
      <vt:lpstr>The Simple View of Reading</vt:lpstr>
      <vt:lpstr>Language comprehension</vt:lpstr>
      <vt:lpstr>The Simple View of Reading</vt:lpstr>
      <vt:lpstr>The Simple View of Reading</vt:lpstr>
      <vt:lpstr>Example sounds lesson</vt:lpstr>
      <vt:lpstr>Example sounds lesson</vt:lpstr>
      <vt:lpstr>Example sounds lesson</vt:lpstr>
      <vt:lpstr>Example sounds lesson</vt:lpstr>
      <vt:lpstr>Example sounds lesson</vt:lpstr>
      <vt:lpstr>Example sounds lesson</vt:lpstr>
      <vt:lpstr>Example sounds lesson</vt:lpstr>
      <vt:lpstr>Let’s watch a phonics lesson</vt:lpstr>
      <vt:lpstr>Marketisation</vt:lpstr>
      <vt:lpstr>‘Sets’</vt:lpstr>
      <vt:lpstr>Decodable books</vt:lpstr>
      <vt:lpstr>Decodable books</vt:lpstr>
      <vt:lpstr>Phonics Screening Check</vt:lpstr>
      <vt:lpstr>PowerPoint Presentation</vt:lpstr>
      <vt:lpstr>‘Pseudo’ words</vt:lpstr>
      <vt:lpstr>PowerPoint Presentation</vt:lpstr>
      <vt:lpstr>Problems with SSP</vt:lpstr>
      <vt:lpstr>Think about ‘i’</vt:lpstr>
      <vt:lpstr>PowerPoint Presentation</vt:lpstr>
      <vt:lpstr>Problems with SSP</vt:lpstr>
      <vt:lpstr>Problems with SSP</vt:lpstr>
      <vt:lpstr>Oxford Reading Tree</vt:lpstr>
      <vt:lpstr>Phonics and technical practice</vt:lpstr>
      <vt:lpstr>Phonics</vt:lpstr>
      <vt:lpstr>Schooled literacy</vt:lpstr>
      <vt:lpstr>Discussion</vt:lpstr>
      <vt:lpstr>Bringing back to last week </vt:lpstr>
      <vt:lpstr>Learning outcomes</vt:lpstr>
      <vt:lpstr>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literacy: schooled approaches</dc:title>
  <dc:creator>Melanie Hall</dc:creator>
  <cp:lastModifiedBy>Melanie Hall</cp:lastModifiedBy>
  <cp:revision>1</cp:revision>
  <dcterms:created xsi:type="dcterms:W3CDTF">2022-08-24T08:12:40Z</dcterms:created>
  <dcterms:modified xsi:type="dcterms:W3CDTF">2023-05-11T11:57:40Z</dcterms:modified>
</cp:coreProperties>
</file>